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5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7E23A-D84B-4DC4-A0BE-7F4ECEAF2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DBF29E3-9BBD-493A-B619-D66BC96C2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8B1B01-BFC3-4ECC-9BF7-138B76AD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D00FF4-F999-4E3A-ADCB-26726D80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0F7151-9D57-42F6-8F8D-24E1768D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2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F4692-8B6A-4F6E-AF0D-A1F4D481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88645F-9133-400E-B008-7B4CF6071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CD50A2-FEE1-44B4-A22D-D5F1B42C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82AB4-B25C-4177-B785-2CD926A18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ACB3BA-225E-4F3A-9880-22C4A060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96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AA20E3-810C-4234-81E0-DB8769EE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BF77C3-CAF3-418B-8691-808B82981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938A03-E791-4962-A97C-25143FB5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BD9EAF-2E42-42AF-B7DE-C4377D9F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FBF190-BABB-413E-8493-156D1F7CD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41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9F916-1622-43E4-909D-8B01A70B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5F7906-FEFB-4ADC-A86C-DBC3C7BEC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995FEB-E4B8-47C8-B9E7-65FE2B754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BAF94C-E919-436A-89C0-F793667D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F2619E-F374-4C1A-B4AE-492C9A7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187221-5551-4FBB-8128-C0768CA2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3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24D21-2BB9-42A7-B3C7-70D133DF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ECBD5E-8B40-4FA9-BE2A-69BF64B12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2FA642D-3671-424C-9A95-B5B719F64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2541AC9-58A1-499F-8AA7-387CAA64D4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85DCD0D-9841-4548-90FB-A083E06EB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EA59E53-B0F8-4070-8A7B-A206D598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E11CFD8-B165-44E1-91F6-3A951D06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448A52B-2F7A-418B-AB01-146AB1297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92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7F1DF-7F07-4ED4-82E2-EDA9ED50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0F55B40-67F5-4369-8FC0-9A683B77E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DFA00D2-AD3A-4F63-AE8F-2BFFE9DA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445D38-D780-4651-B276-0B4EBC15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49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D69F165-0B87-4321-ADA0-20D451A0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E3FD1AD-2305-4ED6-B27B-EAD68E3E9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2D121A-7FC2-43AF-94EE-3EDCAFC7B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72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50DA51-B504-40EC-90D7-81E64103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5DBF99-1F92-4B37-97D7-FC43D2E8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BB3522-110C-4005-AC85-9F92854DE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F37151-2D6B-479D-94E5-3FF7D625B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AB42DD5-5DE2-4B37-B393-0B294C6A2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F85C83-41E6-42B5-ACFB-1D685C0E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30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F2C98-1280-4C61-B264-1A2FAD89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CEB6F60-3D7B-427C-8442-F29FF197C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3B1721-56E3-4D4C-BB0B-60ABB6F75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77E89F-E9D1-4189-AAFD-93F2E34C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6A16F9-4BD8-4D96-AFE0-292CA33E7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467062-D06D-4AFB-8349-F093AF25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66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660C5C-E4CD-4E07-8231-F85096DFC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974396-4C3F-4614-8DD0-F67A41A89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37915-2420-4002-9336-5829F19F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83B533-AEE3-43F5-9043-C0739185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A97735-81AE-48C3-873F-18DD1C25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80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3E4D0B-2AA6-410B-9296-B0F1EC926A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4198232-B974-4E10-9280-286D52E21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5DBAC8-0E71-4C45-899D-F3947CE1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43FB4C-56A0-4906-8BE5-DA6EED41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3BDFF6-AC29-4C16-BBA6-7491F004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24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DC4DE6B-518A-4D15-8C1D-4F517D77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7C21DE-C074-4460-B26E-B0D69096F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0B1F6D-4BBF-4B18-B970-F3DBF181E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9331D-E103-44C6-A555-B70CF7BBC2B1}" type="datetimeFigureOut">
              <a:rPr lang="zh-CN" altLang="en-US" smtClean="0"/>
              <a:t>2020/10/1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D40ED5-7861-4ECD-8299-49BFE0CBB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E31600-1D04-4804-9B00-208097E38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48AFE-C5B9-4B5F-B1CF-58A355FE53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81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9285" y="445716"/>
            <a:ext cx="10892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</a:rPr>
              <a:t>Supplementary table 2 </a:t>
            </a:r>
            <a:r>
              <a:rPr lang="en-US" altLang="zh-CN" sz="2000" dirty="0">
                <a:latin typeface="Times New Roman" panose="02020603050405020304" pitchFamily="18" charset="0"/>
              </a:rPr>
              <a:t>The Pearson correlation coefficient among multiple environments for each trait</a:t>
            </a:r>
            <a:r>
              <a:rPr lang="en-US" altLang="zh-CN" sz="2000" b="1" dirty="0">
                <a:latin typeface="Times New Roman" panose="02020603050405020304" pitchFamily="18" charset="0"/>
              </a:rPr>
              <a:t> </a:t>
            </a:r>
            <a:endParaRPr lang="zh-CN" altLang="en-US" sz="2000" b="1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16182" y="1239115"/>
          <a:ext cx="9448799" cy="451052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563770">
                  <a:extLst>
                    <a:ext uri="{9D8B030D-6E8A-4147-A177-3AD203B41FA5}">
                      <a16:colId xmlns:a16="http://schemas.microsoft.com/office/drawing/2014/main" val="1292921583"/>
                    </a:ext>
                  </a:extLst>
                </a:gridCol>
                <a:gridCol w="1440525">
                  <a:extLst>
                    <a:ext uri="{9D8B030D-6E8A-4147-A177-3AD203B41FA5}">
                      <a16:colId xmlns:a16="http://schemas.microsoft.com/office/drawing/2014/main" val="3413980288"/>
                    </a:ext>
                  </a:extLst>
                </a:gridCol>
                <a:gridCol w="1361126">
                  <a:extLst>
                    <a:ext uri="{9D8B030D-6E8A-4147-A177-3AD203B41FA5}">
                      <a16:colId xmlns:a16="http://schemas.microsoft.com/office/drawing/2014/main" val="3157881817"/>
                    </a:ext>
                  </a:extLst>
                </a:gridCol>
                <a:gridCol w="1361126">
                  <a:extLst>
                    <a:ext uri="{9D8B030D-6E8A-4147-A177-3AD203B41FA5}">
                      <a16:colId xmlns:a16="http://schemas.microsoft.com/office/drawing/2014/main" val="3643791548"/>
                    </a:ext>
                  </a:extLst>
                </a:gridCol>
                <a:gridCol w="1361126">
                  <a:extLst>
                    <a:ext uri="{9D8B030D-6E8A-4147-A177-3AD203B41FA5}">
                      <a16:colId xmlns:a16="http://schemas.microsoft.com/office/drawing/2014/main" val="4003673752"/>
                    </a:ext>
                  </a:extLst>
                </a:gridCol>
                <a:gridCol w="1361126">
                  <a:extLst>
                    <a:ext uri="{9D8B030D-6E8A-4147-A177-3AD203B41FA5}">
                      <a16:colId xmlns:a16="http://schemas.microsoft.com/office/drawing/2014/main" val="1118162359"/>
                    </a:ext>
                  </a:extLst>
                </a:gridCol>
              </a:tblGrid>
              <a:tr h="55568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Quality</a:t>
                      </a:r>
                      <a:r>
                        <a:rPr lang="en-US" altLang="zh-CN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traits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Environments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37522"/>
                  </a:ext>
                </a:extLst>
              </a:tr>
              <a:tr h="329570">
                <a:tc rowSpan="4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Grain protein content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99330552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0.345**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7096266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0.283**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0.219**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9334892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0.563**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0.341**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0.326**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463809"/>
                  </a:ext>
                </a:extLst>
              </a:tr>
              <a:tr h="329570">
                <a:tc rowSpan="4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Grain starch</a:t>
                      </a:r>
                      <a:r>
                        <a:rPr lang="en-US" altLang="zh-CN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content</a:t>
                      </a:r>
                    </a:p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152614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0.439**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3388058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0.340**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0.506**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0231065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0.388**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0.588**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0.593**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078677"/>
                  </a:ext>
                </a:extLst>
              </a:tr>
              <a:tr h="329570">
                <a:tc rowSpan="4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Wet gluten content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41697322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0.303**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1751396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0.397**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0.237**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6839834"/>
                  </a:ext>
                </a:extLst>
              </a:tr>
              <a:tr h="32957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0.592**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0.339**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0.328**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258599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177636" y="5973655"/>
            <a:ext cx="10016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CZ17 = </a:t>
            </a:r>
            <a:r>
              <a:rPr lang="en-AU" altLang="zh-CN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Chongzhou</a:t>
            </a: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2017; CZ18 = </a:t>
            </a:r>
            <a:r>
              <a:rPr lang="en-AU" altLang="zh-CN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Chongzhou</a:t>
            </a: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2018; CZ19 = </a:t>
            </a:r>
            <a:r>
              <a:rPr lang="en-AU" altLang="zh-CN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Chongzhou</a:t>
            </a: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2019;</a:t>
            </a:r>
            <a:r>
              <a:rPr lang="en-US" altLang="zh-CN" sz="1600" dirty="0"/>
              <a:t> </a:t>
            </a: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MY17 = </a:t>
            </a:r>
            <a:r>
              <a:rPr lang="en-AU" altLang="zh-CN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Mianyang</a:t>
            </a: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2017; </a:t>
            </a:r>
          </a:p>
          <a:p>
            <a:pPr>
              <a:lnSpc>
                <a:spcPct val="150000"/>
              </a:lnSpc>
            </a:pPr>
            <a:r>
              <a:rPr lang="en-AU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AU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significant at </a:t>
            </a:r>
            <a:r>
              <a:rPr lang="en-AU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AU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0.05; </a:t>
            </a:r>
            <a:r>
              <a:rPr lang="en-AU" altLang="zh-C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AU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significant at </a:t>
            </a:r>
            <a:r>
              <a:rPr lang="en-AU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AU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0.01</a:t>
            </a:r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AU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6641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新建 PPT 演示文稿</Template>
  <TotalTime>0</TotalTime>
  <Words>141</Words>
  <Application>Microsoft Office PowerPoint</Application>
  <PresentationFormat>宽屏</PresentationFormat>
  <Paragraphs>73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蒲 至恩</dc:creator>
  <cp:lastModifiedBy>蒲 至恩</cp:lastModifiedBy>
  <cp:revision>1</cp:revision>
  <dcterms:created xsi:type="dcterms:W3CDTF">2020-10-01T03:13:24Z</dcterms:created>
  <dcterms:modified xsi:type="dcterms:W3CDTF">2020-10-01T03:13:47Z</dcterms:modified>
</cp:coreProperties>
</file>