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6" r:id="rId2"/>
    <p:sldId id="284" r:id="rId3"/>
    <p:sldId id="287" r:id="rId4"/>
    <p:sldId id="256" r:id="rId5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3A217-76BF-4BA9-8435-5AAE21566089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05BF9-0AB8-4657-830F-F2B69F7FF0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067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1E4B3-A90C-4939-A5AD-EF6259E1E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5627F-D5CD-4FB8-B81E-FFDEE1EA9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898B3-459E-45D3-8459-610ED528D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F39D-977A-4C6D-8476-37E2F2024D07}" type="datetime1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DD0E1-BDB1-48EB-9128-FE132AE0D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21197-1644-460B-859D-DEA58B25F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230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33AD1-F977-4287-9D8E-33B22659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3A175-3267-4FA0-8F94-75E514032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0ECD5-3FBF-4F62-9886-82DACDC30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1E5A-8D11-409F-96F5-A7ADAFDCFB4F}" type="datetime1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B1718-7134-43DA-A00A-C8843CA78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6B690-2523-4886-94E3-0DB8783C3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44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ADB3A-E2FF-4F8C-89B9-3CC01C46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BA4B5-34E9-4384-A1CD-68824CC98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932EB-4F51-435C-992E-1D2BB4452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20F-F72F-4EE1-A7A4-0CE336AAB326}" type="datetime1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A1EF6-46DB-4838-8452-04368D7E2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D70D7-9560-4DF3-BBB3-9FF21B80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00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AF10B-4C79-409B-BF61-1EB5D978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C9093-1382-4B88-A124-A691BB194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1A0D6-F9DD-4702-A6BA-9A77E449C4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BD052-6BA1-4330-9E7A-04F36D7C6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6C7DF-B428-4778-A53A-87EFEE6D0CAD}" type="datetime1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6CA4E-FE76-466A-B931-E57793BCE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47B39-DB64-44D0-80C7-7BE39C2FE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24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137B6-E319-4701-A215-4232F7782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C8F1A-ECA2-4D66-8810-89A45201B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F7111-EB73-4F70-B299-9C3CA9592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9BD08F-A61C-4071-B2B8-895B4B810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94BBA-F7E8-43E9-A349-266055B7C0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5955E5-6623-489C-9E77-E1725ED9C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0E45-8503-409A-B9BE-48D179E5F238}" type="datetime1">
              <a:rPr lang="en-GB" smtClean="0"/>
              <a:t>22/04/2020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FBDDE0-D6BC-433F-8BB8-54F812D8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0F7836-AD54-42D7-864E-7E895B1F6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79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C6EA-0615-4AE7-B8D2-D6EE813C4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EB7C0-7E6B-4171-829E-F1EB33B6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3B271-6234-4C7B-9BA8-1CDA48295E8C}" type="datetime1">
              <a:rPr lang="en-GB" smtClean="0"/>
              <a:t>22/04/2020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D49AC6-8237-4C1C-B088-649AF787E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3A4C6-7DFD-4B7F-8EA3-060880329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254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C502A0-2101-46CE-B2D4-59412631E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421C-8E7E-409C-A00B-68ADEA213C5B}" type="datetime1">
              <a:rPr lang="en-GB" smtClean="0"/>
              <a:t>22/04/2020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8696CE-69EE-429D-80DD-3C6698671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2BECF-E3AF-4AD7-BBEB-E61B4E5A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080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899A7-91E4-4652-984F-25AE021A7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BC42E-D779-467B-A275-E9BBA56ED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B3C4D-6BD2-44AB-B423-B9B3EE247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C55F3-8056-469B-9319-BA287985A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2876F-0F9C-4C55-AD07-CB728FD73C1A}" type="datetime1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FD0594-19D4-4C08-84E5-25378E448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FA0FD-2886-4909-B335-0BFEB5E50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247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2AA0-82F9-4EA9-9482-EBA0AD34A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3A35A6-A275-45AF-99E6-95EE6E3AB2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246FB-70E1-401D-B00C-33196C54B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86E74-E27C-4F91-BFF3-B9DC63873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9713A-7152-4E5B-A5AD-755F4709685E}" type="datetime1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A0D6A-29A7-4C0B-8B53-214C9099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10818-AB14-4D8D-B426-3DFB1A7C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03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2FF64-F2BD-41E6-B28F-0E5C8CE41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ABBD7D-7475-4739-B5B4-714D4EC28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EC412-60A6-4396-A097-089BB714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E292C-0BDB-42FC-B455-588E3415C3B1}" type="datetime1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A08DA-FA27-4B7C-B6A4-2E2B6B56C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E9023-DB32-4885-BF59-B0D6751AA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4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6B9C9F-45FA-40AA-B53A-7B16C98FBB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A89DBC-5B2D-4ED3-8F18-01D52BA0A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36DDD-27DB-46A6-85D9-2DB12FC21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BE1D3-EFE9-47F7-8D3B-9A3339E89F67}" type="datetime1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5CB62-F657-4AB9-9427-609AB7CA8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40C3E-0B75-4AC0-8E65-81528B49D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0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E81B6-7010-451A-94B5-E60DBD17E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FAAE9-1F6E-487F-89BC-73A5B71A4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40787-08F7-4809-8E2E-1754506DA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A1B41-B0DB-4101-BCC4-146F5D4D09FF}" type="datetime1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9AA72-ECBB-4192-8D34-E7EAD5395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04386-89DF-4322-ADEE-AD64F3EB3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05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9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19.emf"/><Relationship Id="rId3" Type="http://schemas.openxmlformats.org/officeDocument/2006/relationships/oleObject" Target="../embeddings/oleObject11.bin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6.e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8.emf"/><Relationship Id="rId20" Type="http://schemas.openxmlformats.org/officeDocument/2006/relationships/image" Target="../media/image20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e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5.emf"/><Relationship Id="rId19" Type="http://schemas.openxmlformats.org/officeDocument/2006/relationships/oleObject" Target="../embeddings/oleObject19.bin"/><Relationship Id="rId4" Type="http://schemas.openxmlformats.org/officeDocument/2006/relationships/image" Target="../media/image12.e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7.emf"/><Relationship Id="rId22" Type="http://schemas.openxmlformats.org/officeDocument/2006/relationships/image" Target="../media/image2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e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2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632618-8951-47B8-8381-97FD5EF0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1</a:t>
            </a:fld>
            <a:endParaRPr lang="en-GB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C1422AE-A9AC-4EFB-ACA5-250738752F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44232"/>
              </p:ext>
            </p:extLst>
          </p:nvPr>
        </p:nvGraphicFramePr>
        <p:xfrm>
          <a:off x="4534036" y="136712"/>
          <a:ext cx="2457450" cy="244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2" name="Prism 8" r:id="rId3" imgW="2457768" imgH="2448819" progId="Prism8.Document">
                  <p:embed/>
                </p:oleObj>
              </mc:Choice>
              <mc:Fallback>
                <p:oleObj name="Prism 8" r:id="rId3" imgW="2457768" imgH="244881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34036" y="136712"/>
                        <a:ext cx="2457450" cy="2449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AC4ED28-DC3D-4F24-B32F-2D2633F7C2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399186"/>
              </p:ext>
            </p:extLst>
          </p:nvPr>
        </p:nvGraphicFramePr>
        <p:xfrm>
          <a:off x="6540851" y="148099"/>
          <a:ext cx="2376487" cy="244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3" name="Prism 8" r:id="rId5" imgW="2377138" imgH="2448819" progId="Prism8.Document">
                  <p:embed/>
                </p:oleObj>
              </mc:Choice>
              <mc:Fallback>
                <p:oleObj name="Prism 8" r:id="rId5" imgW="2377138" imgH="244881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40851" y="148099"/>
                        <a:ext cx="2376487" cy="2449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08AB658-4E0F-4220-B805-4A9EDB771298}"/>
              </a:ext>
            </a:extLst>
          </p:cNvPr>
          <p:cNvSpPr txBox="1"/>
          <p:nvPr/>
        </p:nvSpPr>
        <p:spPr>
          <a:xfrm>
            <a:off x="0" y="-20700"/>
            <a:ext cx="2476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Supplementary Figure 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1CC535-3090-467F-8768-F3A48BE4DFC7}"/>
              </a:ext>
            </a:extLst>
          </p:cNvPr>
          <p:cNvSpPr txBox="1"/>
          <p:nvPr/>
        </p:nvSpPr>
        <p:spPr>
          <a:xfrm>
            <a:off x="-1804" y="243257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770D59-8F2D-473B-8476-89B0C5D4B29A}"/>
              </a:ext>
            </a:extLst>
          </p:cNvPr>
          <p:cNvSpPr txBox="1"/>
          <p:nvPr/>
        </p:nvSpPr>
        <p:spPr>
          <a:xfrm>
            <a:off x="4263339" y="166369"/>
            <a:ext cx="490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b.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C6AB3AC-9354-492F-B3E5-644B9C9780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5470178"/>
              </p:ext>
            </p:extLst>
          </p:nvPr>
        </p:nvGraphicFramePr>
        <p:xfrm>
          <a:off x="-58475" y="2420262"/>
          <a:ext cx="2095500" cy="259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" name="Prism 8" r:id="rId7" imgW="2095294" imgH="2594963" progId="Prism8.Document">
                  <p:embed/>
                </p:oleObj>
              </mc:Choice>
              <mc:Fallback>
                <p:oleObj name="Prism 8" r:id="rId7" imgW="2095294" imgH="259496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58475" y="2420262"/>
                        <a:ext cx="2095500" cy="2595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4F694FB-1755-4EA7-B1F2-39FB0B5292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11420"/>
              </p:ext>
            </p:extLst>
          </p:nvPr>
        </p:nvGraphicFramePr>
        <p:xfrm>
          <a:off x="1763966" y="2431627"/>
          <a:ext cx="1935163" cy="259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5" name="Prism 8" r:id="rId9" imgW="1935114" imgH="2594963" progId="Prism8.Document">
                  <p:embed/>
                </p:oleObj>
              </mc:Choice>
              <mc:Fallback>
                <p:oleObj name="Prism 8" r:id="rId9" imgW="1935114" imgH="259496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63966" y="2431627"/>
                        <a:ext cx="1935163" cy="2595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B5A17EB-DCAB-45FE-A2A3-38BB462006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4723819"/>
              </p:ext>
            </p:extLst>
          </p:nvPr>
        </p:nvGraphicFramePr>
        <p:xfrm>
          <a:off x="-58475" y="4588731"/>
          <a:ext cx="1935163" cy="259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" name="Prism 8" r:id="rId11" imgW="1935114" imgH="2594963" progId="Prism8.Document">
                  <p:embed/>
                </p:oleObj>
              </mc:Choice>
              <mc:Fallback>
                <p:oleObj name="Prism 8" r:id="rId11" imgW="1935114" imgH="259496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-58475" y="4588731"/>
                        <a:ext cx="1935163" cy="2595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2B73438-13A3-4DD8-8100-534AAFDB5E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457751"/>
              </p:ext>
            </p:extLst>
          </p:nvPr>
        </p:nvGraphicFramePr>
        <p:xfrm>
          <a:off x="1763966" y="4588730"/>
          <a:ext cx="2049463" cy="259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7" name="Prism 8" r:id="rId13" imgW="2049580" imgH="2594963" progId="Prism8.Document">
                  <p:embed/>
                </p:oleObj>
              </mc:Choice>
              <mc:Fallback>
                <p:oleObj name="Prism 8" r:id="rId13" imgW="2049580" imgH="259496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763966" y="4588730"/>
                        <a:ext cx="2049463" cy="2595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53A8C21E-9C9F-4288-83B3-C7199B357F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712282"/>
              </p:ext>
            </p:extLst>
          </p:nvPr>
        </p:nvGraphicFramePr>
        <p:xfrm>
          <a:off x="-58475" y="251793"/>
          <a:ext cx="2084387" cy="259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8" name="Prism 8" r:id="rId15" imgW="2084495" imgH="2594963" progId="Prism8.Document">
                  <p:embed/>
                </p:oleObj>
              </mc:Choice>
              <mc:Fallback>
                <p:oleObj name="Prism 8" r:id="rId15" imgW="2084495" imgH="2594963" progId="Prism8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F6CED54-D34C-4153-B725-2EF6C6D55E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-58475" y="251793"/>
                        <a:ext cx="2084387" cy="2595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3122FF82-8512-4FE0-ADFE-6C4872907B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266625"/>
              </p:ext>
            </p:extLst>
          </p:nvPr>
        </p:nvGraphicFramePr>
        <p:xfrm>
          <a:off x="1763966" y="274524"/>
          <a:ext cx="1935163" cy="259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9" name="Prism 8" r:id="rId17" imgW="1935114" imgH="2594963" progId="Prism8.Document">
                  <p:embed/>
                </p:oleObj>
              </mc:Choice>
              <mc:Fallback>
                <p:oleObj name="Prism 8" r:id="rId17" imgW="1935114" imgH="2594963" progId="Prism8.Document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951A85CC-E1AA-4F84-A987-33BCF8460F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763966" y="274524"/>
                        <a:ext cx="1935163" cy="2595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308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A3A361-3227-4841-8502-C38DB7E3E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32" y="1118372"/>
            <a:ext cx="5313492" cy="32627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61FD5D-62C2-440A-9770-3C4116867CD5}"/>
              </a:ext>
            </a:extLst>
          </p:cNvPr>
          <p:cNvSpPr txBox="1"/>
          <p:nvPr/>
        </p:nvSpPr>
        <p:spPr>
          <a:xfrm rot="16200000">
            <a:off x="-103288" y="2301236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IL-6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AB353A-9289-4899-9EE4-8044C3571757}"/>
              </a:ext>
            </a:extLst>
          </p:cNvPr>
          <p:cNvSpPr txBox="1"/>
          <p:nvPr/>
        </p:nvSpPr>
        <p:spPr>
          <a:xfrm>
            <a:off x="2679614" y="4446166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IL-10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E481E8-0568-4469-AE9B-D29A02CACBC5}"/>
              </a:ext>
            </a:extLst>
          </p:cNvPr>
          <p:cNvSpPr txBox="1"/>
          <p:nvPr/>
        </p:nvSpPr>
        <p:spPr>
          <a:xfrm>
            <a:off x="637563" y="868683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medium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13B8D6-9863-447F-8DA2-E00B60E37FAA}"/>
              </a:ext>
            </a:extLst>
          </p:cNvPr>
          <p:cNvSpPr txBox="1"/>
          <p:nvPr/>
        </p:nvSpPr>
        <p:spPr>
          <a:xfrm>
            <a:off x="2876144" y="847088"/>
            <a:ext cx="384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Bt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C68D9-548C-46DC-AD01-8E1392014EA2}"/>
              </a:ext>
            </a:extLst>
          </p:cNvPr>
          <p:cNvSpPr txBox="1"/>
          <p:nvPr/>
        </p:nvSpPr>
        <p:spPr>
          <a:xfrm>
            <a:off x="4613945" y="843423"/>
            <a:ext cx="745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OMVs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985F6F-DF3F-4FB6-8F75-384A3F4FFB9D}"/>
              </a:ext>
            </a:extLst>
          </p:cNvPr>
          <p:cNvSpPr txBox="1"/>
          <p:nvPr/>
        </p:nvSpPr>
        <p:spPr>
          <a:xfrm>
            <a:off x="5830349" y="1761689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pDC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69CAE0-5F2D-4E6F-9D34-CE3170C07370}"/>
              </a:ext>
            </a:extLst>
          </p:cNvPr>
          <p:cNvSpPr txBox="1"/>
          <p:nvPr/>
        </p:nvSpPr>
        <p:spPr>
          <a:xfrm>
            <a:off x="5799642" y="3372375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mDC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E2C4559-3573-4436-BCF6-FED54D03A791}"/>
              </a:ext>
            </a:extLst>
          </p:cNvPr>
          <p:cNvCxnSpPr>
            <a:cxnSpLocks/>
          </p:cNvCxnSpPr>
          <p:nvPr/>
        </p:nvCxnSpPr>
        <p:spPr>
          <a:xfrm>
            <a:off x="345232" y="4454555"/>
            <a:ext cx="53134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1E57665-1C17-4636-9BA5-07459281F5D4}"/>
              </a:ext>
            </a:extLst>
          </p:cNvPr>
          <p:cNvCxnSpPr>
            <a:cxnSpLocks/>
          </p:cNvCxnSpPr>
          <p:nvPr/>
        </p:nvCxnSpPr>
        <p:spPr>
          <a:xfrm flipH="1" flipV="1">
            <a:off x="335560" y="1174459"/>
            <a:ext cx="9672" cy="32800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5FC53C-A29F-45C3-BE8F-39F8D488D2F4}"/>
              </a:ext>
            </a:extLst>
          </p:cNvPr>
          <p:cNvSpPr txBox="1"/>
          <p:nvPr/>
        </p:nvSpPr>
        <p:spPr>
          <a:xfrm>
            <a:off x="-54269" y="474091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0F4499-8966-43FB-86E5-C20E62F279C2}"/>
              </a:ext>
            </a:extLst>
          </p:cNvPr>
          <p:cNvSpPr txBox="1"/>
          <p:nvPr/>
        </p:nvSpPr>
        <p:spPr>
          <a:xfrm>
            <a:off x="-24100" y="32296"/>
            <a:ext cx="2476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Supplementary Figure 2.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3F0D8D-DDB6-4AA4-9D17-FA72A1F43A51}"/>
              </a:ext>
            </a:extLst>
          </p:cNvPr>
          <p:cNvSpPr txBox="1"/>
          <p:nvPr/>
        </p:nvSpPr>
        <p:spPr>
          <a:xfrm>
            <a:off x="6144326" y="478390"/>
            <a:ext cx="384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b. </a:t>
            </a:r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7802C732-4673-4FE1-B350-0AF7DADBCF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9388" y="3113088"/>
          <a:ext cx="2543175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Prism 8" r:id="rId4" imgW="2543077" imgH="2790062" progId="Prism8.Document">
                  <p:embed/>
                </p:oleObj>
              </mc:Choice>
              <mc:Fallback>
                <p:oleObj name="Prism 8" r:id="rId4" imgW="2543077" imgH="2790062" progId="Prism8.Document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7802C732-4673-4FE1-B350-0AF7DADBCF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29388" y="3113088"/>
                        <a:ext cx="2543175" cy="279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94B36DDF-B8BB-42CE-A489-5E9E3EBCEC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9556" y="474091"/>
          <a:ext cx="2543175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Prism 8" r:id="rId6" imgW="2543077" imgH="2790062" progId="Prism8.Document">
                  <p:embed/>
                </p:oleObj>
              </mc:Choice>
              <mc:Fallback>
                <p:oleObj name="Prism 8" r:id="rId6" imgW="2543077" imgH="2790062" progId="Prism8.Document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94B36DDF-B8BB-42CE-A489-5E9E3EBCEC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59556" y="474091"/>
                        <a:ext cx="2543175" cy="279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2019741-013F-42EF-A705-76B988A34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679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2A377D-092F-4435-A6B5-A42D09B5D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3</a:t>
            </a:fld>
            <a:endParaRPr lang="en-GB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3711DF3-EAAC-4EC5-BA38-7800A7957B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52968"/>
              </p:ext>
            </p:extLst>
          </p:nvPr>
        </p:nvGraphicFramePr>
        <p:xfrm>
          <a:off x="225425" y="319088"/>
          <a:ext cx="2419350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5" name="Prism 8" r:id="rId3" imgW="2419973" imgH="2730669" progId="Prism8.Document">
                  <p:embed/>
                </p:oleObj>
              </mc:Choice>
              <mc:Fallback>
                <p:oleObj name="Prism 8" r:id="rId3" imgW="2419973" imgH="27306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425" y="319088"/>
                        <a:ext cx="2419350" cy="273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47A99A2-A786-41DF-96A8-F68FA87851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376920"/>
              </p:ext>
            </p:extLst>
          </p:nvPr>
        </p:nvGraphicFramePr>
        <p:xfrm>
          <a:off x="2131195" y="319600"/>
          <a:ext cx="2247900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6" name="Prism 8" r:id="rId5" imgW="2247555" imgH="2730669" progId="Prism8.Document">
                  <p:embed/>
                </p:oleObj>
              </mc:Choice>
              <mc:Fallback>
                <p:oleObj name="Prism 8" r:id="rId5" imgW="2247555" imgH="27306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31195" y="319600"/>
                        <a:ext cx="2247900" cy="273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807E44A-6567-4A17-AC10-80F8F51D89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434130"/>
              </p:ext>
            </p:extLst>
          </p:nvPr>
        </p:nvGraphicFramePr>
        <p:xfrm>
          <a:off x="144143" y="3001949"/>
          <a:ext cx="2460625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7" name="Prism 8" r:id="rId7" imgW="2461007" imgH="2730669" progId="Prism8.Document">
                  <p:embed/>
                </p:oleObj>
              </mc:Choice>
              <mc:Fallback>
                <p:oleObj name="Prism 8" r:id="rId7" imgW="2461007" imgH="27306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4143" y="3001949"/>
                        <a:ext cx="2460625" cy="273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0C0D692-D17E-4551-809A-0811EAF52F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973520"/>
              </p:ext>
            </p:extLst>
          </p:nvPr>
        </p:nvGraphicFramePr>
        <p:xfrm>
          <a:off x="2179387" y="3027556"/>
          <a:ext cx="2170113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" name="Prism 8" r:id="rId9" imgW="2169804" imgH="2730669" progId="Prism8.Document">
                  <p:embed/>
                </p:oleObj>
              </mc:Choice>
              <mc:Fallback>
                <p:oleObj name="Prism 8" r:id="rId9" imgW="2169804" imgH="27306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79387" y="3027556"/>
                        <a:ext cx="2170113" cy="273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130CD2E-86CE-456C-A362-CE7B895544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705887"/>
              </p:ext>
            </p:extLst>
          </p:nvPr>
        </p:nvGraphicFramePr>
        <p:xfrm>
          <a:off x="4734635" y="-114169"/>
          <a:ext cx="2636837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" name="Prism 8" r:id="rId11" imgW="2636305" imgH="2730669" progId="Prism8.Document">
                  <p:embed/>
                </p:oleObj>
              </mc:Choice>
              <mc:Fallback>
                <p:oleObj name="Prism 8" r:id="rId11" imgW="2636305" imgH="27306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34635" y="-114169"/>
                        <a:ext cx="2636837" cy="273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D84DDBD-3970-4997-A92F-D6755B706A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052812"/>
              </p:ext>
            </p:extLst>
          </p:nvPr>
        </p:nvGraphicFramePr>
        <p:xfrm>
          <a:off x="7016501" y="-114170"/>
          <a:ext cx="2170113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" name="Prism 8" r:id="rId13" imgW="2169804" imgH="2730669" progId="Prism8.Document">
                  <p:embed/>
                </p:oleObj>
              </mc:Choice>
              <mc:Fallback>
                <p:oleObj name="Prism 8" r:id="rId13" imgW="2169804" imgH="27306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016501" y="-114170"/>
                        <a:ext cx="2170113" cy="273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CA00389-7001-490A-8578-97DC7D8374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204895"/>
              </p:ext>
            </p:extLst>
          </p:nvPr>
        </p:nvGraphicFramePr>
        <p:xfrm>
          <a:off x="4705040" y="2394435"/>
          <a:ext cx="2643187" cy="244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1" name="Prism 8" r:id="rId15" imgW="2643864" imgH="2448819" progId="Prism8.Document">
                  <p:embed/>
                </p:oleObj>
              </mc:Choice>
              <mc:Fallback>
                <p:oleObj name="Prism 8" r:id="rId15" imgW="2643864" imgH="244881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05040" y="2394435"/>
                        <a:ext cx="2643187" cy="244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1E3C98D4-D630-4108-87D4-FA5E768BF1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023485"/>
              </p:ext>
            </p:extLst>
          </p:nvPr>
        </p:nvGraphicFramePr>
        <p:xfrm>
          <a:off x="7016500" y="2394436"/>
          <a:ext cx="2170113" cy="244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" name="Prism 8" r:id="rId17" imgW="2169804" imgH="2448819" progId="Prism8.Document">
                  <p:embed/>
                </p:oleObj>
              </mc:Choice>
              <mc:Fallback>
                <p:oleObj name="Prism 8" r:id="rId17" imgW="2169804" imgH="244881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016500" y="2394436"/>
                        <a:ext cx="2170113" cy="244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9162719-813E-448B-BB82-75647A5A3E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483045"/>
              </p:ext>
            </p:extLst>
          </p:nvPr>
        </p:nvGraphicFramePr>
        <p:xfrm>
          <a:off x="4664043" y="4564911"/>
          <a:ext cx="2643187" cy="244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3" name="Prism 8" r:id="rId19" imgW="2643864" imgH="2448819" progId="Prism8.Document">
                  <p:embed/>
                </p:oleObj>
              </mc:Choice>
              <mc:Fallback>
                <p:oleObj name="Prism 8" r:id="rId19" imgW="2643864" imgH="244881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664043" y="4564911"/>
                        <a:ext cx="2643187" cy="244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7C896C95-4105-4BBA-89CC-1ABA90CAA9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429500"/>
              </p:ext>
            </p:extLst>
          </p:nvPr>
        </p:nvGraphicFramePr>
        <p:xfrm>
          <a:off x="7016500" y="4564910"/>
          <a:ext cx="2170113" cy="244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4" name="Prism 8" r:id="rId21" imgW="2169804" imgH="2448819" progId="Prism8.Document">
                  <p:embed/>
                </p:oleObj>
              </mc:Choice>
              <mc:Fallback>
                <p:oleObj name="Prism 8" r:id="rId21" imgW="2169804" imgH="244881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016500" y="4564910"/>
                        <a:ext cx="2170113" cy="244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C03EDDA-6B7C-40CC-AA4F-F3F36C18636E}"/>
              </a:ext>
            </a:extLst>
          </p:cNvPr>
          <p:cNvSpPr txBox="1"/>
          <p:nvPr/>
        </p:nvSpPr>
        <p:spPr>
          <a:xfrm>
            <a:off x="0" y="-28773"/>
            <a:ext cx="252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Supplementary Figure 3.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519B58-53F3-4EF8-ABC0-B347D9CF1AD3}"/>
              </a:ext>
            </a:extLst>
          </p:cNvPr>
          <p:cNvSpPr txBox="1"/>
          <p:nvPr/>
        </p:nvSpPr>
        <p:spPr>
          <a:xfrm>
            <a:off x="0" y="340559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8A7A5A-FC94-4A08-94A0-07A7E9410CA3}"/>
              </a:ext>
            </a:extLst>
          </p:cNvPr>
          <p:cNvSpPr txBox="1"/>
          <p:nvPr/>
        </p:nvSpPr>
        <p:spPr>
          <a:xfrm>
            <a:off x="-25902" y="305966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704604-D96E-4443-9756-C0C780C37D9E}"/>
              </a:ext>
            </a:extLst>
          </p:cNvPr>
          <p:cNvSpPr txBox="1"/>
          <p:nvPr/>
        </p:nvSpPr>
        <p:spPr>
          <a:xfrm>
            <a:off x="4471183" y="141345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362281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63054C-3885-4F67-87D5-548E7508CB3E}"/>
              </a:ext>
            </a:extLst>
          </p:cNvPr>
          <p:cNvSpPr txBox="1"/>
          <p:nvPr/>
        </p:nvSpPr>
        <p:spPr>
          <a:xfrm>
            <a:off x="177553" y="71021"/>
            <a:ext cx="2476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Supplementary Figure 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1EFAD9-5A71-4478-8F77-3FCA587F4311}"/>
              </a:ext>
            </a:extLst>
          </p:cNvPr>
          <p:cNvSpPr txBox="1"/>
          <p:nvPr/>
        </p:nvSpPr>
        <p:spPr>
          <a:xfrm>
            <a:off x="221942" y="497959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2B2BEF-2D3A-4A6D-BE46-97A44B0F77BC}"/>
              </a:ext>
            </a:extLst>
          </p:cNvPr>
          <p:cNvSpPr txBox="1"/>
          <p:nvPr/>
        </p:nvSpPr>
        <p:spPr>
          <a:xfrm>
            <a:off x="4317181" y="524946"/>
            <a:ext cx="61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b.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41866EC-5C98-492A-A991-995107453B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164240"/>
              </p:ext>
            </p:extLst>
          </p:nvPr>
        </p:nvGraphicFramePr>
        <p:xfrm>
          <a:off x="4322763" y="569913"/>
          <a:ext cx="2374900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" name="Prism 8" r:id="rId3" imgW="2374258" imgH="2730669" progId="Prism8.Document">
                  <p:embed/>
                </p:oleObj>
              </mc:Choice>
              <mc:Fallback>
                <p:oleObj name="Prism 8" r:id="rId3" imgW="2374258" imgH="27306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22763" y="569913"/>
                        <a:ext cx="2374900" cy="273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C52C948-2414-4AAB-A03E-D5FA200BFA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444341"/>
              </p:ext>
            </p:extLst>
          </p:nvPr>
        </p:nvGraphicFramePr>
        <p:xfrm>
          <a:off x="6340475" y="542925"/>
          <a:ext cx="2376488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2" name="Prism 8" r:id="rId5" imgW="2377138" imgH="2730669" progId="Prism8.Document">
                  <p:embed/>
                </p:oleObj>
              </mc:Choice>
              <mc:Fallback>
                <p:oleObj name="Prism 8" r:id="rId5" imgW="2377138" imgH="27306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40475" y="542925"/>
                        <a:ext cx="2376488" cy="273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49AA81E-38B1-4F07-BEB6-A82552CFD9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4808365"/>
              </p:ext>
            </p:extLst>
          </p:nvPr>
        </p:nvGraphicFramePr>
        <p:xfrm>
          <a:off x="155575" y="3698875"/>
          <a:ext cx="3067050" cy="244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3" name="Prism 8" r:id="rId7" imgW="3067530" imgH="2448819" progId="Prism8.Document">
                  <p:embed/>
                </p:oleObj>
              </mc:Choice>
              <mc:Fallback>
                <p:oleObj name="Prism 8" r:id="rId7" imgW="3067530" imgH="244881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5575" y="3698875"/>
                        <a:ext cx="3067050" cy="244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CCB13E46-57A7-4368-B2BC-9F505E79B6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392811"/>
              </p:ext>
            </p:extLst>
          </p:nvPr>
        </p:nvGraphicFramePr>
        <p:xfrm>
          <a:off x="3089275" y="3698875"/>
          <a:ext cx="3608388" cy="244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4" name="Prism 8" r:id="rId9" imgW="3608542" imgH="2448819" progId="Prism8.Document">
                  <p:embed/>
                </p:oleObj>
              </mc:Choice>
              <mc:Fallback>
                <p:oleObj name="Prism 8" r:id="rId9" imgW="3608542" imgH="244881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89275" y="3698875"/>
                        <a:ext cx="3608388" cy="244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5683734-70A6-4A54-AFBB-6BAC916815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6084722"/>
              </p:ext>
            </p:extLst>
          </p:nvPr>
        </p:nvGraphicFramePr>
        <p:xfrm>
          <a:off x="177553" y="709612"/>
          <a:ext cx="3662363" cy="244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5" name="Prism 8" r:id="rId11" imgW="3661815" imgH="2448819" progId="Prism8.Document">
                  <p:embed/>
                </p:oleObj>
              </mc:Choice>
              <mc:Fallback>
                <p:oleObj name="Prism 8" r:id="rId11" imgW="3661815" imgH="244881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7553" y="709612"/>
                        <a:ext cx="3662363" cy="244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C0B9987-56FE-4E61-B734-22BCC562C474}"/>
              </a:ext>
            </a:extLst>
          </p:cNvPr>
          <p:cNvSpPr txBox="1"/>
          <p:nvPr/>
        </p:nvSpPr>
        <p:spPr>
          <a:xfrm>
            <a:off x="177553" y="3428384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2675274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46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Prism 8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Durant, Lydia R</dc:creator>
  <cp:lastModifiedBy>Durant, Lydia R</cp:lastModifiedBy>
  <cp:revision>50</cp:revision>
  <cp:lastPrinted>2019-12-02T14:08:43Z</cp:lastPrinted>
  <dcterms:created xsi:type="dcterms:W3CDTF">2019-11-22T15:30:09Z</dcterms:created>
  <dcterms:modified xsi:type="dcterms:W3CDTF">2020-04-22T08:47:25Z</dcterms:modified>
</cp:coreProperties>
</file>