
<file path=[Content_Types].xml><?xml version="1.0" encoding="utf-8"?>
<Types xmlns="http://schemas.openxmlformats.org/package/2006/content-types">
  <Default Extension="tiff" ContentType="image/tif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62" r:id="rId3"/>
    <p:sldId id="267" r:id="rId4"/>
  </p:sldIdLst>
  <p:sldSz cx="6858000" cy="9902825"/>
  <p:notesSz cx="6858000" cy="9144000"/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 userDrawn="1">
          <p15:clr>
            <a:srgbClr val="A4A3A4"/>
          </p15:clr>
        </p15:guide>
        <p15:guide id="2" pos="223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58" d="100"/>
          <a:sy n="58" d="100"/>
        </p:scale>
        <p:origin x="2157" y="39"/>
      </p:cViewPr>
      <p:guideLst>
        <p:guide orient="horz" pos="3168"/>
        <p:guide pos="223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tableStyles" Target="tableStyles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857262" y="1620798"/>
            <a:ext cx="5143573" cy="3447920"/>
          </a:xfrm>
        </p:spPr>
        <p:txBody>
          <a:bodyPr anchor="b"/>
          <a:lstStyle>
            <a:lvl1pPr algn="ctr">
              <a:defRPr sz="3375"/>
            </a:lvl1pPr>
          </a:lstStyle>
          <a:p>
            <a:pPr fontAlgn="base"/>
            <a:r>
              <a:rPr lang="zh-CN" altLang="en-US" sz="3375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857262" y="5201683"/>
            <a:ext cx="5143573" cy="2391077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5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pPr fontAlgn="base"/>
            <a:r>
              <a:rPr lang="zh-CN" altLang="en-US" sz="1350" strike="noStrike" noProof="1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z="1050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z="1050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4972120" y="396603"/>
            <a:ext cx="1543072" cy="8450155"/>
          </a:xfr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342905" y="396603"/>
            <a:ext cx="4539762" cy="845015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z="1050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z="1050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67922" y="2469023"/>
            <a:ext cx="5915109" cy="4119622"/>
          </a:xfrm>
        </p:spPr>
        <p:txBody>
          <a:bodyPr anchor="b"/>
          <a:lstStyle>
            <a:lvl1pPr>
              <a:defRPr sz="3375"/>
            </a:lvl1pPr>
          </a:lstStyle>
          <a:p>
            <a:pPr fontAlgn="base"/>
            <a:r>
              <a:rPr lang="zh-CN" altLang="en-US" sz="3375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67922" y="6627618"/>
            <a:ext cx="5915109" cy="2166412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5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z="1350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z="1050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342905" y="2310840"/>
            <a:ext cx="3024421" cy="6535918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3490771" y="2310840"/>
            <a:ext cx="3024421" cy="6535918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z="1050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72387" y="527275"/>
            <a:ext cx="5915109" cy="1914238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67570" y="2568233"/>
            <a:ext cx="2741424" cy="1189807"/>
          </a:xfrm>
        </p:spPr>
        <p:txBody>
          <a:bodyPr anchor="ctr" anchorCtr="0"/>
          <a:lstStyle>
            <a:lvl1pPr marL="0" indent="0">
              <a:buNone/>
              <a:defRPr sz="1575"/>
            </a:lvl1pPr>
            <a:lvl2pPr marL="257175" indent="0">
              <a:buNone/>
              <a:defRPr sz="1350"/>
            </a:lvl2pPr>
            <a:lvl3pPr marL="514350" indent="0">
              <a:buNone/>
              <a:defRPr sz="1125"/>
            </a:lvl3pPr>
            <a:lvl4pPr marL="771525" indent="0">
              <a:buNone/>
              <a:defRPr sz="1015"/>
            </a:lvl4pPr>
            <a:lvl5pPr marL="1028700" indent="0">
              <a:buNone/>
              <a:defRPr sz="1015"/>
            </a:lvl5pPr>
            <a:lvl6pPr marL="1285875" indent="0">
              <a:buNone/>
              <a:defRPr sz="1015"/>
            </a:lvl6pPr>
            <a:lvl7pPr marL="1543050" indent="0">
              <a:buNone/>
              <a:defRPr sz="1015"/>
            </a:lvl7pPr>
            <a:lvl8pPr marL="1800225" indent="0">
              <a:buNone/>
              <a:defRPr sz="1015"/>
            </a:lvl8pPr>
            <a:lvl9pPr marL="2057400" indent="0">
              <a:buNone/>
              <a:defRPr sz="1015"/>
            </a:lvl9pPr>
          </a:lstStyle>
          <a:p>
            <a:pPr lvl="0" fontAlgn="base"/>
            <a:r>
              <a:rPr lang="zh-CN" altLang="en-US" sz="1575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67570" y="3849059"/>
            <a:ext cx="2741424" cy="5089399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3519577" y="2568233"/>
            <a:ext cx="2754925" cy="1189807"/>
          </a:xfrm>
        </p:spPr>
        <p:txBody>
          <a:bodyPr anchor="ctr" anchorCtr="0"/>
          <a:lstStyle>
            <a:lvl1pPr marL="0" indent="0">
              <a:buNone/>
              <a:defRPr sz="1575"/>
            </a:lvl1pPr>
            <a:lvl2pPr marL="257175" indent="0">
              <a:buNone/>
              <a:defRPr sz="1350"/>
            </a:lvl2pPr>
            <a:lvl3pPr marL="514350" indent="0">
              <a:buNone/>
              <a:defRPr sz="1125"/>
            </a:lvl3pPr>
            <a:lvl4pPr marL="771525" indent="0">
              <a:buNone/>
              <a:defRPr sz="1015"/>
            </a:lvl4pPr>
            <a:lvl5pPr marL="1028700" indent="0">
              <a:buNone/>
              <a:defRPr sz="1015"/>
            </a:lvl5pPr>
            <a:lvl6pPr marL="1285875" indent="0">
              <a:buNone/>
              <a:defRPr sz="1015"/>
            </a:lvl6pPr>
            <a:lvl7pPr marL="1543050" indent="0">
              <a:buNone/>
              <a:defRPr sz="1015"/>
            </a:lvl7pPr>
            <a:lvl8pPr marL="1800225" indent="0">
              <a:buNone/>
              <a:defRPr sz="1015"/>
            </a:lvl8pPr>
            <a:lvl9pPr marL="2057400" indent="0">
              <a:buNone/>
              <a:defRPr sz="1015"/>
            </a:lvl9pPr>
          </a:lstStyle>
          <a:p>
            <a:pPr lvl="0" fontAlgn="base"/>
            <a:r>
              <a:rPr lang="zh-CN" altLang="en-US" sz="1575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3519577" y="3849059"/>
            <a:ext cx="2754925" cy="5089399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z="1050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z="1050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z="1050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72387" y="660240"/>
            <a:ext cx="2211915" cy="2310840"/>
          </a:xfrm>
        </p:spPr>
        <p:txBody>
          <a:bodyPr anchor="b"/>
          <a:lstStyle>
            <a:lvl1pPr>
              <a:defRPr sz="18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915585" y="1425935"/>
            <a:ext cx="3471912" cy="7037975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  <a:p>
            <a:pPr lvl="1" fontAlgn="base"/>
            <a:r>
              <a:rPr lang="zh-CN" altLang="en-US" sz="1575" strike="noStrike" noProof="1"/>
              <a:t>第二级</a:t>
            </a:r>
            <a:endParaRPr lang="zh-CN" altLang="en-US" strike="noStrike" noProof="1"/>
          </a:p>
          <a:p>
            <a:pPr lvl="2" fontAlgn="base"/>
            <a:r>
              <a:rPr lang="zh-CN" altLang="en-US" sz="1350" strike="noStrike" noProof="1"/>
              <a:t>第三级</a:t>
            </a:r>
            <a:endParaRPr lang="zh-CN" altLang="en-US" strike="noStrike" noProof="1"/>
          </a:p>
          <a:p>
            <a:pPr lvl="3" fontAlgn="base"/>
            <a:r>
              <a:rPr lang="zh-CN" altLang="en-US" sz="1125" strike="noStrike" noProof="1"/>
              <a:t>第四级</a:t>
            </a:r>
            <a:endParaRPr lang="zh-CN" altLang="en-US" strike="noStrike" noProof="1"/>
          </a:p>
          <a:p>
            <a:pPr lvl="4" fontAlgn="base"/>
            <a:r>
              <a:rPr lang="zh-CN" altLang="en-US" sz="1125" strike="noStrike" noProof="1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72387" y="2971080"/>
            <a:ext cx="2211915" cy="5504293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90"/>
            </a:lvl2pPr>
            <a:lvl3pPr marL="514350" indent="0">
              <a:buNone/>
              <a:defRPr sz="675"/>
            </a:lvl3pPr>
            <a:lvl4pPr marL="771525" indent="0">
              <a:buNone/>
              <a:defRPr sz="565"/>
            </a:lvl4pPr>
            <a:lvl5pPr marL="1028700" indent="0">
              <a:buNone/>
              <a:defRPr sz="565"/>
            </a:lvl5pPr>
            <a:lvl6pPr marL="1285875" indent="0">
              <a:buNone/>
              <a:defRPr sz="565"/>
            </a:lvl6pPr>
            <a:lvl7pPr marL="1543050" indent="0">
              <a:buNone/>
              <a:defRPr sz="565"/>
            </a:lvl7pPr>
            <a:lvl8pPr marL="1800225" indent="0">
              <a:buNone/>
              <a:defRPr sz="565"/>
            </a:lvl8pPr>
            <a:lvl9pPr marL="2057400" indent="0">
              <a:buNone/>
              <a:defRPr sz="565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z="1050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72387" y="660240"/>
            <a:ext cx="2343042" cy="2310840"/>
          </a:xfrm>
        </p:spPr>
        <p:txBody>
          <a:bodyPr anchor="b"/>
          <a:lstStyle>
            <a:lvl1pPr>
              <a:defRPr sz="18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915585" y="660241"/>
            <a:ext cx="3471912" cy="7803670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72387" y="2971080"/>
            <a:ext cx="2343042" cy="5504293"/>
          </a:xfrm>
        </p:spPr>
        <p:txBody>
          <a:bodyPr/>
          <a:lstStyle>
            <a:lvl1pPr marL="0" indent="0">
              <a:buNone/>
              <a:defRPr sz="1125"/>
            </a:lvl1pPr>
            <a:lvl2pPr marL="257175" indent="0">
              <a:buNone/>
              <a:defRPr sz="1015"/>
            </a:lvl2pPr>
            <a:lvl3pPr marL="514350" indent="0">
              <a:buNone/>
              <a:defRPr sz="900"/>
            </a:lvl3pPr>
            <a:lvl4pPr marL="771525" indent="0">
              <a:buNone/>
              <a:defRPr sz="790"/>
            </a:lvl4pPr>
            <a:lvl5pPr marL="1028700" indent="0">
              <a:buNone/>
              <a:defRPr sz="790"/>
            </a:lvl5pPr>
            <a:lvl6pPr marL="1285875" indent="0">
              <a:buNone/>
              <a:defRPr sz="790"/>
            </a:lvl6pPr>
            <a:lvl7pPr marL="1543050" indent="0">
              <a:buNone/>
              <a:defRPr sz="790"/>
            </a:lvl7pPr>
            <a:lvl8pPr marL="1800225" indent="0">
              <a:buNone/>
              <a:defRPr sz="790"/>
            </a:lvl8pPr>
            <a:lvl9pPr marL="2057400" indent="0">
              <a:buNone/>
              <a:defRPr sz="790"/>
            </a:lvl9pPr>
          </a:lstStyle>
          <a:p>
            <a:pPr lvl="0" fontAlgn="base"/>
            <a:r>
              <a:rPr lang="zh-CN" altLang="en-US" sz="1125" strike="noStrike" noProof="1"/>
              <a:t>单击此处编辑母版文本样式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fontAlgn="base"/>
            <a:fld id="{9A0DB2DC-4C9A-4742-B13C-FB6460FD3503}" type="slidenum">
              <a:rPr lang="zh-CN" altLang="en-US" sz="1050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标题 1025"/>
          <p:cNvSpPr>
            <a:spLocks noGrp="1"/>
          </p:cNvSpPr>
          <p:nvPr>
            <p:ph type="title"/>
          </p:nvPr>
        </p:nvSpPr>
        <p:spPr>
          <a:xfrm>
            <a:off x="342900" y="396875"/>
            <a:ext cx="6172200" cy="1651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2051" name="文本占位符 1026"/>
          <p:cNvSpPr>
            <a:spLocks noGrp="1"/>
          </p:cNvSpPr>
          <p:nvPr>
            <p:ph type="body"/>
          </p:nvPr>
        </p:nvSpPr>
        <p:spPr>
          <a:xfrm>
            <a:off x="342900" y="2311400"/>
            <a:ext cx="6172200" cy="6535738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28" name="日期占位符 1027"/>
          <p:cNvSpPr>
            <a:spLocks noGrp="1"/>
          </p:cNvSpPr>
          <p:nvPr>
            <p:ph type="dt" sz="half" idx="2"/>
          </p:nvPr>
        </p:nvSpPr>
        <p:spPr>
          <a:xfrm>
            <a:off x="342900" y="9018588"/>
            <a:ext cx="1600200" cy="687388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050"/>
            </a:lvl1pPr>
          </a:lstStyle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1029" name="页脚占位符 1028"/>
          <p:cNvSpPr>
            <a:spLocks noGrp="1"/>
          </p:cNvSpPr>
          <p:nvPr>
            <p:ph type="ftr" sz="quarter" idx="3"/>
          </p:nvPr>
        </p:nvSpPr>
        <p:spPr>
          <a:xfrm>
            <a:off x="2343150" y="9018588"/>
            <a:ext cx="2171700" cy="687388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050"/>
            </a:lvl1pPr>
          </a:lstStyle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1030" name="灯片编号占位符 1029"/>
          <p:cNvSpPr>
            <a:spLocks noGrp="1"/>
          </p:cNvSpPr>
          <p:nvPr>
            <p:ph type="sldNum" sz="quarter" idx="4"/>
          </p:nvPr>
        </p:nvSpPr>
        <p:spPr>
          <a:xfrm>
            <a:off x="4914900" y="9018588"/>
            <a:ext cx="1600200" cy="687388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050"/>
            </a:lvl1pPr>
          </a:lstStyle>
          <a:p>
            <a:pPr lvl="0" fontAlgn="base"/>
            <a:fld id="{9A0DB2DC-4C9A-4742-B13C-FB6460FD3503}" type="slidenum">
              <a:rPr lang="zh-CN" altLang="en-US" sz="1050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marL="0" lvl="0" indent="0" algn="ctr" defTabSz="6858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33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57175" lvl="0" indent="-257175" algn="l" defTabSz="68580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57530" lvl="1" indent="-213995" algn="l" defTabSz="68580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–"/>
        <a:defRPr sz="21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857250" lvl="2" indent="-171450" algn="l" defTabSz="68580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•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00150" lvl="3" indent="-171450" algn="l" defTabSz="68580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–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543050" lvl="4" indent="-171450" algn="l" defTabSz="68580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»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885950" lvl="5" indent="-171450" algn="l" defTabSz="68580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»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228850" lvl="6" indent="-171450" algn="l" defTabSz="68580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»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71750" lvl="7" indent="-171450" algn="l" defTabSz="68580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»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14650" lvl="8" indent="-171450" algn="l" defTabSz="68580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har char="»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6858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35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3429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6858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0287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3716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17145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0574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24003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27432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tiff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6.tiff"/><Relationship Id="rId4" Type="http://schemas.openxmlformats.org/officeDocument/2006/relationships/image" Target="../media/image5.tiff"/><Relationship Id="rId3" Type="http://schemas.openxmlformats.org/officeDocument/2006/relationships/image" Target="../media/image4.tiff"/><Relationship Id="rId2" Type="http://schemas.openxmlformats.org/officeDocument/2006/relationships/image" Target="../media/image3.tiff"/><Relationship Id="rId1" Type="http://schemas.openxmlformats.org/officeDocument/2006/relationships/image" Target="../media/image2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" name="组合 75"/>
          <p:cNvGrpSpPr/>
          <p:nvPr/>
        </p:nvGrpSpPr>
        <p:grpSpPr>
          <a:xfrm>
            <a:off x="908685" y="3587750"/>
            <a:ext cx="5274310" cy="2205355"/>
            <a:chOff x="1431" y="565"/>
            <a:chExt cx="8306" cy="3473"/>
          </a:xfrm>
        </p:grpSpPr>
        <p:sp>
          <p:nvSpPr>
            <p:cNvPr id="72" name="文本框 1"/>
            <p:cNvSpPr txBox="1"/>
            <p:nvPr/>
          </p:nvSpPr>
          <p:spPr>
            <a:xfrm>
              <a:off x="1469" y="565"/>
              <a:ext cx="3243" cy="48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r>
                <a:rPr lang="en-US" altLang="zh-CN" sz="1400">
                  <a:latin typeface="Arial" panose="020B0604020202020204" pitchFamily="34" charset="0"/>
                  <a:ea typeface="宋体" panose="02010600030101010101" pitchFamily="2" charset="-122"/>
                </a:rPr>
                <a:t>Supplementary figure1</a:t>
              </a:r>
              <a:endParaRPr lang="en-US" altLang="zh-CN" sz="140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pic>
          <p:nvPicPr>
            <p:cNvPr id="75" name="图片 74" descr="F2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431" y="994"/>
              <a:ext cx="8306" cy="304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/>
        </p:nvGrpSpPr>
        <p:grpSpPr>
          <a:xfrm>
            <a:off x="260350" y="2457450"/>
            <a:ext cx="6285865" cy="3819525"/>
            <a:chOff x="410" y="141"/>
            <a:chExt cx="9899" cy="6015"/>
          </a:xfrm>
        </p:grpSpPr>
        <p:sp>
          <p:nvSpPr>
            <p:cNvPr id="72" name="文本框 1"/>
            <p:cNvSpPr txBox="1"/>
            <p:nvPr/>
          </p:nvSpPr>
          <p:spPr>
            <a:xfrm>
              <a:off x="410" y="141"/>
              <a:ext cx="3705" cy="48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r>
                <a:rPr lang="en-US" altLang="zh-CN" sz="1400">
                  <a:latin typeface="Arial" panose="020B0604020202020204" pitchFamily="34" charset="0"/>
                  <a:ea typeface="宋体" panose="02010600030101010101" pitchFamily="2" charset="-122"/>
                </a:rPr>
                <a:t>Supplementary figure2</a:t>
              </a:r>
              <a:endParaRPr lang="en-US" altLang="zh-CN" sz="140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grpSp>
          <p:nvGrpSpPr>
            <p:cNvPr id="16" name="组合 15"/>
            <p:cNvGrpSpPr/>
            <p:nvPr/>
          </p:nvGrpSpPr>
          <p:grpSpPr>
            <a:xfrm>
              <a:off x="523" y="704"/>
              <a:ext cx="3176" cy="2756"/>
              <a:chOff x="523" y="704"/>
              <a:chExt cx="3176" cy="2756"/>
            </a:xfrm>
          </p:grpSpPr>
          <p:pic>
            <p:nvPicPr>
              <p:cNvPr id="3" name="图片 2" descr="F5A.2014-2023全国医疗卫生机构总数"/>
              <p:cNvPicPr>
                <a:picLocks noChangeAspect="1"/>
              </p:cNvPicPr>
              <p:nvPr/>
            </p:nvPicPr>
            <p:blipFill>
              <a:blip r:embed="rId1"/>
              <a:stretch>
                <a:fillRect/>
              </a:stretch>
            </p:blipFill>
            <p:spPr>
              <a:xfrm>
                <a:off x="751" y="1030"/>
                <a:ext cx="2949" cy="2431"/>
              </a:xfrm>
              <a:prstGeom prst="rect">
                <a:avLst/>
              </a:prstGeom>
            </p:spPr>
          </p:pic>
          <p:sp>
            <p:nvSpPr>
              <p:cNvPr id="9" name="文本框 8"/>
              <p:cNvSpPr txBox="1"/>
              <p:nvPr/>
            </p:nvSpPr>
            <p:spPr>
              <a:xfrm>
                <a:off x="523" y="704"/>
                <a:ext cx="942" cy="376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r>
                  <a:rPr lang="en-US" altLang="zh-CN" sz="1400"/>
                  <a:t>A</a:t>
                </a:r>
                <a:endParaRPr lang="en-US" altLang="zh-CN" sz="1400"/>
              </a:p>
            </p:txBody>
          </p:sp>
        </p:grpSp>
        <p:grpSp>
          <p:nvGrpSpPr>
            <p:cNvPr id="17" name="组合 16"/>
            <p:cNvGrpSpPr/>
            <p:nvPr/>
          </p:nvGrpSpPr>
          <p:grpSpPr>
            <a:xfrm>
              <a:off x="3357" y="624"/>
              <a:ext cx="3506" cy="2966"/>
              <a:chOff x="3357" y="624"/>
              <a:chExt cx="3506" cy="2966"/>
            </a:xfrm>
          </p:grpSpPr>
          <p:pic>
            <p:nvPicPr>
              <p:cNvPr id="4" name="图片 3" descr="F5B.2014-2023全国每千人口卫生技术人员数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699" y="624"/>
                <a:ext cx="3165" cy="2967"/>
              </a:xfrm>
              <a:prstGeom prst="rect">
                <a:avLst/>
              </a:prstGeom>
            </p:spPr>
          </p:pic>
          <p:sp>
            <p:nvSpPr>
              <p:cNvPr id="12" name="文本框 11"/>
              <p:cNvSpPr txBox="1"/>
              <p:nvPr/>
            </p:nvSpPr>
            <p:spPr>
              <a:xfrm>
                <a:off x="3357" y="704"/>
                <a:ext cx="942" cy="376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r>
                  <a:rPr lang="en-US" altLang="zh-CN" sz="1400"/>
                  <a:t>B</a:t>
                </a:r>
                <a:endParaRPr lang="en-US" altLang="zh-CN" sz="1400"/>
              </a:p>
            </p:txBody>
          </p:sp>
        </p:grpSp>
        <p:grpSp>
          <p:nvGrpSpPr>
            <p:cNvPr id="18" name="组合 17"/>
            <p:cNvGrpSpPr/>
            <p:nvPr/>
          </p:nvGrpSpPr>
          <p:grpSpPr>
            <a:xfrm>
              <a:off x="6534" y="581"/>
              <a:ext cx="3775" cy="3010"/>
              <a:chOff x="6534" y="581"/>
              <a:chExt cx="3775" cy="3010"/>
            </a:xfrm>
          </p:grpSpPr>
          <p:pic>
            <p:nvPicPr>
              <p:cNvPr id="6" name="图片 5" descr="F5C.2014-2023卫生支出"/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863" y="581"/>
                <a:ext cx="3447" cy="3010"/>
              </a:xfrm>
              <a:prstGeom prst="rect">
                <a:avLst/>
              </a:prstGeom>
            </p:spPr>
          </p:pic>
          <p:sp>
            <p:nvSpPr>
              <p:cNvPr id="13" name="文本框 12"/>
              <p:cNvSpPr txBox="1"/>
              <p:nvPr/>
            </p:nvSpPr>
            <p:spPr>
              <a:xfrm>
                <a:off x="6534" y="704"/>
                <a:ext cx="942" cy="376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r>
                  <a:rPr lang="en-US" altLang="zh-CN" sz="1400"/>
                  <a:t>C</a:t>
                </a:r>
                <a:endParaRPr lang="en-US" altLang="zh-CN" sz="1400"/>
              </a:p>
            </p:txBody>
          </p:sp>
        </p:grpSp>
        <p:grpSp>
          <p:nvGrpSpPr>
            <p:cNvPr id="20" name="组合 19"/>
            <p:cNvGrpSpPr/>
            <p:nvPr/>
          </p:nvGrpSpPr>
          <p:grpSpPr>
            <a:xfrm>
              <a:off x="5626" y="3461"/>
              <a:ext cx="3308" cy="2695"/>
              <a:chOff x="5852" y="3461"/>
              <a:chExt cx="3308" cy="2695"/>
            </a:xfrm>
          </p:grpSpPr>
          <p:pic>
            <p:nvPicPr>
              <p:cNvPr id="8" name="图片 7" descr="F5E.2014-2023总文盲率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044" y="3488"/>
                <a:ext cx="3116" cy="2668"/>
              </a:xfrm>
              <a:prstGeom prst="rect">
                <a:avLst/>
              </a:prstGeom>
            </p:spPr>
          </p:pic>
          <p:sp>
            <p:nvSpPr>
              <p:cNvPr id="15" name="文本框 14"/>
              <p:cNvSpPr txBox="1"/>
              <p:nvPr/>
            </p:nvSpPr>
            <p:spPr>
              <a:xfrm>
                <a:off x="5852" y="3461"/>
                <a:ext cx="942" cy="376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r>
                  <a:rPr lang="en-US" altLang="zh-CN" sz="1400"/>
                  <a:t>E</a:t>
                </a:r>
                <a:endParaRPr lang="en-US" altLang="zh-CN" sz="1400"/>
              </a:p>
            </p:txBody>
          </p:sp>
        </p:grpSp>
        <p:grpSp>
          <p:nvGrpSpPr>
            <p:cNvPr id="5" name="组合 4"/>
            <p:cNvGrpSpPr/>
            <p:nvPr/>
          </p:nvGrpSpPr>
          <p:grpSpPr>
            <a:xfrm>
              <a:off x="1543" y="3461"/>
              <a:ext cx="3730" cy="2662"/>
              <a:chOff x="1543" y="3461"/>
              <a:chExt cx="3730" cy="2662"/>
            </a:xfrm>
          </p:grpSpPr>
          <p:sp>
            <p:nvSpPr>
              <p:cNvPr id="14" name="文本框 13"/>
              <p:cNvSpPr txBox="1"/>
              <p:nvPr/>
            </p:nvSpPr>
            <p:spPr>
              <a:xfrm>
                <a:off x="1543" y="3461"/>
                <a:ext cx="942" cy="376"/>
              </a:xfrm>
              <a:prstGeom prst="rect">
                <a:avLst/>
              </a:prstGeom>
              <a:noFill/>
            </p:spPr>
            <p:txBody>
              <a:bodyPr wrap="square" rtlCol="0">
                <a:noAutofit/>
              </a:bodyPr>
              <a:lstStyle/>
              <a:p>
                <a:r>
                  <a:rPr lang="en-US" altLang="zh-CN" sz="1400"/>
                  <a:t>D</a:t>
                </a:r>
                <a:endParaRPr lang="en-US" altLang="zh-CN" sz="1400"/>
              </a:p>
            </p:txBody>
          </p:sp>
          <p:pic>
            <p:nvPicPr>
              <p:cNvPr id="2" name="图片 1" descr="F5D.2014-2023总GDP"/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769" y="3493"/>
                <a:ext cx="3505" cy="2630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</p:sld>
</file>

<file path=ppt/theme/theme1.xml><?xml version="1.0" encoding="utf-8"?>
<a:theme xmlns:a="http://schemas.openxmlformats.org/drawingml/2006/main" name="1_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</Words>
  <Application>WPS 演示</Application>
  <PresentationFormat>自定义</PresentationFormat>
  <Paragraphs>14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9" baseType="lpstr">
      <vt:lpstr>Arial</vt:lpstr>
      <vt:lpstr>宋体</vt:lpstr>
      <vt:lpstr>Wingdings</vt:lpstr>
      <vt:lpstr>微软雅黑</vt:lpstr>
      <vt:lpstr>Arial Unicode MS</vt:lpstr>
      <vt:lpstr>Calibri</vt:lpstr>
      <vt:lpstr>1_默认设计模板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肖欣珠</dc:creator>
  <cp:lastModifiedBy>1121</cp:lastModifiedBy>
  <cp:revision>12</cp:revision>
  <dcterms:created xsi:type="dcterms:W3CDTF">2025-11-25T05:14:00Z</dcterms:created>
  <dcterms:modified xsi:type="dcterms:W3CDTF">2026-01-24T14:20:56Z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2052-12.1.0.24657</vt:lpwstr>
  </property>
  <property fmtid="{D5CDD505-2E9C-101B-9397-08002B2CF9AE}" pid="3" name="ICV">
    <vt:lpwstr>CFB70924270A49B58139EB6EF4D7B746_13</vt:lpwstr>
  </property>
</Properties>
</file>