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>
        <p:scale>
          <a:sx n="66" d="100"/>
          <a:sy n="66" d="100"/>
        </p:scale>
        <p:origin x="-54" y="17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AABB8D-344F-4B84-B5BF-CB6FC1DA7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91171C9-CEE9-4DDB-8036-DD48907235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865A25-D23E-4541-8495-50EE3D4B7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13BCEED-BFFF-4967-A20F-0F0121F33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50DDE9-3F63-41FC-861A-983DDF72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44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48D926-863B-403B-B624-8F30215B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CA02D9B-BE42-4F8C-88F5-AB6A0DB37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1628035-779D-45FB-95C9-D9CFCD658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F6FFDB-8995-4A6D-A3DD-27DDA181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483B1D-CB90-4989-BBE0-58BB0C4B5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84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3839299-53DA-42C7-9491-EF3DB6494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B283CE3-18FE-418F-9A66-4001A30FFE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1BF4D5-1CAE-45B7-B96A-71DD9D05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EB28BD-F0F4-4F3F-B931-7701C198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3EB75B-B594-461E-B203-16A21B5EF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67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0B5570-ABDB-4A3F-9337-D20EA8734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B2935A6-FEDC-4EF2-B415-72CF8447F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ED48DD-8A2D-4C16-AB8A-46D350E0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52E308-E45F-4E36-ACD5-C9372E47E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AE4361F-6D6C-47C9-B7B3-CF23C6DEB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59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8DDC48-0CA3-4A12-884D-E42B7F9E0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CBFBA7-7F80-40F2-874B-F5803ADBD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BF432E-EE4F-4999-96AE-DD0792A21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F57E86-7B11-4FB1-8A98-D532312E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518BAD-39F1-4BC0-AC9B-9783D550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212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14EA65-183B-40B1-A708-66180816D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3FE1B7-ED93-4BDD-8B69-0D4BF8C29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913F912-D6C0-4FC3-8D02-92C9A3069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BEABF7-ECE3-47AE-B7DD-C75E11A5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1EC40A3-D64E-43C2-9983-635BBE266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D5A49BD-F097-49E5-8B79-79A1C47E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11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8BB91D-7A63-4A54-9FE7-67E6CD0F3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79FAA72-4E90-49BE-9289-1AD99A45F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6ADE697-64C0-4F44-AFCB-3922CB106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05F078C-14CD-458F-AB74-AC2B9FF358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655E65D-771E-468C-85B5-19A7331D5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3445132-9267-48CB-A187-5D169B3AA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EF16F17-55F5-485E-942E-53BAA0770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5CE7999-B61B-471A-9B8E-D4F29715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50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12C7F7-0908-4EFF-A9CB-20AE5A616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26B6EF-0AB9-4176-A348-E36A606C8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943B048-1538-411D-BF64-BC0B623E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2E48527-FA68-4704-A9C6-987746645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8298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3E6CB73-7955-4E49-85AB-2F478B12C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962A92D-406A-40EC-95DE-51BB4429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45CF9B-90B4-480C-A2F3-4CE57778C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38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BCF10A-3A9C-4631-AC0D-7DF3F85FA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4DD797-999B-419B-9A59-254C69483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401C868-55D5-4555-BA29-CEA31E94A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DCFDAFF-73F3-450B-B23B-840466213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1629A5-D93D-45BD-AA4C-694ACF5C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CCA016E-54F9-4FD3-9B0E-AE792CC35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43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2E1A6F-C520-4382-9E07-B59F11E8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D492F3F-A479-4DE2-BDE7-6D0AFB8427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8794045-8028-43BD-BEBF-9DFCA235B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3949808-E506-4CCD-A394-6E8A6F8C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5D0DD18-668A-455E-B64C-DFC1BEAB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C75D8F6-59A5-4231-ABFF-CD83194EB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80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59EC61D-6811-40F0-865B-894B84DB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3A586B-1D28-48FB-8D71-1974874CE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5BE8DF-DE12-4656-835B-4323A56D3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49BDA75-7462-47D5-BA53-DF35C7C90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1A2FA8-4F3F-4F30-BD3D-F9E908234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777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612" y="2095500"/>
            <a:ext cx="696277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80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1389</TotalTime>
  <Words>0</Words>
  <Application>Microsoft Office PowerPoint</Application>
  <PresentationFormat>와이드스크린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고벽성</dc:creator>
  <cp:lastModifiedBy>Windows User</cp:lastModifiedBy>
  <cp:revision>12</cp:revision>
  <dcterms:created xsi:type="dcterms:W3CDTF">2020-04-27T07:33:07Z</dcterms:created>
  <dcterms:modified xsi:type="dcterms:W3CDTF">2020-10-09T00:10:22Z</dcterms:modified>
</cp:coreProperties>
</file>