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1" r:id="rId4"/>
    <p:sldId id="262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91" autoAdjust="0"/>
  </p:normalViewPr>
  <p:slideViewPr>
    <p:cSldViewPr snapToGrid="0" showGuides="1">
      <p:cViewPr varScale="1">
        <p:scale>
          <a:sx n="113" d="100"/>
          <a:sy n="113" d="100"/>
        </p:scale>
        <p:origin x="12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51126-A139-4D95-AD33-4C1624291AEA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E470B-4308-4DE4-AAAD-A0D8394378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95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P&lt;0.001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E470B-4308-4DE4-AAAD-A0D8394378E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38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E470B-4308-4DE4-AAAD-A0D8394378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171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P&lt;0.001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E470B-4308-4DE4-AAAD-A0D8394378E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598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E470B-4308-4DE4-AAAD-A0D8394378E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406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440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12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53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3937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112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19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80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669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85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15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4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D624E-455E-45FA-8607-2F7AA23198B1}" type="datetimeFigureOut">
              <a:rPr lang="ko-KR" altLang="en-US" smtClean="0"/>
              <a:t>2021-10-19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7CA3A-B752-4207-A992-CED1B895CB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1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21" y="91400"/>
            <a:ext cx="6700557" cy="667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4770" y="5154930"/>
            <a:ext cx="11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P&lt;0.001</a:t>
            </a:r>
            <a:endParaRPr lang="ko-KR" altLang="en-US" sz="14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381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21" y="91400"/>
            <a:ext cx="6700557" cy="667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4770" y="5154930"/>
            <a:ext cx="11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P&lt;0.001</a:t>
            </a:r>
            <a:endParaRPr lang="ko-KR" altLang="en-US" sz="14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666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21" y="91400"/>
            <a:ext cx="6700557" cy="667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4770" y="5154930"/>
            <a:ext cx="11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P&lt;0.001</a:t>
            </a:r>
            <a:endParaRPr lang="ko-KR" altLang="en-US" sz="14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04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21" y="91400"/>
            <a:ext cx="6700557" cy="667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86650" y="5120640"/>
            <a:ext cx="11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P&lt;0.001</a:t>
            </a:r>
            <a:endParaRPr lang="ko-KR" altLang="en-US" sz="1400" i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5789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10</Words>
  <Application>Microsoft Office PowerPoint</Application>
  <PresentationFormat>와이드스크린</PresentationFormat>
  <Paragraphs>10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9</cp:revision>
  <dcterms:created xsi:type="dcterms:W3CDTF">2021-07-06T06:22:59Z</dcterms:created>
  <dcterms:modified xsi:type="dcterms:W3CDTF">2021-10-19T07:03:07Z</dcterms:modified>
</cp:coreProperties>
</file>