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43" r:id="rId2"/>
    <p:sldId id="426" r:id="rId3"/>
    <p:sldId id="441" r:id="rId4"/>
    <p:sldId id="453" r:id="rId5"/>
    <p:sldId id="454" r:id="rId6"/>
    <p:sldId id="477" r:id="rId7"/>
    <p:sldId id="479" r:id="rId8"/>
    <p:sldId id="487" r:id="rId9"/>
    <p:sldId id="480" r:id="rId10"/>
    <p:sldId id="428" r:id="rId11"/>
    <p:sldId id="404" r:id="rId12"/>
    <p:sldId id="482" r:id="rId13"/>
    <p:sldId id="486" r:id="rId14"/>
  </p:sldIdLst>
  <p:sldSz cx="6858000" cy="9906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3EBF9"/>
    <a:srgbClr val="D9FDFF"/>
    <a:srgbClr val="02E3EE"/>
    <a:srgbClr val="990099"/>
    <a:srgbClr val="FF6600"/>
    <a:srgbClr val="0000FF"/>
    <a:srgbClr val="B80000"/>
    <a:srgbClr val="CC000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72" autoAdjust="0"/>
    <p:restoredTop sz="96279" autoAdjust="0"/>
  </p:normalViewPr>
  <p:slideViewPr>
    <p:cSldViewPr snapToGrid="0">
      <p:cViewPr>
        <p:scale>
          <a:sx n="70" d="100"/>
          <a:sy n="70" d="100"/>
        </p:scale>
        <p:origin x="3354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13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13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7C9AE8AA-2B15-4FA2-AC12-EAF2BFA73109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813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F75B07E1-86EA-43A8-9D57-19ED4C43F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35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B07E1-86EA-43A8-9D57-19ED4C43F38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44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B07E1-86EA-43A8-9D57-19ED4C43F38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801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5x104 spleen / </a:t>
            </a:r>
            <a:r>
              <a:rPr lang="en-US" altLang="ko-KR" dirty="0" err="1"/>
              <a:t>tdLN</a:t>
            </a:r>
            <a:r>
              <a:rPr lang="en-US" altLang="ko-KR" dirty="0"/>
              <a:t> / 1ug/ml peptide / 24 hours </a:t>
            </a:r>
            <a:r>
              <a:rPr lang="en-US" altLang="ko-KR" dirty="0" err="1"/>
              <a:t>restimulation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TNF-</a:t>
            </a:r>
            <a:r>
              <a:rPr lang="el-GR" altLang="ko-KR" dirty="0"/>
              <a:t>α+</a:t>
            </a:r>
            <a:r>
              <a:rPr lang="en-US" altLang="ko-KR" dirty="0"/>
              <a:t>IL-2+ IFN-</a:t>
            </a:r>
            <a:r>
              <a:rPr lang="el-GR" altLang="ko-KR" dirty="0"/>
              <a:t>γ+ </a:t>
            </a:r>
            <a:r>
              <a:rPr lang="en-US" altLang="ko-KR" dirty="0"/>
              <a:t>CD8+ cell (%) in spleen cells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07E1-86EA-43A8-9D57-19ED4C43F38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85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Fig 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07E1-86EA-43A8-9D57-19ED4C43F38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456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FF0000"/>
                </a:solidFill>
              </a:rPr>
              <a:t>Prime boost re-challenge -&gt; 50 </a:t>
            </a:r>
            <a:r>
              <a:rPr lang="en-US" altLang="ko-KR" dirty="0" err="1">
                <a:solidFill>
                  <a:srgbClr val="FF0000"/>
                </a:solidFill>
              </a:rPr>
              <a:t>ug</a:t>
            </a:r>
            <a:r>
              <a:rPr lang="en-US" altLang="ko-KR" dirty="0">
                <a:solidFill>
                  <a:srgbClr val="FF0000"/>
                </a:solidFill>
              </a:rPr>
              <a:t>/ml protein re-stimulation</a:t>
            </a:r>
            <a:endParaRPr lang="ko-KR" altLang="en-US" dirty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07E1-86EA-43A8-9D57-19ED4C43F38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11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97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76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22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29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90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25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0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02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88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95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13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BA128-C6AE-45F4-81C9-4A95576E001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999EF-D345-4392-8135-625330DD6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11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1.bin"/><Relationship Id="rId10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3.jpeg"/><Relationship Id="rId1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.jpe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microsoft.com/office/2007/relationships/hdphoto" Target="../media/hdphoto1.wdp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8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7.jpeg"/><Relationship Id="rId28" Type="http://schemas.openxmlformats.org/officeDocument/2006/relationships/oleObject" Target="../embeddings/oleObject21.bin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2.emf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2.png"/><Relationship Id="rId21" Type="http://schemas.openxmlformats.org/officeDocument/2006/relationships/image" Target="../media/image103.png"/><Relationship Id="rId42" Type="http://schemas.microsoft.com/office/2007/relationships/hdphoto" Target="../media/hdphoto30.wdp"/><Relationship Id="rId63" Type="http://schemas.openxmlformats.org/officeDocument/2006/relationships/image" Target="../media/image124.png"/><Relationship Id="rId84" Type="http://schemas.microsoft.com/office/2007/relationships/hdphoto" Target="../media/hdphoto50.wdp"/><Relationship Id="rId138" Type="http://schemas.microsoft.com/office/2007/relationships/hdphoto" Target="../media/hdphoto77.wdp"/><Relationship Id="rId159" Type="http://schemas.openxmlformats.org/officeDocument/2006/relationships/image" Target="../media/image174.png"/><Relationship Id="rId170" Type="http://schemas.microsoft.com/office/2007/relationships/hdphoto" Target="../media/hdphoto92.wdp"/><Relationship Id="rId191" Type="http://schemas.openxmlformats.org/officeDocument/2006/relationships/image" Target="../media/image190.png"/><Relationship Id="rId205" Type="http://schemas.openxmlformats.org/officeDocument/2006/relationships/image" Target="../media/image197.png"/><Relationship Id="rId107" Type="http://schemas.openxmlformats.org/officeDocument/2006/relationships/image" Target="../media/image147.png"/><Relationship Id="rId11" Type="http://schemas.openxmlformats.org/officeDocument/2006/relationships/image" Target="../media/image98.png"/><Relationship Id="rId32" Type="http://schemas.microsoft.com/office/2007/relationships/hdphoto" Target="../media/hdphoto25.wdp"/><Relationship Id="rId53" Type="http://schemas.openxmlformats.org/officeDocument/2006/relationships/image" Target="../media/image119.png"/><Relationship Id="rId74" Type="http://schemas.microsoft.com/office/2007/relationships/hdphoto" Target="../media/hdphoto45.wdp"/><Relationship Id="rId128" Type="http://schemas.microsoft.com/office/2007/relationships/hdphoto" Target="../media/hdphoto72.wdp"/><Relationship Id="rId149" Type="http://schemas.openxmlformats.org/officeDocument/2006/relationships/image" Target="../media/image169.png"/><Relationship Id="rId5" Type="http://schemas.openxmlformats.org/officeDocument/2006/relationships/image" Target="../media/image95.png"/><Relationship Id="rId95" Type="http://schemas.openxmlformats.org/officeDocument/2006/relationships/image" Target="../media/image141.png"/><Relationship Id="rId160" Type="http://schemas.microsoft.com/office/2007/relationships/hdphoto" Target="../media/hdphoto87.wdp"/><Relationship Id="rId181" Type="http://schemas.openxmlformats.org/officeDocument/2006/relationships/image" Target="../media/image185.png"/><Relationship Id="rId22" Type="http://schemas.microsoft.com/office/2007/relationships/hdphoto" Target="../media/hdphoto20.wdp"/><Relationship Id="rId43" Type="http://schemas.openxmlformats.org/officeDocument/2006/relationships/image" Target="../media/image114.png"/><Relationship Id="rId64" Type="http://schemas.microsoft.com/office/2007/relationships/hdphoto" Target="../media/hdphoto41.wdp"/><Relationship Id="rId118" Type="http://schemas.microsoft.com/office/2007/relationships/hdphoto" Target="../media/hdphoto67.wdp"/><Relationship Id="rId139" Type="http://schemas.openxmlformats.org/officeDocument/2006/relationships/image" Target="../media/image163.png"/><Relationship Id="rId85" Type="http://schemas.openxmlformats.org/officeDocument/2006/relationships/image" Target="../media/image136.png"/><Relationship Id="rId150" Type="http://schemas.microsoft.com/office/2007/relationships/hdphoto" Target="../media/hdphoto82.wdp"/><Relationship Id="rId171" Type="http://schemas.openxmlformats.org/officeDocument/2006/relationships/image" Target="../media/image180.png"/><Relationship Id="rId192" Type="http://schemas.microsoft.com/office/2007/relationships/hdphoto" Target="../media/hdphoto103.wdp"/><Relationship Id="rId206" Type="http://schemas.microsoft.com/office/2007/relationships/hdphoto" Target="../media/hdphoto110.wdp"/><Relationship Id="rId12" Type="http://schemas.microsoft.com/office/2007/relationships/hdphoto" Target="../media/hdphoto15.wdp"/><Relationship Id="rId33" Type="http://schemas.openxmlformats.org/officeDocument/2006/relationships/image" Target="../media/image109.png"/><Relationship Id="rId108" Type="http://schemas.microsoft.com/office/2007/relationships/hdphoto" Target="../media/hdphoto62.wdp"/><Relationship Id="rId129" Type="http://schemas.openxmlformats.org/officeDocument/2006/relationships/image" Target="../media/image158.png"/><Relationship Id="rId54" Type="http://schemas.microsoft.com/office/2007/relationships/hdphoto" Target="../media/hdphoto36.wdp"/><Relationship Id="rId75" Type="http://schemas.openxmlformats.org/officeDocument/2006/relationships/image" Target="../media/image131.png"/><Relationship Id="rId96" Type="http://schemas.microsoft.com/office/2007/relationships/hdphoto" Target="../media/hdphoto56.wdp"/><Relationship Id="rId140" Type="http://schemas.microsoft.com/office/2007/relationships/hdphoto" Target="../media/hdphoto78.wdp"/><Relationship Id="rId161" Type="http://schemas.openxmlformats.org/officeDocument/2006/relationships/image" Target="../media/image175.png"/><Relationship Id="rId182" Type="http://schemas.microsoft.com/office/2007/relationships/hdphoto" Target="../media/hdphoto98.wdp"/><Relationship Id="rId6" Type="http://schemas.microsoft.com/office/2007/relationships/hdphoto" Target="../media/hdphoto12.wdp"/><Relationship Id="rId23" Type="http://schemas.openxmlformats.org/officeDocument/2006/relationships/image" Target="../media/image104.png"/><Relationship Id="rId119" Type="http://schemas.openxmlformats.org/officeDocument/2006/relationships/image" Target="../media/image153.png"/><Relationship Id="rId44" Type="http://schemas.microsoft.com/office/2007/relationships/hdphoto" Target="../media/hdphoto31.wdp"/><Relationship Id="rId65" Type="http://schemas.openxmlformats.org/officeDocument/2006/relationships/image" Target="../media/image125.png"/><Relationship Id="rId86" Type="http://schemas.microsoft.com/office/2007/relationships/hdphoto" Target="../media/hdphoto51.wdp"/><Relationship Id="rId130" Type="http://schemas.microsoft.com/office/2007/relationships/hdphoto" Target="../media/hdphoto73.wdp"/><Relationship Id="rId151" Type="http://schemas.openxmlformats.org/officeDocument/2006/relationships/image" Target="../media/image170.png"/><Relationship Id="rId172" Type="http://schemas.microsoft.com/office/2007/relationships/hdphoto" Target="../media/hdphoto93.wdp"/><Relationship Id="rId193" Type="http://schemas.openxmlformats.org/officeDocument/2006/relationships/image" Target="../media/image191.png"/><Relationship Id="rId207" Type="http://schemas.openxmlformats.org/officeDocument/2006/relationships/image" Target="../media/image198.png"/><Relationship Id="rId13" Type="http://schemas.openxmlformats.org/officeDocument/2006/relationships/image" Target="../media/image99.png"/><Relationship Id="rId109" Type="http://schemas.openxmlformats.org/officeDocument/2006/relationships/image" Target="../media/image148.png"/><Relationship Id="rId34" Type="http://schemas.microsoft.com/office/2007/relationships/hdphoto" Target="../media/hdphoto26.wdp"/><Relationship Id="rId55" Type="http://schemas.openxmlformats.org/officeDocument/2006/relationships/image" Target="../media/image120.png"/><Relationship Id="rId76" Type="http://schemas.microsoft.com/office/2007/relationships/hdphoto" Target="../media/hdphoto46.wdp"/><Relationship Id="rId97" Type="http://schemas.openxmlformats.org/officeDocument/2006/relationships/image" Target="../media/image142.png"/><Relationship Id="rId120" Type="http://schemas.microsoft.com/office/2007/relationships/hdphoto" Target="../media/hdphoto68.wdp"/><Relationship Id="rId141" Type="http://schemas.openxmlformats.org/officeDocument/2006/relationships/image" Target="../media/image164.png"/><Relationship Id="rId7" Type="http://schemas.openxmlformats.org/officeDocument/2006/relationships/image" Target="../media/image96.png"/><Relationship Id="rId162" Type="http://schemas.microsoft.com/office/2007/relationships/hdphoto" Target="../media/hdphoto88.wdp"/><Relationship Id="rId183" Type="http://schemas.openxmlformats.org/officeDocument/2006/relationships/image" Target="../media/image186.png"/><Relationship Id="rId24" Type="http://schemas.microsoft.com/office/2007/relationships/hdphoto" Target="../media/hdphoto21.wdp"/><Relationship Id="rId40" Type="http://schemas.microsoft.com/office/2007/relationships/hdphoto" Target="../media/hdphoto29.wdp"/><Relationship Id="rId45" Type="http://schemas.openxmlformats.org/officeDocument/2006/relationships/image" Target="../media/image115.png"/><Relationship Id="rId66" Type="http://schemas.microsoft.com/office/2007/relationships/hdphoto" Target="../media/hdphoto42.wdp"/><Relationship Id="rId87" Type="http://schemas.openxmlformats.org/officeDocument/2006/relationships/image" Target="../media/image137.png"/><Relationship Id="rId110" Type="http://schemas.microsoft.com/office/2007/relationships/hdphoto" Target="../media/hdphoto63.wdp"/><Relationship Id="rId115" Type="http://schemas.openxmlformats.org/officeDocument/2006/relationships/image" Target="../media/image151.png"/><Relationship Id="rId131" Type="http://schemas.openxmlformats.org/officeDocument/2006/relationships/image" Target="../media/image159.png"/><Relationship Id="rId136" Type="http://schemas.microsoft.com/office/2007/relationships/hdphoto" Target="../media/hdphoto76.wdp"/><Relationship Id="rId157" Type="http://schemas.openxmlformats.org/officeDocument/2006/relationships/image" Target="../media/image173.png"/><Relationship Id="rId178" Type="http://schemas.microsoft.com/office/2007/relationships/hdphoto" Target="../media/hdphoto96.wdp"/><Relationship Id="rId61" Type="http://schemas.openxmlformats.org/officeDocument/2006/relationships/image" Target="../media/image123.png"/><Relationship Id="rId82" Type="http://schemas.microsoft.com/office/2007/relationships/hdphoto" Target="../media/hdphoto49.wdp"/><Relationship Id="rId152" Type="http://schemas.microsoft.com/office/2007/relationships/hdphoto" Target="../media/hdphoto83.wdp"/><Relationship Id="rId173" Type="http://schemas.openxmlformats.org/officeDocument/2006/relationships/image" Target="../media/image181.png"/><Relationship Id="rId194" Type="http://schemas.microsoft.com/office/2007/relationships/hdphoto" Target="../media/hdphoto104.wdp"/><Relationship Id="rId199" Type="http://schemas.openxmlformats.org/officeDocument/2006/relationships/image" Target="../media/image194.png"/><Relationship Id="rId203" Type="http://schemas.openxmlformats.org/officeDocument/2006/relationships/image" Target="../media/image196.png"/><Relationship Id="rId208" Type="http://schemas.microsoft.com/office/2007/relationships/hdphoto" Target="../media/hdphoto111.wdp"/><Relationship Id="rId19" Type="http://schemas.openxmlformats.org/officeDocument/2006/relationships/image" Target="../media/image102.png"/><Relationship Id="rId14" Type="http://schemas.microsoft.com/office/2007/relationships/hdphoto" Target="../media/hdphoto16.wdp"/><Relationship Id="rId30" Type="http://schemas.microsoft.com/office/2007/relationships/hdphoto" Target="../media/hdphoto24.wdp"/><Relationship Id="rId35" Type="http://schemas.openxmlformats.org/officeDocument/2006/relationships/image" Target="../media/image110.png"/><Relationship Id="rId56" Type="http://schemas.microsoft.com/office/2007/relationships/hdphoto" Target="../media/hdphoto37.wdp"/><Relationship Id="rId77" Type="http://schemas.openxmlformats.org/officeDocument/2006/relationships/image" Target="../media/image132.png"/><Relationship Id="rId100" Type="http://schemas.microsoft.com/office/2007/relationships/hdphoto" Target="../media/hdphoto58.wdp"/><Relationship Id="rId105" Type="http://schemas.openxmlformats.org/officeDocument/2006/relationships/image" Target="../media/image146.png"/><Relationship Id="rId126" Type="http://schemas.microsoft.com/office/2007/relationships/hdphoto" Target="../media/hdphoto71.wdp"/><Relationship Id="rId147" Type="http://schemas.openxmlformats.org/officeDocument/2006/relationships/image" Target="../media/image168.png"/><Relationship Id="rId168" Type="http://schemas.microsoft.com/office/2007/relationships/hdphoto" Target="../media/hdphoto91.wdp"/><Relationship Id="rId8" Type="http://schemas.microsoft.com/office/2007/relationships/hdphoto" Target="../media/hdphoto13.wdp"/><Relationship Id="rId51" Type="http://schemas.openxmlformats.org/officeDocument/2006/relationships/image" Target="../media/image118.png"/><Relationship Id="rId72" Type="http://schemas.microsoft.com/office/2007/relationships/hdphoto" Target="../media/hdphoto44.wdp"/><Relationship Id="rId93" Type="http://schemas.openxmlformats.org/officeDocument/2006/relationships/image" Target="../media/image140.png"/><Relationship Id="rId98" Type="http://schemas.microsoft.com/office/2007/relationships/hdphoto" Target="../media/hdphoto57.wdp"/><Relationship Id="rId121" Type="http://schemas.openxmlformats.org/officeDocument/2006/relationships/image" Target="../media/image154.png"/><Relationship Id="rId142" Type="http://schemas.openxmlformats.org/officeDocument/2006/relationships/image" Target="../media/image165.png"/><Relationship Id="rId163" Type="http://schemas.openxmlformats.org/officeDocument/2006/relationships/image" Target="../media/image176.png"/><Relationship Id="rId184" Type="http://schemas.microsoft.com/office/2007/relationships/hdphoto" Target="../media/hdphoto99.wdp"/><Relationship Id="rId189" Type="http://schemas.openxmlformats.org/officeDocument/2006/relationships/image" Target="../media/image189.png"/><Relationship Id="rId3" Type="http://schemas.openxmlformats.org/officeDocument/2006/relationships/image" Target="../media/image94.png"/><Relationship Id="rId25" Type="http://schemas.openxmlformats.org/officeDocument/2006/relationships/image" Target="../media/image105.png"/><Relationship Id="rId46" Type="http://schemas.microsoft.com/office/2007/relationships/hdphoto" Target="../media/hdphoto32.wdp"/><Relationship Id="rId67" Type="http://schemas.openxmlformats.org/officeDocument/2006/relationships/image" Target="../media/image126.png"/><Relationship Id="rId116" Type="http://schemas.microsoft.com/office/2007/relationships/hdphoto" Target="../media/hdphoto66.wdp"/><Relationship Id="rId137" Type="http://schemas.openxmlformats.org/officeDocument/2006/relationships/image" Target="../media/image162.png"/><Relationship Id="rId158" Type="http://schemas.microsoft.com/office/2007/relationships/hdphoto" Target="../media/hdphoto86.wdp"/><Relationship Id="rId20" Type="http://schemas.microsoft.com/office/2007/relationships/hdphoto" Target="../media/hdphoto19.wdp"/><Relationship Id="rId41" Type="http://schemas.openxmlformats.org/officeDocument/2006/relationships/image" Target="../media/image113.png"/><Relationship Id="rId62" Type="http://schemas.microsoft.com/office/2007/relationships/hdphoto" Target="../media/hdphoto40.wdp"/><Relationship Id="rId83" Type="http://schemas.openxmlformats.org/officeDocument/2006/relationships/image" Target="../media/image135.png"/><Relationship Id="rId88" Type="http://schemas.microsoft.com/office/2007/relationships/hdphoto" Target="../media/hdphoto52.wdp"/><Relationship Id="rId111" Type="http://schemas.openxmlformats.org/officeDocument/2006/relationships/image" Target="../media/image149.png"/><Relationship Id="rId132" Type="http://schemas.microsoft.com/office/2007/relationships/hdphoto" Target="../media/hdphoto74.wdp"/><Relationship Id="rId153" Type="http://schemas.openxmlformats.org/officeDocument/2006/relationships/image" Target="../media/image171.png"/><Relationship Id="rId174" Type="http://schemas.microsoft.com/office/2007/relationships/hdphoto" Target="../media/hdphoto94.wdp"/><Relationship Id="rId179" Type="http://schemas.openxmlformats.org/officeDocument/2006/relationships/image" Target="../media/image184.png"/><Relationship Id="rId195" Type="http://schemas.openxmlformats.org/officeDocument/2006/relationships/image" Target="../media/image192.png"/><Relationship Id="rId190" Type="http://schemas.microsoft.com/office/2007/relationships/hdphoto" Target="../media/hdphoto102.wdp"/><Relationship Id="rId204" Type="http://schemas.microsoft.com/office/2007/relationships/hdphoto" Target="../media/hdphoto109.wdp"/><Relationship Id="rId15" Type="http://schemas.openxmlformats.org/officeDocument/2006/relationships/image" Target="../media/image100.png"/><Relationship Id="rId36" Type="http://schemas.microsoft.com/office/2007/relationships/hdphoto" Target="../media/hdphoto27.wdp"/><Relationship Id="rId57" Type="http://schemas.openxmlformats.org/officeDocument/2006/relationships/image" Target="../media/image121.png"/><Relationship Id="rId106" Type="http://schemas.microsoft.com/office/2007/relationships/hdphoto" Target="../media/hdphoto61.wdp"/><Relationship Id="rId127" Type="http://schemas.openxmlformats.org/officeDocument/2006/relationships/image" Target="../media/image157.png"/><Relationship Id="rId10" Type="http://schemas.microsoft.com/office/2007/relationships/hdphoto" Target="../media/hdphoto14.wdp"/><Relationship Id="rId31" Type="http://schemas.openxmlformats.org/officeDocument/2006/relationships/image" Target="../media/image108.png"/><Relationship Id="rId52" Type="http://schemas.microsoft.com/office/2007/relationships/hdphoto" Target="../media/hdphoto35.wdp"/><Relationship Id="rId73" Type="http://schemas.openxmlformats.org/officeDocument/2006/relationships/image" Target="../media/image130.png"/><Relationship Id="rId78" Type="http://schemas.microsoft.com/office/2007/relationships/hdphoto" Target="../media/hdphoto47.wdp"/><Relationship Id="rId94" Type="http://schemas.microsoft.com/office/2007/relationships/hdphoto" Target="../media/hdphoto55.wdp"/><Relationship Id="rId99" Type="http://schemas.openxmlformats.org/officeDocument/2006/relationships/image" Target="../media/image143.png"/><Relationship Id="rId101" Type="http://schemas.openxmlformats.org/officeDocument/2006/relationships/image" Target="../media/image144.png"/><Relationship Id="rId122" Type="http://schemas.microsoft.com/office/2007/relationships/hdphoto" Target="../media/hdphoto69.wdp"/><Relationship Id="rId143" Type="http://schemas.microsoft.com/office/2007/relationships/hdphoto" Target="../media/hdphoto79.wdp"/><Relationship Id="rId148" Type="http://schemas.microsoft.com/office/2007/relationships/hdphoto" Target="../media/hdphoto81.wdp"/><Relationship Id="rId164" Type="http://schemas.microsoft.com/office/2007/relationships/hdphoto" Target="../media/hdphoto89.wdp"/><Relationship Id="rId169" Type="http://schemas.openxmlformats.org/officeDocument/2006/relationships/image" Target="../media/image179.png"/><Relationship Id="rId185" Type="http://schemas.openxmlformats.org/officeDocument/2006/relationships/image" Target="../media/image187.png"/><Relationship Id="rId4" Type="http://schemas.microsoft.com/office/2007/relationships/hdphoto" Target="../media/hdphoto11.wdp"/><Relationship Id="rId9" Type="http://schemas.openxmlformats.org/officeDocument/2006/relationships/image" Target="../media/image97.png"/><Relationship Id="rId180" Type="http://schemas.microsoft.com/office/2007/relationships/hdphoto" Target="../media/hdphoto97.wdp"/><Relationship Id="rId26" Type="http://schemas.microsoft.com/office/2007/relationships/hdphoto" Target="../media/hdphoto22.wdp"/><Relationship Id="rId47" Type="http://schemas.openxmlformats.org/officeDocument/2006/relationships/image" Target="../media/image116.png"/><Relationship Id="rId68" Type="http://schemas.microsoft.com/office/2007/relationships/hdphoto" Target="../media/hdphoto43.wdp"/><Relationship Id="rId89" Type="http://schemas.openxmlformats.org/officeDocument/2006/relationships/image" Target="../media/image138.png"/><Relationship Id="rId112" Type="http://schemas.microsoft.com/office/2007/relationships/hdphoto" Target="../media/hdphoto64.wdp"/><Relationship Id="rId133" Type="http://schemas.openxmlformats.org/officeDocument/2006/relationships/image" Target="../media/image160.png"/><Relationship Id="rId154" Type="http://schemas.microsoft.com/office/2007/relationships/hdphoto" Target="../media/hdphoto84.wdp"/><Relationship Id="rId175" Type="http://schemas.openxmlformats.org/officeDocument/2006/relationships/image" Target="../media/image182.png"/><Relationship Id="rId196" Type="http://schemas.microsoft.com/office/2007/relationships/hdphoto" Target="../media/hdphoto105.wdp"/><Relationship Id="rId200" Type="http://schemas.microsoft.com/office/2007/relationships/hdphoto" Target="../media/hdphoto107.wdp"/><Relationship Id="rId16" Type="http://schemas.microsoft.com/office/2007/relationships/hdphoto" Target="../media/hdphoto17.wdp"/><Relationship Id="rId37" Type="http://schemas.openxmlformats.org/officeDocument/2006/relationships/image" Target="../media/image111.png"/><Relationship Id="rId58" Type="http://schemas.microsoft.com/office/2007/relationships/hdphoto" Target="../media/hdphoto38.wdp"/><Relationship Id="rId79" Type="http://schemas.openxmlformats.org/officeDocument/2006/relationships/image" Target="../media/image133.png"/><Relationship Id="rId102" Type="http://schemas.microsoft.com/office/2007/relationships/hdphoto" Target="../media/hdphoto59.wdp"/><Relationship Id="rId123" Type="http://schemas.openxmlformats.org/officeDocument/2006/relationships/image" Target="../media/image155.png"/><Relationship Id="rId144" Type="http://schemas.openxmlformats.org/officeDocument/2006/relationships/image" Target="../media/image166.png"/><Relationship Id="rId90" Type="http://schemas.microsoft.com/office/2007/relationships/hdphoto" Target="../media/hdphoto53.wdp"/><Relationship Id="rId165" Type="http://schemas.openxmlformats.org/officeDocument/2006/relationships/image" Target="../media/image177.png"/><Relationship Id="rId186" Type="http://schemas.microsoft.com/office/2007/relationships/hdphoto" Target="../media/hdphoto100.wdp"/><Relationship Id="rId27" Type="http://schemas.openxmlformats.org/officeDocument/2006/relationships/image" Target="../media/image106.png"/><Relationship Id="rId48" Type="http://schemas.microsoft.com/office/2007/relationships/hdphoto" Target="../media/hdphoto33.wdp"/><Relationship Id="rId69" Type="http://schemas.openxmlformats.org/officeDocument/2006/relationships/image" Target="../media/image127.png"/><Relationship Id="rId113" Type="http://schemas.openxmlformats.org/officeDocument/2006/relationships/image" Target="../media/image150.png"/><Relationship Id="rId134" Type="http://schemas.microsoft.com/office/2007/relationships/hdphoto" Target="../media/hdphoto75.wdp"/><Relationship Id="rId80" Type="http://schemas.microsoft.com/office/2007/relationships/hdphoto" Target="../media/hdphoto48.wdp"/><Relationship Id="rId155" Type="http://schemas.openxmlformats.org/officeDocument/2006/relationships/image" Target="../media/image172.png"/><Relationship Id="rId176" Type="http://schemas.microsoft.com/office/2007/relationships/hdphoto" Target="../media/hdphoto95.wdp"/><Relationship Id="rId197" Type="http://schemas.openxmlformats.org/officeDocument/2006/relationships/image" Target="../media/image193.png"/><Relationship Id="rId201" Type="http://schemas.openxmlformats.org/officeDocument/2006/relationships/image" Target="../media/image195.png"/><Relationship Id="rId17" Type="http://schemas.openxmlformats.org/officeDocument/2006/relationships/image" Target="../media/image101.png"/><Relationship Id="rId38" Type="http://schemas.microsoft.com/office/2007/relationships/hdphoto" Target="../media/hdphoto28.wdp"/><Relationship Id="rId59" Type="http://schemas.openxmlformats.org/officeDocument/2006/relationships/image" Target="../media/image122.png"/><Relationship Id="rId103" Type="http://schemas.openxmlformats.org/officeDocument/2006/relationships/image" Target="../media/image145.png"/><Relationship Id="rId124" Type="http://schemas.microsoft.com/office/2007/relationships/hdphoto" Target="../media/hdphoto70.wdp"/><Relationship Id="rId70" Type="http://schemas.openxmlformats.org/officeDocument/2006/relationships/image" Target="../media/image128.png"/><Relationship Id="rId91" Type="http://schemas.openxmlformats.org/officeDocument/2006/relationships/image" Target="../media/image139.png"/><Relationship Id="rId145" Type="http://schemas.microsoft.com/office/2007/relationships/hdphoto" Target="../media/hdphoto80.wdp"/><Relationship Id="rId166" Type="http://schemas.microsoft.com/office/2007/relationships/hdphoto" Target="../media/hdphoto90.wdp"/><Relationship Id="rId187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28" Type="http://schemas.microsoft.com/office/2007/relationships/hdphoto" Target="../media/hdphoto23.wdp"/><Relationship Id="rId49" Type="http://schemas.openxmlformats.org/officeDocument/2006/relationships/image" Target="../media/image117.png"/><Relationship Id="rId114" Type="http://schemas.microsoft.com/office/2007/relationships/hdphoto" Target="../media/hdphoto65.wdp"/><Relationship Id="rId60" Type="http://schemas.microsoft.com/office/2007/relationships/hdphoto" Target="../media/hdphoto39.wdp"/><Relationship Id="rId81" Type="http://schemas.openxmlformats.org/officeDocument/2006/relationships/image" Target="../media/image134.png"/><Relationship Id="rId135" Type="http://schemas.openxmlformats.org/officeDocument/2006/relationships/image" Target="../media/image161.png"/><Relationship Id="rId156" Type="http://schemas.microsoft.com/office/2007/relationships/hdphoto" Target="../media/hdphoto85.wdp"/><Relationship Id="rId177" Type="http://schemas.openxmlformats.org/officeDocument/2006/relationships/image" Target="../media/image183.png"/><Relationship Id="rId198" Type="http://schemas.microsoft.com/office/2007/relationships/hdphoto" Target="../media/hdphoto106.wdp"/><Relationship Id="rId202" Type="http://schemas.microsoft.com/office/2007/relationships/hdphoto" Target="../media/hdphoto108.wdp"/><Relationship Id="rId18" Type="http://schemas.microsoft.com/office/2007/relationships/hdphoto" Target="../media/hdphoto18.wdp"/><Relationship Id="rId39" Type="http://schemas.openxmlformats.org/officeDocument/2006/relationships/image" Target="../media/image112.png"/><Relationship Id="rId50" Type="http://schemas.microsoft.com/office/2007/relationships/hdphoto" Target="../media/hdphoto34.wdp"/><Relationship Id="rId104" Type="http://schemas.microsoft.com/office/2007/relationships/hdphoto" Target="../media/hdphoto60.wdp"/><Relationship Id="rId125" Type="http://schemas.openxmlformats.org/officeDocument/2006/relationships/image" Target="../media/image156.png"/><Relationship Id="rId146" Type="http://schemas.openxmlformats.org/officeDocument/2006/relationships/image" Target="../media/image167.png"/><Relationship Id="rId167" Type="http://schemas.openxmlformats.org/officeDocument/2006/relationships/image" Target="../media/image178.png"/><Relationship Id="rId188" Type="http://schemas.microsoft.com/office/2007/relationships/hdphoto" Target="../media/hdphoto101.wdp"/><Relationship Id="rId71" Type="http://schemas.openxmlformats.org/officeDocument/2006/relationships/image" Target="../media/image129.png"/><Relationship Id="rId92" Type="http://schemas.microsoft.com/office/2007/relationships/hdphoto" Target="../media/hdphoto54.wdp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emf"/><Relationship Id="rId3" Type="http://schemas.openxmlformats.org/officeDocument/2006/relationships/image" Target="../media/image199.emf"/><Relationship Id="rId7" Type="http://schemas.openxmlformats.org/officeDocument/2006/relationships/image" Target="../media/image201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00.emf"/><Relationship Id="rId4" Type="http://schemas.openxmlformats.org/officeDocument/2006/relationships/oleObject" Target="../embeddings/oleObject2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e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07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e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206.emf"/><Relationship Id="rId4" Type="http://schemas.openxmlformats.org/officeDocument/2006/relationships/image" Target="../media/image203.e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20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8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emf"/><Relationship Id="rId2" Type="http://schemas.openxmlformats.org/officeDocument/2006/relationships/image" Target="../media/image7.jpeg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9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2.emf"/><Relationship Id="rId4" Type="http://schemas.microsoft.com/office/2007/relationships/hdphoto" Target="../media/hdphoto1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4.emf"/><Relationship Id="rId18" Type="http://schemas.openxmlformats.org/officeDocument/2006/relationships/image" Target="../media/image10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oleObject" Target="../embeddings/oleObject10.bin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8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emf"/><Relationship Id="rId5" Type="http://schemas.openxmlformats.org/officeDocument/2006/relationships/image" Target="../media/image19.png"/><Relationship Id="rId15" Type="http://schemas.openxmlformats.org/officeDocument/2006/relationships/image" Target="../media/image7.jpeg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2.emf"/><Relationship Id="rId1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17.bin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6.emf"/><Relationship Id="rId5" Type="http://schemas.openxmlformats.org/officeDocument/2006/relationships/image" Target="../media/image43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5.emf"/><Relationship Id="rId14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58.png"/><Relationship Id="rId26" Type="http://schemas.openxmlformats.org/officeDocument/2006/relationships/image" Target="../media/image64.jpeg"/><Relationship Id="rId3" Type="http://schemas.openxmlformats.org/officeDocument/2006/relationships/image" Target="../media/image49.emf"/><Relationship Id="rId21" Type="http://schemas.microsoft.com/office/2007/relationships/hdphoto" Target="../media/hdphoto9.wdp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17" Type="http://schemas.microsoft.com/office/2007/relationships/hdphoto" Target="../media/hdphoto7.wdp"/><Relationship Id="rId25" Type="http://schemas.openxmlformats.org/officeDocument/2006/relationships/image" Target="../media/image63.jpeg"/><Relationship Id="rId33" Type="http://schemas.openxmlformats.org/officeDocument/2006/relationships/image" Target="../media/image68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24" Type="http://schemas.openxmlformats.org/officeDocument/2006/relationships/image" Target="../media/image62.jpeg"/><Relationship Id="rId32" Type="http://schemas.openxmlformats.org/officeDocument/2006/relationships/oleObject" Target="../embeddings/oleObject19.bin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61.jpeg"/><Relationship Id="rId28" Type="http://schemas.microsoft.com/office/2007/relationships/hdphoto" Target="../media/hdphoto10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openxmlformats.org/officeDocument/2006/relationships/image" Target="../media/image67.emf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oleObject" Target="../embeddings/oleObject18.bin"/><Relationship Id="rId8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321289" y="1147603"/>
            <a:ext cx="709545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5679ABE-A954-4971-9811-AE27FE9C45A1}"/>
              </a:ext>
            </a:extLst>
          </p:cNvPr>
          <p:cNvSpPr txBox="1"/>
          <p:nvPr/>
        </p:nvSpPr>
        <p:spPr>
          <a:xfrm>
            <a:off x="307786" y="2799804"/>
            <a:ext cx="37421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5679ABE-A954-4971-9811-AE27FE9C45A1}"/>
              </a:ext>
            </a:extLst>
          </p:cNvPr>
          <p:cNvSpPr txBox="1"/>
          <p:nvPr/>
        </p:nvSpPr>
        <p:spPr>
          <a:xfrm>
            <a:off x="290082" y="4620527"/>
            <a:ext cx="57252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9BA3D3-3ACB-1FB5-3B17-5AC999CC358C}"/>
              </a:ext>
            </a:extLst>
          </p:cNvPr>
          <p:cNvSpPr txBox="1"/>
          <p:nvPr/>
        </p:nvSpPr>
        <p:spPr>
          <a:xfrm>
            <a:off x="2889307" y="1111534"/>
            <a:ext cx="3293861" cy="14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eDEF: DCpep6-4xE7</a:t>
            </a:r>
            <a:r>
              <a:rPr lang="el-GR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NLS-FlaB (wild type FlaB)</a:t>
            </a:r>
            <a:endParaRPr lang="en-US" altLang="ko-KR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eDEF1: DCpep6-4xE7</a:t>
            </a:r>
            <a:r>
              <a:rPr lang="el-GR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NLS-FlaB</a:t>
            </a:r>
            <a:r>
              <a:rPr lang="en-US" altLang="ko-K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N83A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eDEF2: DCpep6-4xE7</a:t>
            </a:r>
            <a:r>
              <a:rPr lang="el-GR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NLS-FlaB</a:t>
            </a:r>
            <a:r>
              <a:rPr lang="en-US" altLang="ko-K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N83/101A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eDEF3: DCpep6-4xE7</a:t>
            </a:r>
            <a:r>
              <a:rPr lang="el-GR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NLS-FlaB</a:t>
            </a:r>
            <a:r>
              <a:rPr lang="en-US" altLang="ko-K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N83/101/139A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eDEF4: DCpep6-4xE7</a:t>
            </a:r>
            <a:r>
              <a:rPr lang="el-GR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NLS-FlaB</a:t>
            </a:r>
            <a:r>
              <a:rPr lang="en-US" altLang="ko-K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N83/101/139/273A</a:t>
            </a: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eDEF5: DCpep6-4xE7</a:t>
            </a:r>
            <a:r>
              <a:rPr lang="el-GR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NLS-FlaB</a:t>
            </a:r>
            <a:r>
              <a:rPr lang="en-US" altLang="ko-K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N83/101/139/273/330A</a:t>
            </a:r>
            <a:endParaRPr lang="ko-KR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8E5835-F500-7A98-9B13-3FE88F61DAEE}"/>
              </a:ext>
            </a:extLst>
          </p:cNvPr>
          <p:cNvGrpSpPr/>
          <p:nvPr/>
        </p:nvGrpSpPr>
        <p:grpSpPr>
          <a:xfrm>
            <a:off x="792287" y="985604"/>
            <a:ext cx="2056290" cy="1751699"/>
            <a:chOff x="178775" y="923934"/>
            <a:chExt cx="2227648" cy="1897674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7DD39CAD-4EF4-E0E5-4116-E8FA8914EF4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 l="21222" t="14693" r="20324" b="18085"/>
            <a:stretch/>
          </p:blipFill>
          <p:spPr>
            <a:xfrm>
              <a:off x="285433" y="1066089"/>
              <a:ext cx="2120990" cy="170742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7D56D0-780D-0A1F-F284-6A209B31D829}"/>
                </a:ext>
              </a:extLst>
            </p:cNvPr>
            <p:cNvSpPr txBox="1"/>
            <p:nvPr/>
          </p:nvSpPr>
          <p:spPr>
            <a:xfrm>
              <a:off x="1279144" y="923934"/>
              <a:ext cx="924212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1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FlaB</a:t>
              </a:r>
              <a:r>
                <a:rPr lang="en-US" sz="831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variants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8118919-A3A5-C376-07A4-762192EDCD97}"/>
                    </a:ext>
                  </a:extLst>
                </p:cNvPr>
                <p:cNvSpPr txBox="1"/>
                <p:nvPr/>
              </p:nvSpPr>
              <p:spPr>
                <a:xfrm>
                  <a:off x="375799" y="944942"/>
                  <a:ext cx="769655" cy="2385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31" b="1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4xE7</a:t>
                  </a:r>
                  <a14:m>
                    <m:oMath xmlns:m="http://schemas.openxmlformats.org/officeDocument/2006/math">
                      <m:r>
                        <a:rPr lang="en-US" sz="831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</m:oMath>
                  </a14:m>
                  <a:r>
                    <a:rPr lang="en-US" sz="831" b="1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NLS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8118919-A3A5-C376-07A4-762192EDCD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799" y="944942"/>
                  <a:ext cx="769655" cy="238537"/>
                </a:xfrm>
                <a:prstGeom prst="rect">
                  <a:avLst/>
                </a:prstGeom>
                <a:blipFill>
                  <a:blip r:embed="rId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E29DAD-9945-49EB-44EF-C9CF9B2DC1F0}"/>
                </a:ext>
              </a:extLst>
            </p:cNvPr>
            <p:cNvSpPr txBox="1"/>
            <p:nvPr/>
          </p:nvSpPr>
          <p:spPr>
            <a:xfrm>
              <a:off x="178775" y="960396"/>
              <a:ext cx="283411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A4B340-2719-1254-AD06-16B38C541DF8}"/>
                </a:ext>
              </a:extLst>
            </p:cNvPr>
            <p:cNvSpPr txBox="1"/>
            <p:nvPr/>
          </p:nvSpPr>
          <p:spPr>
            <a:xfrm>
              <a:off x="816251" y="1405676"/>
              <a:ext cx="54737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1" dirty="0" err="1">
                  <a:latin typeface="Arial" panose="020B0604020202020204" pitchFamily="34" charset="0"/>
                  <a:cs typeface="Arial" panose="020B0604020202020204" pitchFamily="34" charset="0"/>
                </a:rPr>
                <a:t>BamH</a:t>
              </a:r>
              <a:r>
                <a:rPr lang="en-US" sz="738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738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87C5A3-5A31-B739-2188-5251C14881D7}"/>
                </a:ext>
              </a:extLst>
            </p:cNvPr>
            <p:cNvSpPr txBox="1"/>
            <p:nvPr/>
          </p:nvSpPr>
          <p:spPr>
            <a:xfrm>
              <a:off x="1370733" y="1405676"/>
              <a:ext cx="40670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1" dirty="0" err="1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en-US" sz="738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738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007276-104D-092B-F162-B1D86ABFDFB5}"/>
                </a:ext>
              </a:extLst>
            </p:cNvPr>
            <p:cNvSpPr txBox="1"/>
            <p:nvPr/>
          </p:nvSpPr>
          <p:spPr>
            <a:xfrm>
              <a:off x="909132" y="1976095"/>
              <a:ext cx="830437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1" b="1" dirty="0">
                  <a:latin typeface="Arial" panose="020B0604020202020204" pitchFamily="34" charset="0"/>
                  <a:cs typeface="Arial" panose="020B0604020202020204" pitchFamily="34" charset="0"/>
                </a:rPr>
                <a:t>pSecTag2B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F874A5-6CCF-3785-36BC-D71D7FDB5235}"/>
                    </a:ext>
                  </a:extLst>
                </p:cNvPr>
                <p:cNvSpPr txBox="1"/>
                <p:nvPr/>
              </p:nvSpPr>
              <p:spPr>
                <a:xfrm rot="17497123">
                  <a:off x="255711" y="1725286"/>
                  <a:ext cx="747080" cy="2385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3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Ig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831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κ</m:t>
                      </m:r>
                    </m:oMath>
                  </a14:m>
                  <a:r>
                    <a:rPr lang="en-US" sz="83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Leader</a:t>
                  </a: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F874A5-6CCF-3785-36BC-D71D7FDB5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497123">
                  <a:off x="255711" y="1725286"/>
                  <a:ext cx="747080" cy="23853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DFA3C7-9788-A060-323C-121A95D5482C}"/>
                </a:ext>
              </a:extLst>
            </p:cNvPr>
            <p:cNvSpPr txBox="1"/>
            <p:nvPr/>
          </p:nvSpPr>
          <p:spPr>
            <a:xfrm rot="875206">
              <a:off x="923604" y="2583071"/>
              <a:ext cx="491801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1" dirty="0" err="1">
                  <a:latin typeface="Arial" panose="020B0604020202020204" pitchFamily="34" charset="0"/>
                  <a:cs typeface="Arial" panose="020B0604020202020204" pitchFamily="34" charset="0"/>
                </a:rPr>
                <a:t>Amp</a:t>
              </a:r>
              <a:r>
                <a:rPr lang="en-US" sz="831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en-US" sz="83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A66A11-B2C8-C332-CE69-6FC412AECECE}"/>
                </a:ext>
              </a:extLst>
            </p:cNvPr>
            <p:cNvSpPr txBox="1"/>
            <p:nvPr/>
          </p:nvSpPr>
          <p:spPr>
            <a:xfrm rot="3631541">
              <a:off x="1772134" y="1764465"/>
              <a:ext cx="519586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6x His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A332D90-23A3-ED2A-D764-1B8A8F8ADC79}"/>
              </a:ext>
            </a:extLst>
          </p:cNvPr>
          <p:cNvGrpSpPr/>
          <p:nvPr/>
        </p:nvGrpSpPr>
        <p:grpSpPr>
          <a:xfrm>
            <a:off x="512015" y="2664968"/>
            <a:ext cx="5872853" cy="1545357"/>
            <a:chOff x="304786" y="2904663"/>
            <a:chExt cx="6362259" cy="1674137"/>
          </a:xfrm>
        </p:grpSpPr>
        <p:pic>
          <p:nvPicPr>
            <p:cNvPr id="41" name="그림 38">
              <a:extLst>
                <a:ext uri="{FF2B5EF4-FFF2-40B4-BE49-F238E27FC236}">
                  <a16:creationId xmlns:a16="http://schemas.microsoft.com/office/drawing/2014/main" id="{B77D0B7D-02CA-8079-764C-C754AE7C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0690"/>
            <a:stretch/>
          </p:blipFill>
          <p:spPr>
            <a:xfrm>
              <a:off x="690756" y="3473785"/>
              <a:ext cx="1783936" cy="106592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D935B1D5-DE76-0D28-32F1-65ADA71FF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2" t="35077" r="47459" b="37411"/>
            <a:stretch/>
          </p:blipFill>
          <p:spPr>
            <a:xfrm>
              <a:off x="2723667" y="3476092"/>
              <a:ext cx="1799044" cy="107680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43" name="Picture 21">
              <a:extLst>
                <a:ext uri="{FF2B5EF4-FFF2-40B4-BE49-F238E27FC236}">
                  <a16:creationId xmlns:a16="http://schemas.microsoft.com/office/drawing/2014/main" id="{F0F0B230-A00A-5855-861C-F1A9593DB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4" t="36414" r="48227" b="36241"/>
            <a:stretch/>
          </p:blipFill>
          <p:spPr>
            <a:xfrm>
              <a:off x="4782220" y="3476092"/>
              <a:ext cx="1818389" cy="1070281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6CE29E3-070F-8883-9758-DC9E1F30F51D}"/>
                </a:ext>
              </a:extLst>
            </p:cNvPr>
            <p:cNvSpPr txBox="1"/>
            <p:nvPr/>
          </p:nvSpPr>
          <p:spPr>
            <a:xfrm rot="18758945">
              <a:off x="874703" y="3136427"/>
              <a:ext cx="495274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pDEF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C3B8C56-AAB8-C858-FE50-52FF1FEE5B91}"/>
                </a:ext>
              </a:extLst>
            </p:cNvPr>
            <p:cNvSpPr txBox="1"/>
            <p:nvPr/>
          </p:nvSpPr>
          <p:spPr>
            <a:xfrm rot="18758945">
              <a:off x="1077483" y="3184932"/>
              <a:ext cx="495274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5021233-0516-7A60-E388-B4FD9E60E0E2}"/>
                </a:ext>
              </a:extLst>
            </p:cNvPr>
            <p:cNvSpPr txBox="1"/>
            <p:nvPr/>
          </p:nvSpPr>
          <p:spPr>
            <a:xfrm rot="18758945">
              <a:off x="1288639" y="3169351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2D239C1-1E34-265E-9C52-986F2D1C66E1}"/>
                </a:ext>
              </a:extLst>
            </p:cNvPr>
            <p:cNvSpPr txBox="1"/>
            <p:nvPr/>
          </p:nvSpPr>
          <p:spPr>
            <a:xfrm rot="18758945">
              <a:off x="1506026" y="3161350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D7F97EB-9949-7BED-2380-B2B37AF5D76B}"/>
                </a:ext>
              </a:extLst>
            </p:cNvPr>
            <p:cNvSpPr txBox="1"/>
            <p:nvPr/>
          </p:nvSpPr>
          <p:spPr>
            <a:xfrm rot="18758945">
              <a:off x="1740582" y="3119080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ABFD18-3ACA-FAD9-8BE2-9E382FA5DDA4}"/>
                </a:ext>
              </a:extLst>
            </p:cNvPr>
            <p:cNvSpPr txBox="1"/>
            <p:nvPr/>
          </p:nvSpPr>
          <p:spPr>
            <a:xfrm rot="18758945">
              <a:off x="1961706" y="3124261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6FF124B-102C-2DB4-4599-6CD348F27126}"/>
                </a:ext>
              </a:extLst>
            </p:cNvPr>
            <p:cNvSpPr txBox="1"/>
            <p:nvPr/>
          </p:nvSpPr>
          <p:spPr>
            <a:xfrm rot="18758945">
              <a:off x="2154661" y="3146164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1A63E24-E17A-45B9-2339-16D733461660}"/>
                </a:ext>
              </a:extLst>
            </p:cNvPr>
            <p:cNvSpPr txBox="1"/>
            <p:nvPr/>
          </p:nvSpPr>
          <p:spPr>
            <a:xfrm rot="18758945">
              <a:off x="639572" y="3145897"/>
              <a:ext cx="557792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Marker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4A2063B-2DAA-A798-9C99-63C032F8C76D}"/>
                </a:ext>
              </a:extLst>
            </p:cNvPr>
            <p:cNvSpPr txBox="1"/>
            <p:nvPr/>
          </p:nvSpPr>
          <p:spPr>
            <a:xfrm rot="18758945">
              <a:off x="2811758" y="3082698"/>
              <a:ext cx="495274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pDEF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C3B340-60A7-82ED-4A00-23A0219EB88D}"/>
                </a:ext>
              </a:extLst>
            </p:cNvPr>
            <p:cNvSpPr txBox="1"/>
            <p:nvPr/>
          </p:nvSpPr>
          <p:spPr>
            <a:xfrm rot="18758945">
              <a:off x="3029582" y="3089263"/>
              <a:ext cx="495274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338563-22EB-1AAF-685F-D232434FA92D}"/>
                </a:ext>
              </a:extLst>
            </p:cNvPr>
            <p:cNvSpPr txBox="1"/>
            <p:nvPr/>
          </p:nvSpPr>
          <p:spPr>
            <a:xfrm rot="18758945">
              <a:off x="3268239" y="3085900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C565D5-9EB0-7DF4-B6F0-FE7DD89F5405}"/>
                </a:ext>
              </a:extLst>
            </p:cNvPr>
            <p:cNvSpPr txBox="1"/>
            <p:nvPr/>
          </p:nvSpPr>
          <p:spPr>
            <a:xfrm rot="18758945">
              <a:off x="3498677" y="3078866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827D3A-964A-913D-6F35-40FB4BD7B8BC}"/>
                </a:ext>
              </a:extLst>
            </p:cNvPr>
            <p:cNvSpPr txBox="1"/>
            <p:nvPr/>
          </p:nvSpPr>
          <p:spPr>
            <a:xfrm rot="18758945">
              <a:off x="3746807" y="3078389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FE7AA61-1DB6-A9B6-EEBB-01F01DBA97E1}"/>
                </a:ext>
              </a:extLst>
            </p:cNvPr>
            <p:cNvSpPr txBox="1"/>
            <p:nvPr/>
          </p:nvSpPr>
          <p:spPr>
            <a:xfrm rot="18758945">
              <a:off x="3965886" y="3083288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66DB2EB-774B-F648-6B05-1EFEC2794D10}"/>
                </a:ext>
              </a:extLst>
            </p:cNvPr>
            <p:cNvSpPr txBox="1"/>
            <p:nvPr/>
          </p:nvSpPr>
          <p:spPr>
            <a:xfrm rot="18758945">
              <a:off x="4160365" y="3078663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2E1E36C-5C68-B1F5-AA59-DAD8DE0CEFC1}"/>
                </a:ext>
              </a:extLst>
            </p:cNvPr>
            <p:cNvSpPr txBox="1"/>
            <p:nvPr/>
          </p:nvSpPr>
          <p:spPr>
            <a:xfrm rot="18758945">
              <a:off x="2588832" y="3090717"/>
              <a:ext cx="557792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Marker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07C7EA7-99AC-9AA2-BC75-4EBA378CAD6A}"/>
                </a:ext>
              </a:extLst>
            </p:cNvPr>
            <p:cNvSpPr txBox="1"/>
            <p:nvPr/>
          </p:nvSpPr>
          <p:spPr>
            <a:xfrm rot="18758945">
              <a:off x="4885116" y="3069051"/>
              <a:ext cx="495274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 err="1">
                  <a:latin typeface="Arial" panose="020B0604020202020204" pitchFamily="34" charset="0"/>
                  <a:cs typeface="Arial" panose="020B0604020202020204" pitchFamily="34" charset="0"/>
                </a:rPr>
                <a:t>pDEF</a:t>
              </a:r>
              <a:endParaRPr lang="en-US" sz="83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A771918-663C-A05F-6031-6F1E67568362}"/>
                </a:ext>
              </a:extLst>
            </p:cNvPr>
            <p:cNvSpPr txBox="1"/>
            <p:nvPr/>
          </p:nvSpPr>
          <p:spPr>
            <a:xfrm rot="18758945">
              <a:off x="5101928" y="3089263"/>
              <a:ext cx="495274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 err="1">
                  <a:latin typeface="Arial" panose="020B0604020202020204" pitchFamily="34" charset="0"/>
                  <a:cs typeface="Arial" panose="020B0604020202020204" pitchFamily="34" charset="0"/>
                </a:rPr>
                <a:t>eDEF</a:t>
              </a:r>
              <a:endParaRPr lang="en-US" sz="83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6CC2884-42E8-C5E2-08C1-DDB77D81CD17}"/>
                </a:ext>
              </a:extLst>
            </p:cNvPr>
            <p:cNvSpPr txBox="1"/>
            <p:nvPr/>
          </p:nvSpPr>
          <p:spPr>
            <a:xfrm rot="18758945">
              <a:off x="5388056" y="3085901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27954D3-57B5-0C40-62AB-C5604937648C}"/>
                </a:ext>
              </a:extLst>
            </p:cNvPr>
            <p:cNvSpPr txBox="1"/>
            <p:nvPr/>
          </p:nvSpPr>
          <p:spPr>
            <a:xfrm rot="18758945">
              <a:off x="5613647" y="3079692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eDEF2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199D831-CC35-0830-B961-C48569B0D1DC}"/>
                </a:ext>
              </a:extLst>
            </p:cNvPr>
            <p:cNvSpPr txBox="1"/>
            <p:nvPr/>
          </p:nvSpPr>
          <p:spPr>
            <a:xfrm rot="18758945">
              <a:off x="5833854" y="3103449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AD7B860-44F3-8F53-DC4D-B0AE40154C6E}"/>
                </a:ext>
              </a:extLst>
            </p:cNvPr>
            <p:cNvSpPr txBox="1"/>
            <p:nvPr/>
          </p:nvSpPr>
          <p:spPr>
            <a:xfrm rot="18758945">
              <a:off x="6066246" y="3092633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221EC32-FCFF-FBE9-10F5-B536AD1FB0FB}"/>
                </a:ext>
              </a:extLst>
            </p:cNvPr>
            <p:cNvSpPr txBox="1"/>
            <p:nvPr/>
          </p:nvSpPr>
          <p:spPr>
            <a:xfrm rot="18758945">
              <a:off x="6268012" y="3112845"/>
              <a:ext cx="559529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eDEF5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BB81589-B0D1-50AB-94C8-3E50B7DF04AC}"/>
                </a:ext>
              </a:extLst>
            </p:cNvPr>
            <p:cNvSpPr txBox="1"/>
            <p:nvPr/>
          </p:nvSpPr>
          <p:spPr>
            <a:xfrm rot="18758945">
              <a:off x="4679247" y="3064290"/>
              <a:ext cx="557792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Marker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CA9BA1A-CEB9-CD68-DF56-352EBED83F50}"/>
                </a:ext>
              </a:extLst>
            </p:cNvPr>
            <p:cNvSpPr txBox="1"/>
            <p:nvPr/>
          </p:nvSpPr>
          <p:spPr>
            <a:xfrm>
              <a:off x="304786" y="3558779"/>
              <a:ext cx="461548" cy="23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8B24BEF-4525-5982-1D78-5A6B61F87D64}"/>
                </a:ext>
              </a:extLst>
            </p:cNvPr>
            <p:cNvSpPr txBox="1"/>
            <p:nvPr/>
          </p:nvSpPr>
          <p:spPr>
            <a:xfrm>
              <a:off x="430249" y="3666411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CF701B5-BAB2-2064-BAB8-2B08AC56DA07}"/>
                </a:ext>
              </a:extLst>
            </p:cNvPr>
            <p:cNvSpPr txBox="1"/>
            <p:nvPr/>
          </p:nvSpPr>
          <p:spPr>
            <a:xfrm>
              <a:off x="436739" y="3840686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4148872-55E4-62D4-6F22-8477C79FF91F}"/>
                </a:ext>
              </a:extLst>
            </p:cNvPr>
            <p:cNvSpPr txBox="1"/>
            <p:nvPr/>
          </p:nvSpPr>
          <p:spPr>
            <a:xfrm>
              <a:off x="434586" y="4014072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807BB99-09D6-2BEF-6FB5-2B53F148FD94}"/>
                </a:ext>
              </a:extLst>
            </p:cNvPr>
            <p:cNvSpPr txBox="1"/>
            <p:nvPr/>
          </p:nvSpPr>
          <p:spPr>
            <a:xfrm>
              <a:off x="432054" y="4218835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E48668E-5ED7-BF6D-8F34-36101ED85F19}"/>
                </a:ext>
              </a:extLst>
            </p:cNvPr>
            <p:cNvSpPr txBox="1"/>
            <p:nvPr/>
          </p:nvSpPr>
          <p:spPr>
            <a:xfrm>
              <a:off x="2348718" y="3539322"/>
              <a:ext cx="422171" cy="23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79E139D-F6E4-2F08-F82E-634A82ED4210}"/>
                </a:ext>
              </a:extLst>
            </p:cNvPr>
            <p:cNvSpPr txBox="1"/>
            <p:nvPr/>
          </p:nvSpPr>
          <p:spPr>
            <a:xfrm>
              <a:off x="2428384" y="3719541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10A08D9-B3EC-FE7B-BE55-D3F2F599EBCF}"/>
                </a:ext>
              </a:extLst>
            </p:cNvPr>
            <p:cNvSpPr txBox="1"/>
            <p:nvPr/>
          </p:nvSpPr>
          <p:spPr>
            <a:xfrm>
              <a:off x="2432337" y="3883389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D57228F-AB8B-518E-FC34-A9095652D519}"/>
                </a:ext>
              </a:extLst>
            </p:cNvPr>
            <p:cNvSpPr txBox="1"/>
            <p:nvPr/>
          </p:nvSpPr>
          <p:spPr>
            <a:xfrm>
              <a:off x="2424437" y="4075594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620A4D5-F2BF-1091-0688-82D26E9555BC}"/>
                </a:ext>
              </a:extLst>
            </p:cNvPr>
            <p:cNvSpPr txBox="1"/>
            <p:nvPr/>
          </p:nvSpPr>
          <p:spPr>
            <a:xfrm>
              <a:off x="2438565" y="4340263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1B5E38B-B781-5F98-1665-B74D0D997A28}"/>
                </a:ext>
              </a:extLst>
            </p:cNvPr>
            <p:cNvSpPr txBox="1"/>
            <p:nvPr/>
          </p:nvSpPr>
          <p:spPr>
            <a:xfrm>
              <a:off x="4437884" y="3542765"/>
              <a:ext cx="413300" cy="23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F6609CA-D340-8271-DE11-18736D0B05EE}"/>
                </a:ext>
              </a:extLst>
            </p:cNvPr>
            <p:cNvSpPr txBox="1"/>
            <p:nvPr/>
          </p:nvSpPr>
          <p:spPr>
            <a:xfrm>
              <a:off x="4502189" y="3690929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6A0273B-55E2-AED0-15B1-BD6633888931}"/>
                </a:ext>
              </a:extLst>
            </p:cNvPr>
            <p:cNvSpPr txBox="1"/>
            <p:nvPr/>
          </p:nvSpPr>
          <p:spPr>
            <a:xfrm>
              <a:off x="4501994" y="3877733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E703A4F-4F5A-3F1A-9744-C13BC6AD2854}"/>
                </a:ext>
              </a:extLst>
            </p:cNvPr>
            <p:cNvSpPr txBox="1"/>
            <p:nvPr/>
          </p:nvSpPr>
          <p:spPr>
            <a:xfrm>
              <a:off x="4502189" y="4078126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5097C8C-371C-98E3-6589-ECC1CC950B08}"/>
                </a:ext>
              </a:extLst>
            </p:cNvPr>
            <p:cNvSpPr txBox="1"/>
            <p:nvPr/>
          </p:nvSpPr>
          <p:spPr>
            <a:xfrm>
              <a:off x="4502189" y="4337589"/>
              <a:ext cx="328563" cy="23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3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77C1AED5-7A70-713B-74D5-D227EF54786E}"/>
              </a:ext>
            </a:extLst>
          </p:cNvPr>
          <p:cNvSpPr txBox="1"/>
          <p:nvPr/>
        </p:nvSpPr>
        <p:spPr>
          <a:xfrm>
            <a:off x="321210" y="6758278"/>
            <a:ext cx="57252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/>
        </p:nvGraphicFramePr>
        <p:xfrm>
          <a:off x="604838" y="6918325"/>
          <a:ext cx="4491037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1" imgW="4867954" imgH="2308227" progId="Prism10.Document">
                  <p:embed/>
                </p:oleObj>
              </mc:Choice>
              <mc:Fallback>
                <p:oleObj name="Prism 10" r:id="rId11" imgW="4867954" imgH="2308227" progId="Prism10.Document">
                  <p:embed/>
                  <p:pic>
                    <p:nvPicPr>
                      <p:cNvPr id="3" name="개체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4838" y="6918325"/>
                        <a:ext cx="4491037" cy="21304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2E9BA3D3-3ACB-1FB5-3B17-5AC999CC358C}"/>
              </a:ext>
            </a:extLst>
          </p:cNvPr>
          <p:cNvSpPr txBox="1"/>
          <p:nvPr/>
        </p:nvSpPr>
        <p:spPr>
          <a:xfrm>
            <a:off x="3133203" y="4173646"/>
            <a:ext cx="9713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WB: anti-E7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E9BA3D3-3ACB-1FB5-3B17-5AC999CC358C}"/>
              </a:ext>
            </a:extLst>
          </p:cNvPr>
          <p:cNvSpPr txBox="1"/>
          <p:nvPr/>
        </p:nvSpPr>
        <p:spPr>
          <a:xfrm>
            <a:off x="5003327" y="4145543"/>
            <a:ext cx="9713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WB: anti-</a:t>
            </a:r>
            <a:r>
              <a:rPr lang="en-US" altLang="ko-KR" sz="1000" dirty="0" err="1">
                <a:latin typeface="Arial" panose="020B0604020202020204" pitchFamily="34" charset="0"/>
                <a:cs typeface="Arial" panose="020B0604020202020204" pitchFamily="34" charset="0"/>
              </a:rPr>
              <a:t>FlaB</a:t>
            </a:r>
            <a:endParaRPr lang="en-US" altLang="ko-K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1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09835"/>
              </p:ext>
            </p:extLst>
          </p:nvPr>
        </p:nvGraphicFramePr>
        <p:xfrm>
          <a:off x="547688" y="4557713"/>
          <a:ext cx="5592762" cy="229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3" imgW="5592187" imgH="2294541" progId="Prism10.Document">
                  <p:embed/>
                </p:oleObj>
              </mc:Choice>
              <mc:Fallback>
                <p:oleObj name="Prism 10" r:id="rId13" imgW="5592187" imgH="2294541" progId="Prism10.Document">
                  <p:embed/>
                  <p:pic>
                    <p:nvPicPr>
                      <p:cNvPr id="5" name="개체 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7688" y="4557713"/>
                        <a:ext cx="5592762" cy="229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8516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1073680" y="2991852"/>
            <a:ext cx="328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55954" y="4656820"/>
            <a:ext cx="328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4876" y="7026326"/>
            <a:ext cx="328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0589" y="4972933"/>
            <a:ext cx="328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7732" y="5759643"/>
            <a:ext cx="328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E79868-0D5A-4D4B-C756-146C4EC21815}"/>
              </a:ext>
            </a:extLst>
          </p:cNvPr>
          <p:cNvSpPr txBox="1"/>
          <p:nvPr/>
        </p:nvSpPr>
        <p:spPr>
          <a:xfrm>
            <a:off x="710250" y="3196676"/>
            <a:ext cx="3149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F0DA817-AD2F-5BE9-22D5-24DE838BAAD0}"/>
              </a:ext>
            </a:extLst>
          </p:cNvPr>
          <p:cNvSpPr txBox="1"/>
          <p:nvPr/>
        </p:nvSpPr>
        <p:spPr>
          <a:xfrm>
            <a:off x="1369160" y="2934170"/>
            <a:ext cx="3149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0D90A38-678F-D090-E84C-8D2172BC668C}"/>
              </a:ext>
            </a:extLst>
          </p:cNvPr>
          <p:cNvSpPr txBox="1"/>
          <p:nvPr/>
        </p:nvSpPr>
        <p:spPr>
          <a:xfrm>
            <a:off x="2395677" y="2946956"/>
            <a:ext cx="3149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B26E8-D9FE-A3AF-8ED4-D0E811201F6C}"/>
              </a:ext>
            </a:extLst>
          </p:cNvPr>
          <p:cNvGrpSpPr/>
          <p:nvPr/>
        </p:nvGrpSpPr>
        <p:grpSpPr>
          <a:xfrm>
            <a:off x="882120" y="3822003"/>
            <a:ext cx="2399321" cy="3521074"/>
            <a:chOff x="223495" y="4675019"/>
            <a:chExt cx="2315316" cy="38195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746A41-735C-5BAA-FB1A-E56026E9B103}"/>
                </a:ext>
              </a:extLst>
            </p:cNvPr>
            <p:cNvGrpSpPr/>
            <p:nvPr/>
          </p:nvGrpSpPr>
          <p:grpSpPr>
            <a:xfrm>
              <a:off x="223495" y="4675019"/>
              <a:ext cx="2300156" cy="1012145"/>
              <a:chOff x="255776" y="564404"/>
              <a:chExt cx="3830038" cy="1439738"/>
            </a:xfrm>
          </p:grpSpPr>
          <p:pic>
            <p:nvPicPr>
              <p:cNvPr id="29" name="Picture 28" descr="A mouse with a blue spot on its back&#10;&#10;AI-generated content may be incorrect.">
                <a:extLst>
                  <a:ext uri="{FF2B5EF4-FFF2-40B4-BE49-F238E27FC236}">
                    <a16:creationId xmlns:a16="http://schemas.microsoft.com/office/drawing/2014/main" id="{B28DD8B7-819D-28DB-314E-5EC4D71F2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61" t="26389" r="43324"/>
              <a:stretch>
                <a:fillRect/>
              </a:stretch>
            </p:blipFill>
            <p:spPr>
              <a:xfrm>
                <a:off x="255776" y="564404"/>
                <a:ext cx="747134" cy="1439738"/>
              </a:xfrm>
              <a:prstGeom prst="rect">
                <a:avLst/>
              </a:prstGeom>
            </p:spPr>
          </p:pic>
          <p:pic>
            <p:nvPicPr>
              <p:cNvPr id="30" name="Picture 29" descr="A mouse with a blue spot on its body&#10;&#10;AI-generated content may be incorrect.">
                <a:extLst>
                  <a:ext uri="{FF2B5EF4-FFF2-40B4-BE49-F238E27FC236}">
                    <a16:creationId xmlns:a16="http://schemas.microsoft.com/office/drawing/2014/main" id="{CCE0543C-4CB5-88BE-7B8D-5737D7D30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01" t="27330" r="43609"/>
              <a:stretch>
                <a:fillRect/>
              </a:stretch>
            </p:blipFill>
            <p:spPr>
              <a:xfrm>
                <a:off x="1004189" y="567632"/>
                <a:ext cx="747134" cy="1429580"/>
              </a:xfrm>
              <a:prstGeom prst="rect">
                <a:avLst/>
              </a:prstGeom>
            </p:spPr>
          </p:pic>
          <p:pic>
            <p:nvPicPr>
              <p:cNvPr id="31" name="Picture 30" descr="A mouse with a blue light on its head&#10;&#10;AI-generated content may be incorrect.">
                <a:extLst>
                  <a:ext uri="{FF2B5EF4-FFF2-40B4-BE49-F238E27FC236}">
                    <a16:creationId xmlns:a16="http://schemas.microsoft.com/office/drawing/2014/main" id="{7286FFB2-A441-6AEE-3270-7CEFFAE30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73" t="33373" r="46426" b="8889"/>
              <a:stretch>
                <a:fillRect/>
              </a:stretch>
            </p:blipFill>
            <p:spPr>
              <a:xfrm>
                <a:off x="1751323" y="565610"/>
                <a:ext cx="781942" cy="1423341"/>
              </a:xfrm>
              <a:prstGeom prst="rect">
                <a:avLst/>
              </a:prstGeom>
            </p:spPr>
          </p:pic>
          <p:pic>
            <p:nvPicPr>
              <p:cNvPr id="32" name="Picture 31" descr="A mouse with a blue light on its body&#10;&#10;AI-generated content may be incorrect.">
                <a:extLst>
                  <a:ext uri="{FF2B5EF4-FFF2-40B4-BE49-F238E27FC236}">
                    <a16:creationId xmlns:a16="http://schemas.microsoft.com/office/drawing/2014/main" id="{B5CD5849-CC6F-FBDA-5724-60FCC91CC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66" t="33475" r="45366" b="14208"/>
              <a:stretch>
                <a:fillRect/>
              </a:stretch>
            </p:blipFill>
            <p:spPr>
              <a:xfrm>
                <a:off x="2483138" y="565967"/>
                <a:ext cx="843975" cy="1422894"/>
              </a:xfrm>
              <a:prstGeom prst="rect">
                <a:avLst/>
              </a:prstGeom>
            </p:spPr>
          </p:pic>
          <p:pic>
            <p:nvPicPr>
              <p:cNvPr id="33" name="Picture 32" descr="A close-up of a mouse&#10;&#10;AI-generated content may be incorrect.">
                <a:extLst>
                  <a:ext uri="{FF2B5EF4-FFF2-40B4-BE49-F238E27FC236}">
                    <a16:creationId xmlns:a16="http://schemas.microsoft.com/office/drawing/2014/main" id="{B63C834D-BF3C-BDA5-F4FA-ED1EA447D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01" t="27330" r="41144"/>
              <a:stretch>
                <a:fillRect/>
              </a:stretch>
            </p:blipFill>
            <p:spPr>
              <a:xfrm>
                <a:off x="3324009" y="564651"/>
                <a:ext cx="761805" cy="1432179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06117B-6F95-3BBA-2B37-B74E3CEA5CD2}"/>
                </a:ext>
              </a:extLst>
            </p:cNvPr>
            <p:cNvGrpSpPr/>
            <p:nvPr/>
          </p:nvGrpSpPr>
          <p:grpSpPr>
            <a:xfrm>
              <a:off x="223495" y="5613704"/>
              <a:ext cx="2300156" cy="1000304"/>
              <a:chOff x="279131" y="1977701"/>
              <a:chExt cx="3822449" cy="1457264"/>
            </a:xfrm>
          </p:grpSpPr>
          <p:pic>
            <p:nvPicPr>
              <p:cNvPr id="20" name="Picture 19" descr="A mouse with a blue light on it&#10;&#10;AI-generated content may be incorrect.">
                <a:extLst>
                  <a:ext uri="{FF2B5EF4-FFF2-40B4-BE49-F238E27FC236}">
                    <a16:creationId xmlns:a16="http://schemas.microsoft.com/office/drawing/2014/main" id="{3F45463B-DCD6-3C11-E525-1583F8699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51" t="33317" r="46324" b="14208"/>
              <a:stretch>
                <a:fillRect/>
              </a:stretch>
            </p:blipFill>
            <p:spPr>
              <a:xfrm>
                <a:off x="279131" y="1996152"/>
                <a:ext cx="738482" cy="1437457"/>
              </a:xfrm>
              <a:prstGeom prst="rect">
                <a:avLst/>
              </a:prstGeom>
            </p:spPr>
          </p:pic>
          <p:pic>
            <p:nvPicPr>
              <p:cNvPr id="21" name="Picture 20" descr="A mouse on a rail&#10;&#10;AI-generated content may be incorrect.">
                <a:extLst>
                  <a:ext uri="{FF2B5EF4-FFF2-40B4-BE49-F238E27FC236}">
                    <a16:creationId xmlns:a16="http://schemas.microsoft.com/office/drawing/2014/main" id="{ED9C2C93-5A95-C7DF-A6D9-4859E8612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72" t="33475" r="46612" b="11600"/>
              <a:stretch>
                <a:fillRect/>
              </a:stretch>
            </p:blipFill>
            <p:spPr>
              <a:xfrm>
                <a:off x="1010121" y="1996151"/>
                <a:ext cx="765837" cy="1437458"/>
              </a:xfrm>
              <a:prstGeom prst="rect">
                <a:avLst/>
              </a:prstGeom>
            </p:spPr>
          </p:pic>
          <p:pic>
            <p:nvPicPr>
              <p:cNvPr id="22" name="Picture 21" descr="A close-up of a mouse&#10;&#10;AI-generated content may be incorrect.">
                <a:extLst>
                  <a:ext uri="{FF2B5EF4-FFF2-40B4-BE49-F238E27FC236}">
                    <a16:creationId xmlns:a16="http://schemas.microsoft.com/office/drawing/2014/main" id="{FD89F999-5E31-1F30-62DC-60D4E6087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51" t="33476" r="47121" b="15292"/>
              <a:stretch>
                <a:fillRect/>
              </a:stretch>
            </p:blipFill>
            <p:spPr>
              <a:xfrm>
                <a:off x="1777955" y="1987845"/>
                <a:ext cx="740439" cy="1445763"/>
              </a:xfrm>
              <a:prstGeom prst="rect">
                <a:avLst/>
              </a:prstGeom>
            </p:spPr>
          </p:pic>
          <p:pic>
            <p:nvPicPr>
              <p:cNvPr id="23" name="Picture 22" descr="A close-up of a mouse&#10;&#10;AI-generated content may be incorrect.">
                <a:extLst>
                  <a:ext uri="{FF2B5EF4-FFF2-40B4-BE49-F238E27FC236}">
                    <a16:creationId xmlns:a16="http://schemas.microsoft.com/office/drawing/2014/main" id="{D7FFAC28-16FA-382D-E6CE-D797633FA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72" t="33317" r="45069" b="14208"/>
              <a:stretch>
                <a:fillRect/>
              </a:stretch>
            </p:blipFill>
            <p:spPr>
              <a:xfrm>
                <a:off x="2520360" y="1977701"/>
                <a:ext cx="818350" cy="1453640"/>
              </a:xfrm>
              <a:prstGeom prst="rect">
                <a:avLst/>
              </a:prstGeom>
            </p:spPr>
          </p:pic>
          <p:pic>
            <p:nvPicPr>
              <p:cNvPr id="24" name="Picture 23" descr="A close-up of a mouse&#10;&#10;AI-generated content may be incorrect.">
                <a:extLst>
                  <a:ext uri="{FF2B5EF4-FFF2-40B4-BE49-F238E27FC236}">
                    <a16:creationId xmlns:a16="http://schemas.microsoft.com/office/drawing/2014/main" id="{7B916B89-8362-7E2E-BDDE-2BF289F56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72" t="33476" r="45779" b="15495"/>
              <a:stretch>
                <a:fillRect/>
              </a:stretch>
            </p:blipFill>
            <p:spPr>
              <a:xfrm>
                <a:off x="3338711" y="1992334"/>
                <a:ext cx="762869" cy="1442631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77A8E20-D72F-F241-1ECE-728E9F25A719}"/>
                </a:ext>
              </a:extLst>
            </p:cNvPr>
            <p:cNvGrpSpPr/>
            <p:nvPr/>
          </p:nvGrpSpPr>
          <p:grpSpPr>
            <a:xfrm>
              <a:off x="223495" y="6540167"/>
              <a:ext cx="2315316" cy="1015902"/>
              <a:chOff x="284603" y="3383975"/>
              <a:chExt cx="3798134" cy="1484645"/>
            </a:xfrm>
          </p:grpSpPr>
          <p:pic>
            <p:nvPicPr>
              <p:cNvPr id="15" name="Picture 14" descr="A close-up of a mouse&#10;&#10;AI-generated content may be incorrect.">
                <a:extLst>
                  <a:ext uri="{FF2B5EF4-FFF2-40B4-BE49-F238E27FC236}">
                    <a16:creationId xmlns:a16="http://schemas.microsoft.com/office/drawing/2014/main" id="{4A567768-49F9-B01F-2168-644B89374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72" t="33475" r="47360" b="15495"/>
              <a:stretch>
                <a:fillRect/>
              </a:stretch>
            </p:blipFill>
            <p:spPr>
              <a:xfrm>
                <a:off x="284603" y="3423242"/>
                <a:ext cx="739399" cy="1437458"/>
              </a:xfrm>
              <a:prstGeom prst="rect">
                <a:avLst/>
              </a:prstGeom>
            </p:spPr>
          </p:pic>
          <p:pic>
            <p:nvPicPr>
              <p:cNvPr id="16" name="Picture 15" descr="A mouse with a blue spot on its back&#10;&#10;AI-generated content may be incorrect.">
                <a:extLst>
                  <a:ext uri="{FF2B5EF4-FFF2-40B4-BE49-F238E27FC236}">
                    <a16:creationId xmlns:a16="http://schemas.microsoft.com/office/drawing/2014/main" id="{898580F7-BFA6-6909-04E9-DB6E0B0D4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85" t="33196" r="47002" b="15496"/>
              <a:stretch>
                <a:fillRect/>
              </a:stretch>
            </p:blipFill>
            <p:spPr>
              <a:xfrm>
                <a:off x="1024004" y="3414981"/>
                <a:ext cx="771588" cy="1453639"/>
              </a:xfrm>
              <a:prstGeom prst="rect">
                <a:avLst/>
              </a:prstGeom>
            </p:spPr>
          </p:pic>
          <p:pic>
            <p:nvPicPr>
              <p:cNvPr id="17" name="Picture 16" descr="A close-up of a mouse&#10;&#10;AI-generated content may be incorrect.">
                <a:extLst>
                  <a:ext uri="{FF2B5EF4-FFF2-40B4-BE49-F238E27FC236}">
                    <a16:creationId xmlns:a16="http://schemas.microsoft.com/office/drawing/2014/main" id="{BFEB7F7D-D2B3-648B-2FCA-E3DFF9C03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85" t="33475" r="46870" b="14208"/>
              <a:stretch>
                <a:fillRect/>
              </a:stretch>
            </p:blipFill>
            <p:spPr>
              <a:xfrm>
                <a:off x="1763236" y="3383975"/>
                <a:ext cx="745980" cy="1476725"/>
              </a:xfrm>
              <a:prstGeom prst="rect">
                <a:avLst/>
              </a:prstGeom>
            </p:spPr>
          </p:pic>
          <p:pic>
            <p:nvPicPr>
              <p:cNvPr id="18" name="Picture 17" descr="A mouse with blue spots on its body&#10;&#10;AI-generated content may be incorrect.">
                <a:extLst>
                  <a:ext uri="{FF2B5EF4-FFF2-40B4-BE49-F238E27FC236}">
                    <a16:creationId xmlns:a16="http://schemas.microsoft.com/office/drawing/2014/main" id="{F96588C1-DFA0-D7B6-8570-5221C4509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55" t="33318" r="46800" b="16700"/>
              <a:stretch>
                <a:fillRect/>
              </a:stretch>
            </p:blipFill>
            <p:spPr>
              <a:xfrm>
                <a:off x="2506947" y="3411867"/>
                <a:ext cx="828711" cy="1453639"/>
              </a:xfrm>
              <a:prstGeom prst="rect">
                <a:avLst/>
              </a:prstGeom>
            </p:spPr>
          </p:pic>
          <p:pic>
            <p:nvPicPr>
              <p:cNvPr id="19" name="Picture 18" descr="A close-up of a mouse&#10;&#10;AI-generated content may be incorrect.">
                <a:extLst>
                  <a:ext uri="{FF2B5EF4-FFF2-40B4-BE49-F238E27FC236}">
                    <a16:creationId xmlns:a16="http://schemas.microsoft.com/office/drawing/2014/main" id="{0313C40C-3CD5-402A-34AF-8ABE6F233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16" t="33475" r="47197" b="14208"/>
              <a:stretch>
                <a:fillRect/>
              </a:stretch>
            </p:blipFill>
            <p:spPr>
              <a:xfrm>
                <a:off x="3325622" y="3432021"/>
                <a:ext cx="757115" cy="1433486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BDF8CC-48B3-4D20-A070-49D2F09B14B5}"/>
                </a:ext>
              </a:extLst>
            </p:cNvPr>
            <p:cNvGrpSpPr/>
            <p:nvPr/>
          </p:nvGrpSpPr>
          <p:grpSpPr>
            <a:xfrm>
              <a:off x="223495" y="7504345"/>
              <a:ext cx="2300156" cy="990260"/>
              <a:chOff x="284604" y="4832750"/>
              <a:chExt cx="3795080" cy="1455762"/>
            </a:xfrm>
          </p:grpSpPr>
          <p:pic>
            <p:nvPicPr>
              <p:cNvPr id="9" name="Picture 8" descr="A mouse on a wall&#10;&#10;AI-generated content may be incorrect.">
                <a:extLst>
                  <a:ext uri="{FF2B5EF4-FFF2-40B4-BE49-F238E27FC236}">
                    <a16:creationId xmlns:a16="http://schemas.microsoft.com/office/drawing/2014/main" id="{1D4DA879-048E-F531-3845-6A4442935A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72" t="33475" r="45782" b="15495"/>
              <a:stretch>
                <a:fillRect/>
              </a:stretch>
            </p:blipFill>
            <p:spPr>
              <a:xfrm>
                <a:off x="284604" y="4832750"/>
                <a:ext cx="747644" cy="1453639"/>
              </a:xfrm>
              <a:prstGeom prst="rect">
                <a:avLst/>
              </a:prstGeom>
            </p:spPr>
          </p:pic>
          <p:pic>
            <p:nvPicPr>
              <p:cNvPr id="10" name="Picture 9" descr="A mouse on a wall&#10;&#10;AI-generated content may be incorrect.">
                <a:extLst>
                  <a:ext uri="{FF2B5EF4-FFF2-40B4-BE49-F238E27FC236}">
                    <a16:creationId xmlns:a16="http://schemas.microsoft.com/office/drawing/2014/main" id="{D14AB48B-ECF3-A2D6-5A66-F751252B9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41" t="33475" r="47002" b="15495"/>
              <a:stretch>
                <a:fillRect/>
              </a:stretch>
            </p:blipFill>
            <p:spPr>
              <a:xfrm>
                <a:off x="1032249" y="4832750"/>
                <a:ext cx="760038" cy="1453639"/>
              </a:xfrm>
              <a:prstGeom prst="rect">
                <a:avLst/>
              </a:prstGeom>
            </p:spPr>
          </p:pic>
          <p:pic>
            <p:nvPicPr>
              <p:cNvPr id="11" name="Picture 10" descr="A mouse stuck in a wall&#10;&#10;AI-generated content may be incorrect.">
                <a:extLst>
                  <a:ext uri="{FF2B5EF4-FFF2-40B4-BE49-F238E27FC236}">
                    <a16:creationId xmlns:a16="http://schemas.microsoft.com/office/drawing/2014/main" id="{380366CF-EE6E-6C1D-52EF-D2FA2D536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16" t="33475" r="46112" b="15495"/>
              <a:stretch>
                <a:fillRect/>
              </a:stretch>
            </p:blipFill>
            <p:spPr>
              <a:xfrm>
                <a:off x="1759869" y="4865506"/>
                <a:ext cx="762020" cy="1423006"/>
              </a:xfrm>
              <a:prstGeom prst="rect">
                <a:avLst/>
              </a:prstGeom>
            </p:spPr>
          </p:pic>
          <p:pic>
            <p:nvPicPr>
              <p:cNvPr id="13" name="Picture 12" descr="A mouse on a rail&#10;&#10;AI-generated content may be incorrect.">
                <a:extLst>
                  <a:ext uri="{FF2B5EF4-FFF2-40B4-BE49-F238E27FC236}">
                    <a16:creationId xmlns:a16="http://schemas.microsoft.com/office/drawing/2014/main" id="{F0D1D78B-C449-1F3B-23C0-F2B9A6AFE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16" t="33196" r="46323" b="16564"/>
              <a:stretch>
                <a:fillRect/>
              </a:stretch>
            </p:blipFill>
            <p:spPr>
              <a:xfrm>
                <a:off x="2526579" y="4866795"/>
                <a:ext cx="767507" cy="1421717"/>
              </a:xfrm>
              <a:prstGeom prst="rect">
                <a:avLst/>
              </a:prstGeom>
            </p:spPr>
          </p:pic>
          <p:pic>
            <p:nvPicPr>
              <p:cNvPr id="14" name="Picture 13" descr="A close-up of a mouse&#10;&#10;AI-generated content may be incorrect.">
                <a:extLst>
                  <a:ext uri="{FF2B5EF4-FFF2-40B4-BE49-F238E27FC236}">
                    <a16:creationId xmlns:a16="http://schemas.microsoft.com/office/drawing/2014/main" id="{A840793F-1D7E-C04A-353F-E3CDCAF0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16" t="33475" r="46885" b="15495"/>
              <a:stretch>
                <a:fillRect/>
              </a:stretch>
            </p:blipFill>
            <p:spPr>
              <a:xfrm>
                <a:off x="3294086" y="4855765"/>
                <a:ext cx="785598" cy="1429951"/>
              </a:xfrm>
              <a:prstGeom prst="rect">
                <a:avLst/>
              </a:prstGeom>
            </p:spPr>
          </p:pic>
        </p:grpSp>
      </p:grpSp>
      <p:pic>
        <p:nvPicPr>
          <p:cNvPr id="34" name="Picture 33" descr="A mouse with a blue spot on its back&#10;&#10;AI-generated content may be incorrect.">
            <a:extLst>
              <a:ext uri="{FF2B5EF4-FFF2-40B4-BE49-F238E27FC236}">
                <a16:creationId xmlns:a16="http://schemas.microsoft.com/office/drawing/2014/main" id="{2A7A171C-34B1-B955-F2DC-0D5D2F2E65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1" r="1042" b="7917"/>
          <a:stretch>
            <a:fillRect/>
          </a:stretch>
        </p:blipFill>
        <p:spPr>
          <a:xfrm>
            <a:off x="3338397" y="3682808"/>
            <a:ext cx="405639" cy="3854054"/>
          </a:xfrm>
          <a:prstGeom prst="rect">
            <a:avLst/>
          </a:prstGeom>
        </p:spPr>
      </p:pic>
      <p:grpSp>
        <p:nvGrpSpPr>
          <p:cNvPr id="63" name="그룹 62"/>
          <p:cNvGrpSpPr/>
          <p:nvPr/>
        </p:nvGrpSpPr>
        <p:grpSpPr>
          <a:xfrm>
            <a:off x="1453326" y="885008"/>
            <a:ext cx="363749" cy="251081"/>
            <a:chOff x="3024554" y="6459415"/>
            <a:chExt cx="511852" cy="501828"/>
          </a:xfrm>
        </p:grpSpPr>
        <p:sp>
          <p:nvSpPr>
            <p:cNvPr id="64" name="타원 63"/>
            <p:cNvSpPr/>
            <p:nvPr/>
          </p:nvSpPr>
          <p:spPr>
            <a:xfrm>
              <a:off x="3024554" y="6459415"/>
              <a:ext cx="511852" cy="50182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/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3294185" y="6459415"/>
              <a:ext cx="242221" cy="5018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678001" y="909774"/>
            <a:ext cx="562975" cy="2308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Poly(A)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08696" y="876557"/>
            <a:ext cx="4603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5’cap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600735" y="708052"/>
            <a:ext cx="40767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5’UTR                                             ORF                                                 3’UTR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직선 연결선 71"/>
          <p:cNvCxnSpPr/>
          <p:nvPr/>
        </p:nvCxnSpPr>
        <p:spPr>
          <a:xfrm flipH="1">
            <a:off x="1220261" y="1136089"/>
            <a:ext cx="990312" cy="11049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5123073" y="1140606"/>
            <a:ext cx="1045935" cy="10597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1246191" y="1273592"/>
            <a:ext cx="221315" cy="19306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468498" y="1273593"/>
            <a:ext cx="1996359" cy="19306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</a:t>
            </a:r>
            <a:endParaRPr lang="ko-KR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3464858" y="1273592"/>
            <a:ext cx="2704150" cy="193068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F3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직선 연결선 101"/>
          <p:cNvCxnSpPr/>
          <p:nvPr/>
        </p:nvCxnSpPr>
        <p:spPr>
          <a:xfrm>
            <a:off x="1621494" y="1003546"/>
            <a:ext cx="40810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직사각형 102"/>
          <p:cNvSpPr/>
          <p:nvPr/>
        </p:nvSpPr>
        <p:spPr>
          <a:xfrm>
            <a:off x="1667611" y="898905"/>
            <a:ext cx="355171" cy="2151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04" name="직사각형 103"/>
          <p:cNvSpPr/>
          <p:nvPr/>
        </p:nvSpPr>
        <p:spPr>
          <a:xfrm>
            <a:off x="2210572" y="898904"/>
            <a:ext cx="2933055" cy="215166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05" name="직사각형 104"/>
          <p:cNvSpPr/>
          <p:nvPr/>
        </p:nvSpPr>
        <p:spPr>
          <a:xfrm>
            <a:off x="5225013" y="898904"/>
            <a:ext cx="355171" cy="2151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07" name="TextBox 106"/>
          <p:cNvSpPr txBox="1"/>
          <p:nvPr/>
        </p:nvSpPr>
        <p:spPr>
          <a:xfrm>
            <a:off x="4952638" y="1502158"/>
            <a:ext cx="1050288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D: DCpep6</a:t>
            </a:r>
          </a:p>
          <a:p>
            <a:r>
              <a:rPr lang="en-US" altLang="ko-KR" sz="800" dirty="0" err="1">
                <a:latin typeface="Arial" panose="020B0604020202020204" pitchFamily="34" charset="0"/>
                <a:cs typeface="Arial" panose="020B0604020202020204" pitchFamily="34" charset="0"/>
              </a:rPr>
              <a:t>Fluc</a:t>
            </a:r>
            <a:endParaRPr lang="en-US" altLang="ko-K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F3: FlaB</a:t>
            </a:r>
            <a:r>
              <a:rPr lang="en-US" altLang="ko-KR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N83/101/139A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24872" y="1246580"/>
            <a:ext cx="633507" cy="274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Fluc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2045453" y="908060"/>
            <a:ext cx="101469" cy="2151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D07B3FFB-4406-4929-A9F4-903DF1F15A59}"/>
              </a:ext>
            </a:extLst>
          </p:cNvPr>
          <p:cNvGrpSpPr/>
          <p:nvPr/>
        </p:nvGrpSpPr>
        <p:grpSpPr>
          <a:xfrm flipH="1">
            <a:off x="2522293" y="2264908"/>
            <a:ext cx="725448" cy="869999"/>
            <a:chOff x="7989684" y="4783518"/>
            <a:chExt cx="2707020" cy="2486266"/>
          </a:xfrm>
        </p:grpSpPr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182BA993-938B-426C-BA66-BB38E92B1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7" t="4824" r="76835" b="74582"/>
            <a:stretch/>
          </p:blipFill>
          <p:spPr>
            <a:xfrm>
              <a:off x="7989684" y="4783518"/>
              <a:ext cx="2707020" cy="2486266"/>
            </a:xfrm>
            <a:prstGeom prst="rect">
              <a:avLst/>
            </a:prstGeom>
            <a:noFill/>
          </p:spPr>
        </p:pic>
        <p:pic>
          <p:nvPicPr>
            <p:cNvPr id="115" name="그림 114">
              <a:extLst>
                <a:ext uri="{FF2B5EF4-FFF2-40B4-BE49-F238E27FC236}">
                  <a16:creationId xmlns:a16="http://schemas.microsoft.com/office/drawing/2014/main" id="{69FE0B11-B7E1-4839-B27A-92405D3BB4B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68" t="45871" r="45664" b="40538"/>
            <a:stretch/>
          </p:blipFill>
          <p:spPr>
            <a:xfrm rot="16200000" flipH="1">
              <a:off x="9230878" y="5929614"/>
              <a:ext cx="231538" cy="29927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6" name="그림 115">
            <a:extLst>
              <a:ext uri="{FF2B5EF4-FFF2-40B4-BE49-F238E27FC236}">
                <a16:creationId xmlns:a16="http://schemas.microsoft.com/office/drawing/2014/main" id="{D073D3C8-28FB-4407-88EB-0B4DE399306E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4824" r="76835" b="78360"/>
          <a:stretch/>
        </p:blipFill>
        <p:spPr>
          <a:xfrm flipH="1">
            <a:off x="1002903" y="2325730"/>
            <a:ext cx="714683" cy="6287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B4805C1-7A13-4522-B11C-D33BED55474C}"/>
              </a:ext>
            </a:extLst>
          </p:cNvPr>
          <p:cNvSpPr txBox="1"/>
          <p:nvPr/>
        </p:nvSpPr>
        <p:spPr>
          <a:xfrm>
            <a:off x="393944" y="2008052"/>
            <a:ext cx="148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5 x 10</a:t>
            </a:r>
            <a:r>
              <a:rPr lang="en-US" altLang="ko-KR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/mouse</a:t>
            </a:r>
          </a:p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TC-1 cell injection (S.C.)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3C4A89C-C588-464B-9FA1-95A29D66090F}"/>
              </a:ext>
            </a:extLst>
          </p:cNvPr>
          <p:cNvSpPr txBox="1"/>
          <p:nvPr/>
        </p:nvSpPr>
        <p:spPr>
          <a:xfrm>
            <a:off x="1698330" y="1975525"/>
            <a:ext cx="204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Fluc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-F-mRNA-LNP</a:t>
            </a:r>
          </a:p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l-GR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peritumoral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 subcutaneous 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inj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id="{EEE873E0-AD9F-480B-895E-C1FD8DE21920}"/>
              </a:ext>
            </a:extLst>
          </p:cNvPr>
          <p:cNvCxnSpPr>
            <a:cxnSpLocks/>
          </p:cNvCxnSpPr>
          <p:nvPr/>
        </p:nvCxnSpPr>
        <p:spPr>
          <a:xfrm>
            <a:off x="1325753" y="2961191"/>
            <a:ext cx="4974846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03C69F0A-A0F2-4602-B4B8-56D1B4C4FFF0}"/>
              </a:ext>
            </a:extLst>
          </p:cNvPr>
          <p:cNvCxnSpPr/>
          <p:nvPr/>
        </p:nvCxnSpPr>
        <p:spPr>
          <a:xfrm>
            <a:off x="1641187" y="292143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F60ABFEA-5915-4C18-928E-DE99E5887F96}"/>
              </a:ext>
            </a:extLst>
          </p:cNvPr>
          <p:cNvSpPr txBox="1"/>
          <p:nvPr/>
        </p:nvSpPr>
        <p:spPr>
          <a:xfrm>
            <a:off x="1228200" y="2821847"/>
            <a:ext cx="23968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I                                              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02E66D3-795B-47A6-841A-3D054447C6C9}"/>
              </a:ext>
            </a:extLst>
          </p:cNvPr>
          <p:cNvSpPr txBox="1"/>
          <p:nvPr/>
        </p:nvSpPr>
        <p:spPr>
          <a:xfrm>
            <a:off x="2236028" y="3130433"/>
            <a:ext cx="1284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Tumor size (3~5 mm)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3" name="직선 화살표 연결선 122"/>
          <p:cNvCxnSpPr/>
          <p:nvPr/>
        </p:nvCxnSpPr>
        <p:spPr>
          <a:xfrm flipV="1">
            <a:off x="3850937" y="2706280"/>
            <a:ext cx="0" cy="24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123"/>
          <p:cNvCxnSpPr/>
          <p:nvPr/>
        </p:nvCxnSpPr>
        <p:spPr>
          <a:xfrm flipV="1">
            <a:off x="4378933" y="2716805"/>
            <a:ext cx="0" cy="24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그림 124"/>
          <p:cNvPicPr>
            <a:picLocks noChangeAspect="1"/>
          </p:cNvPicPr>
          <p:nvPr/>
        </p:nvPicPr>
        <p:blipFill rotWithShape="1">
          <a:blip r:embed="rId27"/>
          <a:srcRect r="23125"/>
          <a:stretch/>
        </p:blipFill>
        <p:spPr>
          <a:xfrm>
            <a:off x="4753670" y="1935836"/>
            <a:ext cx="295754" cy="728658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63C4A89C-C588-464B-9FA1-95A29D66090F}"/>
              </a:ext>
            </a:extLst>
          </p:cNvPr>
          <p:cNvSpPr txBox="1"/>
          <p:nvPr/>
        </p:nvSpPr>
        <p:spPr>
          <a:xfrm>
            <a:off x="3891869" y="2297164"/>
            <a:ext cx="11365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IVIS imaging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02E66D3-795B-47A6-841A-3D054447C6C9}"/>
              </a:ext>
            </a:extLst>
          </p:cNvPr>
          <p:cNvSpPr txBox="1"/>
          <p:nvPr/>
        </p:nvSpPr>
        <p:spPr>
          <a:xfrm>
            <a:off x="3404613" y="2961191"/>
            <a:ext cx="22365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6 h    12h           24 h                         48h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오른쪽 중괄호 127">
            <a:extLst>
              <a:ext uri="{FF2B5EF4-FFF2-40B4-BE49-F238E27FC236}">
                <a16:creationId xmlns:a16="http://schemas.microsoft.com/office/drawing/2014/main" id="{864FD0C0-DA94-4FE4-BA2D-29E0420928FF}"/>
              </a:ext>
            </a:extLst>
          </p:cNvPr>
          <p:cNvSpPr/>
          <p:nvPr/>
        </p:nvSpPr>
        <p:spPr>
          <a:xfrm rot="16200000">
            <a:off x="4432099" y="1695871"/>
            <a:ext cx="103617" cy="1875520"/>
          </a:xfrm>
          <a:prstGeom prst="rightBrace">
            <a:avLst>
              <a:gd name="adj1" fmla="val 23609"/>
              <a:gd name="adj2" fmla="val 4896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91144" y="747321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87131" y="1922405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cxnSp>
        <p:nvCxnSpPr>
          <p:cNvPr id="131" name="직선 화살표 연결선 130"/>
          <p:cNvCxnSpPr/>
          <p:nvPr/>
        </p:nvCxnSpPr>
        <p:spPr>
          <a:xfrm flipV="1">
            <a:off x="3546145" y="2690232"/>
            <a:ext cx="0" cy="24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화살표 연결선 131"/>
          <p:cNvCxnSpPr/>
          <p:nvPr/>
        </p:nvCxnSpPr>
        <p:spPr>
          <a:xfrm flipV="1">
            <a:off x="5421668" y="2724828"/>
            <a:ext cx="0" cy="24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83116" y="3241870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989" y="4164004"/>
            <a:ext cx="4042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6h</a:t>
            </a: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12h</a:t>
            </a: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24h</a:t>
            </a: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48h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/>
        </p:nvGraphicFramePr>
        <p:xfrm>
          <a:off x="3804014" y="5153799"/>
          <a:ext cx="2312988" cy="223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8" imgW="2856957" imgH="2761301" progId="Prism8.Document">
                  <p:embed/>
                </p:oleObj>
              </mc:Choice>
              <mc:Fallback>
                <p:oleObj name="Prism 8" r:id="rId28" imgW="2856957" imgH="2761301" progId="Prism8.Document">
                  <p:embed/>
                  <p:pic>
                    <p:nvPicPr>
                      <p:cNvPr id="7" name="개체 6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804014" y="5153799"/>
                        <a:ext cx="2312988" cy="223361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직선 화살표 연결선 24"/>
          <p:cNvCxnSpPr/>
          <p:nvPr/>
        </p:nvCxnSpPr>
        <p:spPr>
          <a:xfrm>
            <a:off x="2827228" y="2922892"/>
            <a:ext cx="0" cy="2497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7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1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4336693-4A3D-4E65-968E-6929CE05065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0142" r="80881" b="34052"/>
          <a:stretch/>
        </p:blipFill>
        <p:spPr>
          <a:xfrm>
            <a:off x="356024" y="978084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E91D59E-CBB2-4707-AB1B-1C3812807A9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51463" r="63082" b="34017"/>
          <a:stretch/>
        </p:blipFill>
        <p:spPr>
          <a:xfrm>
            <a:off x="2924706" y="97930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F332DFF-4C22-48B2-834F-696B001ACB4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03" t="49275" r="7917" b="35156"/>
          <a:stretch/>
        </p:blipFill>
        <p:spPr>
          <a:xfrm>
            <a:off x="6299322" y="97988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36D36E2-8747-4CE7-A46E-168CABDD760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51636" r="64244" b="32795"/>
          <a:stretch/>
        </p:blipFill>
        <p:spPr>
          <a:xfrm>
            <a:off x="5028834" y="97988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7D68458-5D1D-4A95-84ED-E01EBD95504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0" t="51636" r="79150" b="32795"/>
          <a:stretch/>
        </p:blipFill>
        <p:spPr>
          <a:xfrm>
            <a:off x="4604349" y="97988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F0975FE-B74A-439B-92C5-27EEFD09261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46" t="51636" r="46874" b="32795"/>
          <a:stretch/>
        </p:blipFill>
        <p:spPr>
          <a:xfrm>
            <a:off x="5451288" y="97988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DA25ABE-C1A9-41DD-A69A-5D1E6B2A64D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20" t="51636" r="30600" b="32795"/>
          <a:stretch/>
        </p:blipFill>
        <p:spPr>
          <a:xfrm>
            <a:off x="5873975" y="97988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FA60904-E9A1-4344-AE9D-51C461114E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0" t="53560" r="82908" b="31920"/>
          <a:stretch/>
        </p:blipFill>
        <p:spPr>
          <a:xfrm>
            <a:off x="2503044" y="97988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0938120-2F27-44F0-8BCA-AC7B0119AF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31" t="50624" r="47997" b="34856"/>
          <a:stretch/>
        </p:blipFill>
        <p:spPr>
          <a:xfrm>
            <a:off x="3345969" y="981108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51C70BF-85C7-446E-9B7D-0F833427A36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73" t="51044" r="29555" b="34436"/>
          <a:stretch/>
        </p:blipFill>
        <p:spPr>
          <a:xfrm>
            <a:off x="1197211" y="98925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941BA3C-6FBB-4A95-8FC3-DF003A19592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0" t="50205" r="10248" b="35275"/>
          <a:stretch/>
        </p:blipFill>
        <p:spPr>
          <a:xfrm>
            <a:off x="4179177" y="97988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6B19F04-9C21-4F70-81CC-03745287814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52539" r="67515" b="31655"/>
          <a:stretch/>
        </p:blipFill>
        <p:spPr>
          <a:xfrm>
            <a:off x="776307" y="98863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A27D081-0322-4458-B08E-E0A704AEF3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69" t="48544" r="49269" b="35650"/>
          <a:stretch/>
        </p:blipFill>
        <p:spPr>
          <a:xfrm>
            <a:off x="3765431" y="97988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7E22A38-5A85-49B6-872F-CEB0FA08BD4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47403" r="31912" b="36791"/>
          <a:stretch/>
        </p:blipFill>
        <p:spPr>
          <a:xfrm>
            <a:off x="1621314" y="98863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1ADD4D7-564C-4062-B6EC-AC6DC267E18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54" t="50142" r="9385" b="34052"/>
          <a:stretch/>
        </p:blipFill>
        <p:spPr>
          <a:xfrm>
            <a:off x="2046218" y="98863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15F91C8-04D2-4AC5-B78B-C3604955A6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57" t="45507" r="13216" b="41721"/>
          <a:stretch/>
        </p:blipFill>
        <p:spPr>
          <a:xfrm>
            <a:off x="2052104" y="140874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7AEB064-2AA2-4013-B81C-75AD0AF89A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00" t="58285" r="11978" b="29469"/>
          <a:stretch/>
        </p:blipFill>
        <p:spPr>
          <a:xfrm>
            <a:off x="4180359" y="140601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F589039-6BFB-443F-AF71-6A3299038E4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65" t="54591" r="16688" b="32482"/>
          <a:stretch/>
        </p:blipFill>
        <p:spPr>
          <a:xfrm>
            <a:off x="6299322" y="1410904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F860E47-BF9B-4408-BB79-7691DBA4A8C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79" t="57018" r="32575" b="30055"/>
          <a:stretch/>
        </p:blipFill>
        <p:spPr>
          <a:xfrm>
            <a:off x="5874798" y="1410904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AC57C21-0067-4D4F-9C9D-0481A0DA0CD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6" t="56551" r="49428" b="30522"/>
          <a:stretch/>
        </p:blipFill>
        <p:spPr>
          <a:xfrm>
            <a:off x="5446433" y="1410904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B5E5A53-8A10-460F-AF4D-438D01CA78D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28" t="57111" r="67925" b="29962"/>
          <a:stretch/>
        </p:blipFill>
        <p:spPr>
          <a:xfrm>
            <a:off x="5031229" y="1410904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39AEC46-6379-4DAB-9926-B32CAF91475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" t="57111" r="83633" b="29962"/>
          <a:stretch/>
        </p:blipFill>
        <p:spPr>
          <a:xfrm>
            <a:off x="4606209" y="140205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1E845D3A-AC67-4F14-BB61-F44D1F69B8D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53333" r="70458" b="34421"/>
          <a:stretch/>
        </p:blipFill>
        <p:spPr>
          <a:xfrm>
            <a:off x="2926412" y="140901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2AB3D33-4205-49E8-8918-E0B3928958D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55455" r="85491" b="32299"/>
          <a:stretch/>
        </p:blipFill>
        <p:spPr>
          <a:xfrm>
            <a:off x="2503044" y="1409105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79FAB33-2799-4854-B605-86E824EB7CF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28" t="53687" r="51450" b="34067"/>
          <a:stretch/>
        </p:blipFill>
        <p:spPr>
          <a:xfrm>
            <a:off x="3346941" y="141033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081CC00-021E-420D-AC02-27CEA65EF9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36" t="56782" r="32742" b="30972"/>
          <a:stretch/>
        </p:blipFill>
        <p:spPr>
          <a:xfrm>
            <a:off x="1204895" y="140730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CEAC736-6BBB-4D5E-A183-BCDEFD5BF16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47" t="44769" r="31126" b="42459"/>
          <a:stretch/>
        </p:blipFill>
        <p:spPr>
          <a:xfrm>
            <a:off x="1628370" y="140468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9904FD2-A619-4512-98EC-FE661E2C51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4" t="48090" r="83849" b="39138"/>
          <a:stretch/>
        </p:blipFill>
        <p:spPr>
          <a:xfrm>
            <a:off x="356024" y="140917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0ED4A84-482B-4E93-B30C-0CFE27EDE4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3" t="48366" r="65360" b="38862"/>
          <a:stretch/>
        </p:blipFill>
        <p:spPr>
          <a:xfrm>
            <a:off x="783991" y="140823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DCC41A78-8267-414C-8A12-7CDEB564AEF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66" t="47444" r="46807" b="39784"/>
          <a:stretch/>
        </p:blipFill>
        <p:spPr>
          <a:xfrm>
            <a:off x="3766685" y="141361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5A9F4054-235F-4C27-AE8B-0C1DA443B3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23" t="56824" r="15096" b="27196"/>
          <a:stretch/>
        </p:blipFill>
        <p:spPr>
          <a:xfrm>
            <a:off x="2052104" y="184069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2DEE4FD4-EBA2-405A-A42D-E2F8D877867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24" t="60002" r="16133" b="23176"/>
          <a:stretch/>
        </p:blipFill>
        <p:spPr>
          <a:xfrm>
            <a:off x="4180359" y="185090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D10F5F5C-A73D-4537-93AA-8ED4C9D9181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52" t="54012" r="12694" b="28893"/>
          <a:stretch/>
        </p:blipFill>
        <p:spPr>
          <a:xfrm>
            <a:off x="6298495" y="1846011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8235F79-F4F0-46D1-B809-4143637AAD6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 t="56824" r="28844" b="27196"/>
          <a:stretch/>
        </p:blipFill>
        <p:spPr>
          <a:xfrm>
            <a:off x="1629201" y="183900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4F6B205-F03D-4B2F-BEAF-A5E0197D687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0" t="56824" r="39990" b="27196"/>
          <a:stretch/>
        </p:blipFill>
        <p:spPr>
          <a:xfrm>
            <a:off x="3767550" y="185666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6E0DF7B-3F4D-4549-B6F1-363ABA9A139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3" t="59845" r="55856" b="24175"/>
          <a:stretch/>
        </p:blipFill>
        <p:spPr>
          <a:xfrm>
            <a:off x="776307" y="184069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41A679BF-0EA9-4993-8698-A3E3BCA880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62401" r="67363" b="21619"/>
          <a:stretch/>
        </p:blipFill>
        <p:spPr>
          <a:xfrm>
            <a:off x="348340" y="184069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C2CE65D4-2D7F-4DBC-B50C-18B7E2FDC4F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60002" r="27682" b="23176"/>
          <a:stretch/>
        </p:blipFill>
        <p:spPr>
          <a:xfrm>
            <a:off x="1204895" y="183900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DCFAD20-6613-4314-8087-645F5D9AB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47" t="64132" r="43710" b="19046"/>
          <a:stretch/>
        </p:blipFill>
        <p:spPr>
          <a:xfrm>
            <a:off x="3346581" y="185401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8093ACC0-1CBE-41AF-828A-7862FF4283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69" t="64739" r="56388" b="18439"/>
          <a:stretch/>
        </p:blipFill>
        <p:spPr>
          <a:xfrm>
            <a:off x="2924935" y="185221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493989EE-99D9-4771-BF79-B2FC81A3022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53" t="63039" r="69204" b="20139"/>
          <a:stretch/>
        </p:blipFill>
        <p:spPr>
          <a:xfrm>
            <a:off x="2503044" y="1846011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EA5BBF3B-DA08-4D1C-9EE3-FD31329049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4" t="55987" r="25422" b="26918"/>
          <a:stretch/>
        </p:blipFill>
        <p:spPr>
          <a:xfrm>
            <a:off x="5874798" y="185090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1C68B9A8-0E68-4F15-ACA0-B5597D00293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38" t="57962" r="38608" b="24943"/>
          <a:stretch/>
        </p:blipFill>
        <p:spPr>
          <a:xfrm>
            <a:off x="5448713" y="185379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A8011231-D92B-4F44-9CD8-7AD207051B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0" t="56481" r="54476" b="26424"/>
          <a:stretch/>
        </p:blipFill>
        <p:spPr>
          <a:xfrm>
            <a:off x="5028834" y="185580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FAB04F4D-F64B-4943-8AE0-980DFE3B299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52901" r="64725" b="30004"/>
          <a:stretch/>
        </p:blipFill>
        <p:spPr>
          <a:xfrm>
            <a:off x="4606209" y="185303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56A54F24-3EED-4228-BD6D-8AA169704D7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44" t="52275" r="6209" b="33498"/>
          <a:stretch/>
        </p:blipFill>
        <p:spPr>
          <a:xfrm>
            <a:off x="2053902" y="226810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889C52C0-F811-4801-9072-A28D780EED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47" t="61146" r="13272" b="22763"/>
          <a:stretch/>
        </p:blipFill>
        <p:spPr>
          <a:xfrm>
            <a:off x="4180359" y="2276458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24DB8AA2-1673-4B82-BA12-4F6B2993660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56" t="55174" r="10358" b="28209"/>
          <a:stretch/>
        </p:blipFill>
        <p:spPr>
          <a:xfrm>
            <a:off x="6298495" y="2270768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81A0BE75-41D6-4191-87ED-7124E6242A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6" t="53930" r="71047" b="31843"/>
          <a:stretch/>
        </p:blipFill>
        <p:spPr>
          <a:xfrm>
            <a:off x="343810" y="2267738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CC4570A4-57FA-414D-ACDD-FC4547356DF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3" t="53516" r="22391" b="32257"/>
          <a:stretch/>
        </p:blipFill>
        <p:spPr>
          <a:xfrm>
            <a:off x="1628370" y="2267548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62F7B410-16A8-4404-A41A-95937B4B4F9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45" t="53516" r="39208" b="32257"/>
          <a:stretch/>
        </p:blipFill>
        <p:spPr>
          <a:xfrm>
            <a:off x="3769504" y="227523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209D5830-B34B-4121-8889-C8777152813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5" t="56205" r="51038" b="29568"/>
          <a:stretch/>
        </p:blipFill>
        <p:spPr>
          <a:xfrm>
            <a:off x="770092" y="226810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FF4AB4F-6D6C-4E4A-ACF1-4255D21FAB3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17" t="57403" r="30802" b="26506"/>
          <a:stretch/>
        </p:blipFill>
        <p:spPr>
          <a:xfrm>
            <a:off x="1199970" y="226810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B5AB2392-BA51-4CE6-A22E-233BDE66356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6" t="58105" r="46603" b="25804"/>
          <a:stretch/>
        </p:blipFill>
        <p:spPr>
          <a:xfrm>
            <a:off x="3346566" y="227523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E7AABB3B-448B-4583-9B7D-C3869D08B0E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33" t="56935" r="58886" b="26974"/>
          <a:stretch/>
        </p:blipFill>
        <p:spPr>
          <a:xfrm>
            <a:off x="2926412" y="227465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9AA8AEE6-C7D1-43D7-87D9-8F5F445F3C7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56935" r="71342" b="26974"/>
          <a:stretch/>
        </p:blipFill>
        <p:spPr>
          <a:xfrm>
            <a:off x="2503044" y="227523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A93349B5-AC0E-440C-AE0E-842183DB35A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6865" r="25551" b="26518"/>
          <a:stretch/>
        </p:blipFill>
        <p:spPr>
          <a:xfrm>
            <a:off x="5873628" y="227465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6F0E732-6778-4AD8-8404-D8C662882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3" t="58556" r="39351" b="24827"/>
          <a:stretch/>
        </p:blipFill>
        <p:spPr>
          <a:xfrm>
            <a:off x="5447543" y="227465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CED7D0A9-B333-4A72-AB1D-BDFBD83BE1C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58" t="61454" r="55656" b="21929"/>
          <a:stretch/>
        </p:blipFill>
        <p:spPr>
          <a:xfrm>
            <a:off x="5033415" y="227465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D90121F0-3F26-425D-8159-DC2043B2B57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59039" r="70875" b="24344"/>
          <a:stretch/>
        </p:blipFill>
        <p:spPr>
          <a:xfrm>
            <a:off x="4606209" y="2274659"/>
            <a:ext cx="405000" cy="405000"/>
          </a:xfrm>
          <a:prstGeom prst="rect">
            <a:avLst/>
          </a:prstGeom>
          <a:ln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A140852-5AF0-445F-83EF-20F0D5437B03}"/>
              </a:ext>
            </a:extLst>
          </p:cNvPr>
          <p:cNvSpPr txBox="1"/>
          <p:nvPr/>
        </p:nvSpPr>
        <p:spPr>
          <a:xfrm>
            <a:off x="1183588" y="715417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59F4043-0B8A-493C-8406-18FDEE81D2CD}"/>
              </a:ext>
            </a:extLst>
          </p:cNvPr>
          <p:cNvSpPr txBox="1"/>
          <p:nvPr/>
        </p:nvSpPr>
        <p:spPr>
          <a:xfrm>
            <a:off x="4235556" y="708896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97F91AF0-4D9B-4687-BDDA-66C7BE9A3F3C}"/>
              </a:ext>
            </a:extLst>
          </p:cNvPr>
          <p:cNvCxnSpPr>
            <a:cxnSpLocks/>
          </p:cNvCxnSpPr>
          <p:nvPr/>
        </p:nvCxnSpPr>
        <p:spPr>
          <a:xfrm>
            <a:off x="343810" y="937767"/>
            <a:ext cx="21074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C0FB270A-C51F-42C2-BF52-73F38659EB99}"/>
              </a:ext>
            </a:extLst>
          </p:cNvPr>
          <p:cNvCxnSpPr>
            <a:cxnSpLocks/>
          </p:cNvCxnSpPr>
          <p:nvPr/>
        </p:nvCxnSpPr>
        <p:spPr>
          <a:xfrm>
            <a:off x="2503044" y="937767"/>
            <a:ext cx="42220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7D8EC1A5-C0B8-40B3-A860-9AC733EFCF48}"/>
              </a:ext>
            </a:extLst>
          </p:cNvPr>
          <p:cNvSpPr txBox="1"/>
          <p:nvPr/>
        </p:nvSpPr>
        <p:spPr>
          <a:xfrm>
            <a:off x="43980" y="92382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C38D53C-78D0-4F08-99BF-57D5EFA5B2C1}"/>
              </a:ext>
            </a:extLst>
          </p:cNvPr>
          <p:cNvSpPr txBox="1"/>
          <p:nvPr/>
        </p:nvSpPr>
        <p:spPr>
          <a:xfrm>
            <a:off x="38653" y="135322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BF4EE8E-5091-4BEE-9F79-B7F2CCD99F6F}"/>
              </a:ext>
            </a:extLst>
          </p:cNvPr>
          <p:cNvSpPr txBox="1"/>
          <p:nvPr/>
        </p:nvSpPr>
        <p:spPr>
          <a:xfrm>
            <a:off x="51664" y="1774123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518BB50-B6E8-4387-B903-D6F9615B5AA1}"/>
              </a:ext>
            </a:extLst>
          </p:cNvPr>
          <p:cNvSpPr txBox="1"/>
          <p:nvPr/>
        </p:nvSpPr>
        <p:spPr>
          <a:xfrm>
            <a:off x="51664" y="2202771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3CF7FACA-98E4-4647-84BF-8DFD0A53959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9" t="51459" r="48611" b="31814"/>
          <a:stretch/>
        </p:blipFill>
        <p:spPr>
          <a:xfrm>
            <a:off x="343810" y="2695518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12960CE9-030D-4A0A-8FA8-9060B86DED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1" cstate="print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2" t="57383" r="61214" b="25951"/>
          <a:stretch/>
        </p:blipFill>
        <p:spPr>
          <a:xfrm>
            <a:off x="3763728" y="2695525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3E2A71CE-D657-4D97-AED5-E61A1484FB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58766" r="65386" b="26890"/>
          <a:stretch/>
        </p:blipFill>
        <p:spPr>
          <a:xfrm>
            <a:off x="2503044" y="270154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CA869A61-99EB-4CAC-A328-3A26D6FAB7B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5" cstate="print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56831" r="72227" b="26594"/>
          <a:stretch/>
        </p:blipFill>
        <p:spPr>
          <a:xfrm>
            <a:off x="4606413" y="2696455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B1ECC742-BB75-478A-A038-79322DE591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59" t="50000" r="28771" b="33273"/>
          <a:stretch/>
        </p:blipFill>
        <p:spPr>
          <a:xfrm>
            <a:off x="768623" y="269551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9F221BBF-4451-4DF7-A7D1-19C92585B34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9" cstate="print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7" t="57141" r="46649" b="26193"/>
          <a:stretch/>
        </p:blipFill>
        <p:spPr>
          <a:xfrm>
            <a:off x="1625433" y="269385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F407455B-D0BD-4140-AEE1-D4DEC97DF84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1" cstate="print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80" t="55687" r="24097" b="27647"/>
          <a:stretch/>
        </p:blipFill>
        <p:spPr>
          <a:xfrm>
            <a:off x="2053175" y="269385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184AB490-1834-4201-9FE0-56A80382869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32" t="57723" r="52831" b="27933"/>
          <a:stretch/>
        </p:blipFill>
        <p:spPr>
          <a:xfrm>
            <a:off x="2926412" y="2701543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E5FCF131-FF4E-449C-B8BF-D0C5F916D1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9" t="57306" r="40164" b="28350"/>
          <a:stretch/>
        </p:blipFill>
        <p:spPr>
          <a:xfrm>
            <a:off x="3345673" y="2696455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C6ADC20C-6E5B-4373-A5B0-AB497153C4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82" t="57723" r="25681" b="27933"/>
          <a:stretch/>
        </p:blipFill>
        <p:spPr>
          <a:xfrm>
            <a:off x="1209738" y="269385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324F8AD5-F245-4036-8EAD-D4F85F99FC0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63" t="57723" r="11500" b="27933"/>
          <a:stretch/>
        </p:blipFill>
        <p:spPr>
          <a:xfrm>
            <a:off x="4184105" y="2696455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id="{3E009401-D3E3-4C68-8699-056FBBE8541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5" cstate="print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2" t="56108" r="53974" b="27317"/>
          <a:stretch/>
        </p:blipFill>
        <p:spPr>
          <a:xfrm>
            <a:off x="5031229" y="2696455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DB1E0072-E085-4357-A12D-BC43D3EEE86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5" cstate="print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87" t="55867" r="42859" b="27558"/>
          <a:stretch/>
        </p:blipFill>
        <p:spPr>
          <a:xfrm>
            <a:off x="5448361" y="2695525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8E963B20-8DD4-4A0A-8EEB-3A48CC6E430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5" cstate="print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19" t="52976" r="28427" b="30449"/>
          <a:stretch/>
        </p:blipFill>
        <p:spPr>
          <a:xfrm>
            <a:off x="5874798" y="2695525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id="{EE28F327-9B5E-4383-81DD-CE7C5827547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0" t="53940" r="12756" b="29485"/>
          <a:stretch/>
        </p:blipFill>
        <p:spPr>
          <a:xfrm>
            <a:off x="6299245" y="2695525"/>
            <a:ext cx="405000" cy="405000"/>
          </a:xfrm>
          <a:prstGeom prst="rect">
            <a:avLst/>
          </a:prstGeom>
          <a:ln>
            <a:noFill/>
          </a:ln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38850DD2-359A-436C-B9D3-076E38E86F94}"/>
              </a:ext>
            </a:extLst>
          </p:cNvPr>
          <p:cNvSpPr txBox="1"/>
          <p:nvPr/>
        </p:nvSpPr>
        <p:spPr>
          <a:xfrm>
            <a:off x="46337" y="2631419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포인트가 5개인 별 86">
            <a:extLst>
              <a:ext uri="{FF2B5EF4-FFF2-40B4-BE49-F238E27FC236}">
                <a16:creationId xmlns:a16="http://schemas.microsoft.com/office/drawing/2014/main" id="{AD870C98-2951-4616-AFEB-1F63B96E2A9D}"/>
              </a:ext>
            </a:extLst>
          </p:cNvPr>
          <p:cNvSpPr/>
          <p:nvPr/>
        </p:nvSpPr>
        <p:spPr>
          <a:xfrm>
            <a:off x="2946509" y="3055278"/>
            <a:ext cx="69281" cy="6928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88" name="포인트가 5개인 별 87">
            <a:extLst>
              <a:ext uri="{FF2B5EF4-FFF2-40B4-BE49-F238E27FC236}">
                <a16:creationId xmlns:a16="http://schemas.microsoft.com/office/drawing/2014/main" id="{F2E867BE-9655-46D7-87C2-5C8D0EF644AC}"/>
              </a:ext>
            </a:extLst>
          </p:cNvPr>
          <p:cNvSpPr/>
          <p:nvPr/>
        </p:nvSpPr>
        <p:spPr>
          <a:xfrm>
            <a:off x="2523802" y="3054319"/>
            <a:ext cx="69281" cy="6928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89" name="포인트가 5개인 별 88">
            <a:extLst>
              <a:ext uri="{FF2B5EF4-FFF2-40B4-BE49-F238E27FC236}">
                <a16:creationId xmlns:a16="http://schemas.microsoft.com/office/drawing/2014/main" id="{7AF87943-DF9A-41C9-92E4-255932029542}"/>
              </a:ext>
            </a:extLst>
          </p:cNvPr>
          <p:cNvSpPr/>
          <p:nvPr/>
        </p:nvSpPr>
        <p:spPr>
          <a:xfrm>
            <a:off x="4202537" y="3055278"/>
            <a:ext cx="69281" cy="6928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0" name="포인트가 5개인 별 89">
            <a:extLst>
              <a:ext uri="{FF2B5EF4-FFF2-40B4-BE49-F238E27FC236}">
                <a16:creationId xmlns:a16="http://schemas.microsoft.com/office/drawing/2014/main" id="{3B80D013-14D3-4C87-B77B-28D36C5DA104}"/>
              </a:ext>
            </a:extLst>
          </p:cNvPr>
          <p:cNvSpPr/>
          <p:nvPr/>
        </p:nvSpPr>
        <p:spPr>
          <a:xfrm>
            <a:off x="3772146" y="3054319"/>
            <a:ext cx="69281" cy="6928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1" name="포인트가 5개인 별 90">
            <a:extLst>
              <a:ext uri="{FF2B5EF4-FFF2-40B4-BE49-F238E27FC236}">
                <a16:creationId xmlns:a16="http://schemas.microsoft.com/office/drawing/2014/main" id="{4D3E91EA-0BEF-4AD5-AE8E-2DB67106A0AE}"/>
              </a:ext>
            </a:extLst>
          </p:cNvPr>
          <p:cNvSpPr/>
          <p:nvPr/>
        </p:nvSpPr>
        <p:spPr>
          <a:xfrm>
            <a:off x="4620541" y="3054319"/>
            <a:ext cx="69281" cy="6928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2" name="포인트가 5개인 별 91">
            <a:extLst>
              <a:ext uri="{FF2B5EF4-FFF2-40B4-BE49-F238E27FC236}">
                <a16:creationId xmlns:a16="http://schemas.microsoft.com/office/drawing/2014/main" id="{BB25A28A-D8CC-463D-B7D3-60FE349655E1}"/>
              </a:ext>
            </a:extLst>
          </p:cNvPr>
          <p:cNvSpPr/>
          <p:nvPr/>
        </p:nvSpPr>
        <p:spPr>
          <a:xfrm>
            <a:off x="5873506" y="3057969"/>
            <a:ext cx="69281" cy="6928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3" name="포인트가 5개인 별 92">
            <a:extLst>
              <a:ext uri="{FF2B5EF4-FFF2-40B4-BE49-F238E27FC236}">
                <a16:creationId xmlns:a16="http://schemas.microsoft.com/office/drawing/2014/main" id="{E5600038-D640-415F-8154-7F011B5D1F86}"/>
              </a:ext>
            </a:extLst>
          </p:cNvPr>
          <p:cNvSpPr/>
          <p:nvPr/>
        </p:nvSpPr>
        <p:spPr>
          <a:xfrm>
            <a:off x="6317488" y="3054319"/>
            <a:ext cx="69281" cy="6928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96" name="그림 95">
            <a:extLst>
              <a:ext uri="{FF2B5EF4-FFF2-40B4-BE49-F238E27FC236}">
                <a16:creationId xmlns:a16="http://schemas.microsoft.com/office/drawing/2014/main" id="{3ADC2E94-990F-4406-8813-DC5D6CA1219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3" cstate="print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32" t="46616" r="11051" b="38157"/>
          <a:stretch/>
        </p:blipFill>
        <p:spPr>
          <a:xfrm>
            <a:off x="2047258" y="378802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97" name="그림 96">
            <a:extLst>
              <a:ext uri="{FF2B5EF4-FFF2-40B4-BE49-F238E27FC236}">
                <a16:creationId xmlns:a16="http://schemas.microsoft.com/office/drawing/2014/main" id="{AB22ABFD-26EF-40EC-8675-40B93A159E1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72" t="52552" r="12773" b="31522"/>
          <a:stretch/>
        </p:blipFill>
        <p:spPr>
          <a:xfrm>
            <a:off x="4214702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98" name="그림 97">
            <a:extLst>
              <a:ext uri="{FF2B5EF4-FFF2-40B4-BE49-F238E27FC236}">
                <a16:creationId xmlns:a16="http://schemas.microsoft.com/office/drawing/2014/main" id="{0F88AD6C-415C-4757-9593-AAF9EC8276B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7" cstate="print"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0" t="49766" r="11258" b="34019"/>
          <a:stretch/>
        </p:blipFill>
        <p:spPr>
          <a:xfrm>
            <a:off x="6335435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99" name="그림 98">
            <a:extLst>
              <a:ext uri="{FF2B5EF4-FFF2-40B4-BE49-F238E27FC236}">
                <a16:creationId xmlns:a16="http://schemas.microsoft.com/office/drawing/2014/main" id="{617B6679-D636-4943-B4C6-05472F8847B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9" cstate="print">
            <a:extLst>
              <a:ext uri="{BEBA8EAE-BF5A-486C-A8C5-ECC9F3942E4B}">
                <a14:imgProps xmlns:a14="http://schemas.microsoft.com/office/drawing/2010/main">
                  <a14:imgLayer r:embed="rId8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94" t="49181" r="30334" b="34604"/>
          <a:stretch/>
        </p:blipFill>
        <p:spPr>
          <a:xfrm>
            <a:off x="5905226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0" name="그림 99">
            <a:extLst>
              <a:ext uri="{FF2B5EF4-FFF2-40B4-BE49-F238E27FC236}">
                <a16:creationId xmlns:a16="http://schemas.microsoft.com/office/drawing/2014/main" id="{260F087C-8550-44B6-81F3-4CABF5C15CA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7" cstate="print"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09" t="48244" r="47820" b="35541"/>
          <a:stretch/>
        </p:blipFill>
        <p:spPr>
          <a:xfrm>
            <a:off x="5486447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1" name="그림 100">
            <a:extLst>
              <a:ext uri="{FF2B5EF4-FFF2-40B4-BE49-F238E27FC236}">
                <a16:creationId xmlns:a16="http://schemas.microsoft.com/office/drawing/2014/main" id="{901EE3BF-983F-453E-9DC4-30E355CF14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9" cstate="print">
            <a:extLst>
              <a:ext uri="{BEBA8EAE-BF5A-486C-A8C5-ECC9F3942E4B}">
                <a14:imgProps xmlns:a14="http://schemas.microsoft.com/office/drawing/2010/main">
                  <a14:imgLayer r:embed="rId8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28" t="48947" r="61801" b="34838"/>
          <a:stretch/>
        </p:blipFill>
        <p:spPr>
          <a:xfrm>
            <a:off x="5056238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0F7E5688-F812-4FA0-BB32-1FFC9EDCEF5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7" cstate="print"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3" t="50000" r="80826" b="33785"/>
          <a:stretch/>
        </p:blipFill>
        <p:spPr>
          <a:xfrm>
            <a:off x="4639630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E35B1BDA-37A8-4535-A77B-61678EE005D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53" t="51977" r="31592" b="32097"/>
          <a:stretch/>
        </p:blipFill>
        <p:spPr>
          <a:xfrm>
            <a:off x="3792884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F8FFE3AE-DD36-4DE6-9B9A-2A3EB8C59B8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63" t="52782" r="49382" b="31292"/>
          <a:stretch/>
        </p:blipFill>
        <p:spPr>
          <a:xfrm>
            <a:off x="3367955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E36CE0C2-9753-41C7-9632-0C3C7D2F816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01" t="53012" r="62644" b="31062"/>
          <a:stretch/>
        </p:blipFill>
        <p:spPr>
          <a:xfrm>
            <a:off x="2943027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id="{9344DB74-D31B-4167-93A7-0E21D446AD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5" t="50367" r="79330" b="33707"/>
          <a:stretch/>
        </p:blipFill>
        <p:spPr>
          <a:xfrm>
            <a:off x="2506669" y="379348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7" name="그림 106">
            <a:extLst>
              <a:ext uri="{FF2B5EF4-FFF2-40B4-BE49-F238E27FC236}">
                <a16:creationId xmlns:a16="http://schemas.microsoft.com/office/drawing/2014/main" id="{4BF2C563-5CD8-4E76-8295-376F7CAF1F8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1" cstate="print">
            <a:extLst>
              <a:ext uri="{BEBA8EAE-BF5A-486C-A8C5-ECC9F3942E4B}">
                <a14:imgProps xmlns:a14="http://schemas.microsoft.com/office/drawing/2010/main">
                  <a14:imgLayer r:embed="rId8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98" t="46066" r="28285" b="38707"/>
          <a:stretch/>
        </p:blipFill>
        <p:spPr>
          <a:xfrm>
            <a:off x="1619119" y="378802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8" name="그림 107">
            <a:extLst>
              <a:ext uri="{FF2B5EF4-FFF2-40B4-BE49-F238E27FC236}">
                <a16:creationId xmlns:a16="http://schemas.microsoft.com/office/drawing/2014/main" id="{CD7D071E-9C88-41ED-848A-0340CEE53E7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3" cstate="print"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47" t="44966" r="46736" b="39807"/>
          <a:stretch/>
        </p:blipFill>
        <p:spPr>
          <a:xfrm>
            <a:off x="1190980" y="378802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09" name="그림 108">
            <a:extLst>
              <a:ext uri="{FF2B5EF4-FFF2-40B4-BE49-F238E27FC236}">
                <a16:creationId xmlns:a16="http://schemas.microsoft.com/office/drawing/2014/main" id="{9D04576F-0B9F-43B7-8EB2-F4B7874E0BC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3" cstate="print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43867" r="62051" b="40906"/>
          <a:stretch/>
        </p:blipFill>
        <p:spPr>
          <a:xfrm>
            <a:off x="762841" y="378802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10" name="그림 109">
            <a:extLst>
              <a:ext uri="{FF2B5EF4-FFF2-40B4-BE49-F238E27FC236}">
                <a16:creationId xmlns:a16="http://schemas.microsoft.com/office/drawing/2014/main" id="{74D3E2A7-0AA4-4498-9CA7-B02389DDE9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3" cstate="print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4" t="47825" r="80239" b="36948"/>
          <a:stretch/>
        </p:blipFill>
        <p:spPr>
          <a:xfrm>
            <a:off x="334702" y="378803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15" name="그림 114">
            <a:extLst>
              <a:ext uri="{FF2B5EF4-FFF2-40B4-BE49-F238E27FC236}">
                <a16:creationId xmlns:a16="http://schemas.microsoft.com/office/drawing/2014/main" id="{98569C95-F331-4091-A71C-E88863F212D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5" cstate="print"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89" t="54551" r="10644" b="32755"/>
          <a:stretch/>
        </p:blipFill>
        <p:spPr>
          <a:xfrm>
            <a:off x="2047258" y="422093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16" name="그림 115">
            <a:extLst>
              <a:ext uri="{FF2B5EF4-FFF2-40B4-BE49-F238E27FC236}">
                <a16:creationId xmlns:a16="http://schemas.microsoft.com/office/drawing/2014/main" id="{8D5CB868-5F17-4CB7-899E-60E4AFCA80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7" cstate="print">
            <a:extLst>
              <a:ext uri="{BEBA8EAE-BF5A-486C-A8C5-ECC9F3942E4B}">
                <a14:imgProps xmlns:a14="http://schemas.microsoft.com/office/drawing/2010/main">
                  <a14:imgLayer r:embed="rId8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69" t="56235" r="11454" b="31318"/>
          <a:stretch/>
        </p:blipFill>
        <p:spPr>
          <a:xfrm>
            <a:off x="4215490" y="423782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17" name="그림 116">
            <a:extLst>
              <a:ext uri="{FF2B5EF4-FFF2-40B4-BE49-F238E27FC236}">
                <a16:creationId xmlns:a16="http://schemas.microsoft.com/office/drawing/2014/main" id="{5BB0377F-93E6-4691-8BD1-9E4E60227DA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9" cstate="print">
            <a:extLst>
              <a:ext uri="{BEBA8EAE-BF5A-486C-A8C5-ECC9F3942E4B}">
                <a14:imgProps xmlns:a14="http://schemas.microsoft.com/office/drawing/2010/main">
                  <a14:imgLayer r:embed="rId9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19" t="53680" r="12980" b="32801"/>
          <a:stretch/>
        </p:blipFill>
        <p:spPr>
          <a:xfrm>
            <a:off x="6335435" y="423615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18" name="그림 117">
            <a:extLst>
              <a:ext uri="{FF2B5EF4-FFF2-40B4-BE49-F238E27FC236}">
                <a16:creationId xmlns:a16="http://schemas.microsoft.com/office/drawing/2014/main" id="{FE590C27-8229-4F05-B37C-7CCBC73AA3B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1" cstate="print">
            <a:extLst>
              <a:ext uri="{BEBA8EAE-BF5A-486C-A8C5-ECC9F3942E4B}">
                <a14:imgProps xmlns:a14="http://schemas.microsoft.com/office/drawing/2010/main">
                  <a14:imgLayer r:embed="rId9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03" t="53387" r="30196" b="33094"/>
          <a:stretch/>
        </p:blipFill>
        <p:spPr>
          <a:xfrm>
            <a:off x="5900885" y="423615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19" name="그림 118">
            <a:extLst>
              <a:ext uri="{FF2B5EF4-FFF2-40B4-BE49-F238E27FC236}">
                <a16:creationId xmlns:a16="http://schemas.microsoft.com/office/drawing/2014/main" id="{4176B831-6CCF-40FD-AE5F-EB338F21CA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9" cstate="print">
            <a:extLst>
              <a:ext uri="{BEBA8EAE-BF5A-486C-A8C5-ECC9F3942E4B}">
                <a14:imgProps xmlns:a14="http://schemas.microsoft.com/office/drawing/2010/main">
                  <a14:imgLayer r:embed="rId9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32" t="55047" r="46967" b="31434"/>
          <a:stretch/>
        </p:blipFill>
        <p:spPr>
          <a:xfrm>
            <a:off x="5481263" y="4236150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0" name="그림 119">
            <a:extLst>
              <a:ext uri="{FF2B5EF4-FFF2-40B4-BE49-F238E27FC236}">
                <a16:creationId xmlns:a16="http://schemas.microsoft.com/office/drawing/2014/main" id="{F93C128B-763D-4983-B3F4-CDFBA56CD5A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9" cstate="print">
            <a:extLst>
              <a:ext uri="{BEBA8EAE-BF5A-486C-A8C5-ECC9F3942E4B}">
                <a14:imgProps xmlns:a14="http://schemas.microsoft.com/office/drawing/2010/main">
                  <a14:imgLayer r:embed="rId9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44" t="55633" r="67255" b="30848"/>
          <a:stretch/>
        </p:blipFill>
        <p:spPr>
          <a:xfrm>
            <a:off x="5056238" y="423782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1" name="그림 120">
            <a:extLst>
              <a:ext uri="{FF2B5EF4-FFF2-40B4-BE49-F238E27FC236}">
                <a16:creationId xmlns:a16="http://schemas.microsoft.com/office/drawing/2014/main" id="{EC9A0F90-5E09-43B5-94F3-6FCE08A6016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9" cstate="print">
            <a:extLst>
              <a:ext uri="{BEBA8EAE-BF5A-486C-A8C5-ECC9F3942E4B}">
                <a14:imgProps xmlns:a14="http://schemas.microsoft.com/office/drawing/2010/main">
                  <a14:imgLayer r:embed="rId9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8" t="56121" r="81651" b="30360"/>
          <a:stretch/>
        </p:blipFill>
        <p:spPr>
          <a:xfrm>
            <a:off x="4639630" y="423782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2" name="그림 121">
            <a:extLst>
              <a:ext uri="{FF2B5EF4-FFF2-40B4-BE49-F238E27FC236}">
                <a16:creationId xmlns:a16="http://schemas.microsoft.com/office/drawing/2014/main" id="{8C629204-8C32-47A5-A479-F65B829721B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7" cstate="print">
            <a:extLst>
              <a:ext uri="{BEBA8EAE-BF5A-486C-A8C5-ECC9F3942E4B}">
                <a14:imgProps xmlns:a14="http://schemas.microsoft.com/office/drawing/2010/main">
                  <a14:imgLayer r:embed="rId8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45" t="53988" r="27178" b="33565"/>
          <a:stretch/>
        </p:blipFill>
        <p:spPr>
          <a:xfrm>
            <a:off x="3795438" y="423782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3" name="그림 122">
            <a:extLst>
              <a:ext uri="{FF2B5EF4-FFF2-40B4-BE49-F238E27FC236}">
                <a16:creationId xmlns:a16="http://schemas.microsoft.com/office/drawing/2014/main" id="{066C55EF-1388-438A-8AC4-FCACF7F78A1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3" cstate="print">
            <a:extLst>
              <a:ext uri="{BEBA8EAE-BF5A-486C-A8C5-ECC9F3942E4B}">
                <a14:imgProps xmlns:a14="http://schemas.microsoft.com/office/drawing/2010/main">
                  <a14:imgLayer r:embed="rId9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82" t="53628" r="45141" b="33925"/>
          <a:stretch/>
        </p:blipFill>
        <p:spPr>
          <a:xfrm>
            <a:off x="3367955" y="424057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4" name="그림 123">
            <a:extLst>
              <a:ext uri="{FF2B5EF4-FFF2-40B4-BE49-F238E27FC236}">
                <a16:creationId xmlns:a16="http://schemas.microsoft.com/office/drawing/2014/main" id="{4F1559A1-5623-48D2-ABAA-6F1BCBC115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5" cstate="print">
            <a:extLst>
              <a:ext uri="{BEBA8EAE-BF5A-486C-A8C5-ECC9F3942E4B}">
                <a14:imgProps xmlns:a14="http://schemas.microsoft.com/office/drawing/2010/main">
                  <a14:imgLayer r:embed="rId9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16" t="54078" r="61607" b="33475"/>
          <a:stretch/>
        </p:blipFill>
        <p:spPr>
          <a:xfrm>
            <a:off x="2943027" y="423782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5" name="그림 124">
            <a:extLst>
              <a:ext uri="{FF2B5EF4-FFF2-40B4-BE49-F238E27FC236}">
                <a16:creationId xmlns:a16="http://schemas.microsoft.com/office/drawing/2014/main" id="{E73F7DB6-6A0B-46D8-B492-00EE7E5AD2C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7" cstate="print">
            <a:extLst>
              <a:ext uri="{BEBA8EAE-BF5A-486C-A8C5-ECC9F3942E4B}">
                <a14:imgProps xmlns:a14="http://schemas.microsoft.com/office/drawing/2010/main">
                  <a14:imgLayer r:embed="rId8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55246" r="79471" b="32307"/>
          <a:stretch/>
        </p:blipFill>
        <p:spPr>
          <a:xfrm>
            <a:off x="2506669" y="423782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153723F4-6929-4ECE-87B3-A1FA314BB55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5" cstate="print"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65" t="52076" r="27568" b="35230"/>
          <a:stretch/>
        </p:blipFill>
        <p:spPr>
          <a:xfrm>
            <a:off x="1619119" y="422093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973FFD00-1AF6-44B0-9859-6639E84CB12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7" cstate="print">
            <a:extLst>
              <a:ext uri="{BEBA8EAE-BF5A-486C-A8C5-ECC9F3942E4B}">
                <a14:imgProps xmlns:a14="http://schemas.microsoft.com/office/drawing/2010/main">
                  <a14:imgLayer r:embed="rId9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52901" r="44844" b="34405"/>
          <a:stretch/>
        </p:blipFill>
        <p:spPr>
          <a:xfrm>
            <a:off x="1189795" y="422093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31EA02FD-D348-41BF-8D89-BD53BE41047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5" cstate="print"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53817" r="62283" b="33489"/>
          <a:stretch/>
        </p:blipFill>
        <p:spPr>
          <a:xfrm>
            <a:off x="762841" y="422093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510F83CC-8AB0-4321-9D85-DE94BB281D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5" cstate="print"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55651" r="77848" b="31655"/>
          <a:stretch/>
        </p:blipFill>
        <p:spPr>
          <a:xfrm>
            <a:off x="333742" y="422093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0F470817-7780-4F88-A86B-64D6BBC6E84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9" cstate="print">
            <a:extLst>
              <a:ext uri="{BEBA8EAE-BF5A-486C-A8C5-ECC9F3942E4B}">
                <a14:imgProps xmlns:a14="http://schemas.microsoft.com/office/drawing/2010/main">
                  <a14:imgLayer r:embed="rId10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67" t="58015" r="9570" b="24748"/>
          <a:stretch/>
        </p:blipFill>
        <p:spPr>
          <a:xfrm>
            <a:off x="2047258" y="466336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ADD1044F-C2BF-4FAE-B29C-3E3B95C8733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1" cstate="print">
            <a:extLst>
              <a:ext uri="{BEBA8EAE-BF5A-486C-A8C5-ECC9F3942E4B}">
                <a14:imgProps xmlns:a14="http://schemas.microsoft.com/office/drawing/2010/main">
                  <a14:imgLayer r:embed="rId10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70" t="56417" r="7566" b="27774"/>
          <a:stretch/>
        </p:blipFill>
        <p:spPr>
          <a:xfrm>
            <a:off x="4214738" y="466882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BFBF6B9F-709C-4753-A463-E20101DD0E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3" cstate="print">
            <a:extLst>
              <a:ext uri="{BEBA8EAE-BF5A-486C-A8C5-ECC9F3942E4B}">
                <a14:imgProps xmlns:a14="http://schemas.microsoft.com/office/drawing/2010/main">
                  <a14:imgLayer r:embed="rId10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1" t="54886" r="11034" b="28484"/>
          <a:stretch/>
        </p:blipFill>
        <p:spPr>
          <a:xfrm>
            <a:off x="6335435" y="4667384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5582F55D-60B0-4172-B5E1-AC03A787842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5" cstate="print">
            <a:extLst>
              <a:ext uri="{BEBA8EAE-BF5A-486C-A8C5-ECC9F3942E4B}">
                <a14:imgProps xmlns:a14="http://schemas.microsoft.com/office/drawing/2010/main">
                  <a14:imgLayer r:embed="rId10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70" t="54157" r="23867" b="28606"/>
          <a:stretch/>
        </p:blipFill>
        <p:spPr>
          <a:xfrm>
            <a:off x="1616749" y="466336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4" name="그림 133">
            <a:extLst>
              <a:ext uri="{FF2B5EF4-FFF2-40B4-BE49-F238E27FC236}">
                <a16:creationId xmlns:a16="http://schemas.microsoft.com/office/drawing/2014/main" id="{E27BDBC2-1608-4A63-967D-F75E70C47F0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9" cstate="print">
            <a:extLst>
              <a:ext uri="{BEBA8EAE-BF5A-486C-A8C5-ECC9F3942E4B}">
                <a14:imgProps xmlns:a14="http://schemas.microsoft.com/office/drawing/2010/main">
                  <a14:imgLayer r:embed="rId10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64" t="55526" r="40273" b="27237"/>
          <a:stretch/>
        </p:blipFill>
        <p:spPr>
          <a:xfrm>
            <a:off x="1189795" y="466336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5" name="그림 134">
            <a:extLst>
              <a:ext uri="{FF2B5EF4-FFF2-40B4-BE49-F238E27FC236}">
                <a16:creationId xmlns:a16="http://schemas.microsoft.com/office/drawing/2014/main" id="{17DA2AC9-6E34-4A17-942B-CD0A82C8770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5" cstate="print">
            <a:extLst>
              <a:ext uri="{BEBA8EAE-BF5A-486C-A8C5-ECC9F3942E4B}">
                <a14:imgProps xmlns:a14="http://schemas.microsoft.com/office/drawing/2010/main">
                  <a14:imgLayer r:embed="rId10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56895" r="52913" b="25868"/>
          <a:stretch/>
        </p:blipFill>
        <p:spPr>
          <a:xfrm>
            <a:off x="762841" y="466336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6" name="그림 135">
            <a:extLst>
              <a:ext uri="{FF2B5EF4-FFF2-40B4-BE49-F238E27FC236}">
                <a16:creationId xmlns:a16="http://schemas.microsoft.com/office/drawing/2014/main" id="{998672A2-57F9-4B94-884A-FA81C4C76E3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5" cstate="print">
            <a:extLst>
              <a:ext uri="{BEBA8EAE-BF5A-486C-A8C5-ECC9F3942E4B}">
                <a14:imgProps xmlns:a14="http://schemas.microsoft.com/office/drawing/2010/main">
                  <a14:imgLayer r:embed="rId10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58015" r="69900" b="24748"/>
          <a:stretch/>
        </p:blipFill>
        <p:spPr>
          <a:xfrm>
            <a:off x="333742" y="4663369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F2BD0737-D9A2-46B4-A885-7ADDB9EFAD0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7" cstate="print">
            <a:extLst>
              <a:ext uri="{BEBA8EAE-BF5A-486C-A8C5-ECC9F3942E4B}">
                <a14:imgProps xmlns:a14="http://schemas.microsoft.com/office/drawing/2010/main">
                  <a14:imgLayer r:embed="rId10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99" t="57445" r="24337" b="26746"/>
          <a:stretch/>
        </p:blipFill>
        <p:spPr>
          <a:xfrm>
            <a:off x="3792884" y="466882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8" name="그림 137">
            <a:extLst>
              <a:ext uri="{FF2B5EF4-FFF2-40B4-BE49-F238E27FC236}">
                <a16:creationId xmlns:a16="http://schemas.microsoft.com/office/drawing/2014/main" id="{61B44523-2060-45D3-88F2-ACFBC989120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1" cstate="print">
            <a:extLst>
              <a:ext uri="{BEBA8EAE-BF5A-486C-A8C5-ECC9F3942E4B}">
                <a14:imgProps xmlns:a14="http://schemas.microsoft.com/office/drawing/2010/main">
                  <a14:imgLayer r:embed="rId10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2" t="57787" r="36964" b="26404"/>
          <a:stretch/>
        </p:blipFill>
        <p:spPr>
          <a:xfrm>
            <a:off x="3367955" y="466882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F3CE0531-069E-47FD-9F7D-5B4B4AD70D2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1" cstate="print">
            <a:extLst>
              <a:ext uri="{BEBA8EAE-BF5A-486C-A8C5-ECC9F3942E4B}">
                <a14:imgProps xmlns:a14="http://schemas.microsoft.com/office/drawing/2010/main">
                  <a14:imgLayer r:embed="rId10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35" t="56075" r="50001" b="28116"/>
          <a:stretch/>
        </p:blipFill>
        <p:spPr>
          <a:xfrm>
            <a:off x="2943027" y="466882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40" name="그림 139">
            <a:extLst>
              <a:ext uri="{FF2B5EF4-FFF2-40B4-BE49-F238E27FC236}">
                <a16:creationId xmlns:a16="http://schemas.microsoft.com/office/drawing/2014/main" id="{9CCA5FCC-90F8-43D6-8B2A-0B98F7F2731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9" cstate="print">
            <a:extLst>
              <a:ext uri="{BEBA8EAE-BF5A-486C-A8C5-ECC9F3942E4B}">
                <a14:imgProps xmlns:a14="http://schemas.microsoft.com/office/drawing/2010/main">
                  <a14:imgLayer r:embed="rId1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58130" r="61165" b="26061"/>
          <a:stretch/>
        </p:blipFill>
        <p:spPr>
          <a:xfrm>
            <a:off x="2506669" y="466882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41" name="그림 140">
            <a:extLst>
              <a:ext uri="{FF2B5EF4-FFF2-40B4-BE49-F238E27FC236}">
                <a16:creationId xmlns:a16="http://schemas.microsoft.com/office/drawing/2014/main" id="{0A30D6CB-6EBB-4C29-9DC1-81E1345A00C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3" cstate="print">
            <a:extLst>
              <a:ext uri="{BEBA8EAE-BF5A-486C-A8C5-ECC9F3942E4B}">
                <a14:imgProps xmlns:a14="http://schemas.microsoft.com/office/drawing/2010/main">
                  <a14:imgLayer r:embed="rId10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97" t="55967" r="26108" b="27403"/>
          <a:stretch/>
        </p:blipFill>
        <p:spPr>
          <a:xfrm>
            <a:off x="5897330" y="4672147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42" name="그림 141">
            <a:extLst>
              <a:ext uri="{FF2B5EF4-FFF2-40B4-BE49-F238E27FC236}">
                <a16:creationId xmlns:a16="http://schemas.microsoft.com/office/drawing/2014/main" id="{3777E9FB-9CB6-4C4B-8891-86DCAC863ED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1" cstate="print">
            <a:extLst>
              <a:ext uri="{BEBA8EAE-BF5A-486C-A8C5-ECC9F3942E4B}">
                <a14:imgProps xmlns:a14="http://schemas.microsoft.com/office/drawing/2010/main">
                  <a14:imgLayer r:embed="rId1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33" t="57288" r="41072" b="26082"/>
          <a:stretch/>
        </p:blipFill>
        <p:spPr>
          <a:xfrm>
            <a:off x="5484277" y="466882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43" name="그림 142">
            <a:extLst>
              <a:ext uri="{FF2B5EF4-FFF2-40B4-BE49-F238E27FC236}">
                <a16:creationId xmlns:a16="http://schemas.microsoft.com/office/drawing/2014/main" id="{53161333-48A1-4DC2-A792-F49A93545D4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3" cstate="print">
            <a:extLst>
              <a:ext uri="{BEBA8EAE-BF5A-486C-A8C5-ECC9F3942E4B}">
                <a14:imgProps xmlns:a14="http://schemas.microsoft.com/office/drawing/2010/main">
                  <a14:imgLayer r:embed="rId10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56" t="53445" r="55749" b="29925"/>
          <a:stretch/>
        </p:blipFill>
        <p:spPr>
          <a:xfrm>
            <a:off x="5054852" y="4668772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44" name="그림 143">
            <a:extLst>
              <a:ext uri="{FF2B5EF4-FFF2-40B4-BE49-F238E27FC236}">
                <a16:creationId xmlns:a16="http://schemas.microsoft.com/office/drawing/2014/main" id="{78D03FA7-0A21-4E37-9112-141B6A801D8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3" cstate="print">
            <a:extLst>
              <a:ext uri="{BEBA8EAE-BF5A-486C-A8C5-ECC9F3942E4B}">
                <a14:imgProps xmlns:a14="http://schemas.microsoft.com/office/drawing/2010/main">
                  <a14:imgLayer r:embed="rId10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54526" r="67734" b="28844"/>
          <a:stretch/>
        </p:blipFill>
        <p:spPr>
          <a:xfrm>
            <a:off x="4639630" y="4668826"/>
            <a:ext cx="405000" cy="405000"/>
          </a:xfrm>
          <a:prstGeom prst="rect">
            <a:avLst/>
          </a:prstGeom>
          <a:ln>
            <a:noFill/>
          </a:ln>
        </p:spPr>
      </p:pic>
      <p:pic>
        <p:nvPicPr>
          <p:cNvPr id="145" name="그림 144">
            <a:extLst>
              <a:ext uri="{FF2B5EF4-FFF2-40B4-BE49-F238E27FC236}">
                <a16:creationId xmlns:a16="http://schemas.microsoft.com/office/drawing/2014/main" id="{DBA53762-1814-4EC0-BDBE-E0362035CF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3" cstate="print">
            <a:extLst>
              <a:ext uri="{BEBA8EAE-BF5A-486C-A8C5-ECC9F3942E4B}">
                <a14:imgProps xmlns:a14="http://schemas.microsoft.com/office/drawing/2010/main">
                  <a14:imgLayer r:embed="rId1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40" t="51302" r="5524" b="33069"/>
          <a:stretch/>
        </p:blipFill>
        <p:spPr>
          <a:xfrm>
            <a:off x="1623098" y="5103048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46" name="그림 145">
            <a:extLst>
              <a:ext uri="{FF2B5EF4-FFF2-40B4-BE49-F238E27FC236}">
                <a16:creationId xmlns:a16="http://schemas.microsoft.com/office/drawing/2014/main" id="{6765B390-0BDF-4609-9864-D98186D06FF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5" cstate="print">
            <a:extLst>
              <a:ext uri="{BEBA8EAE-BF5A-486C-A8C5-ECC9F3942E4B}">
                <a14:imgProps xmlns:a14="http://schemas.microsoft.com/office/drawing/2010/main">
                  <a14:imgLayer r:embed="rId1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59315" r="3806" b="23700"/>
          <a:stretch/>
        </p:blipFill>
        <p:spPr>
          <a:xfrm>
            <a:off x="4214738" y="510850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47" name="그림 146">
            <a:extLst>
              <a:ext uri="{FF2B5EF4-FFF2-40B4-BE49-F238E27FC236}">
                <a16:creationId xmlns:a16="http://schemas.microsoft.com/office/drawing/2014/main" id="{5732F962-1F4F-45C1-B5F3-5A7B5742D8F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7" cstate="print">
            <a:extLst>
              <a:ext uri="{BEBA8EAE-BF5A-486C-A8C5-ECC9F3942E4B}">
                <a14:imgProps xmlns:a14="http://schemas.microsoft.com/office/drawing/2010/main">
                  <a14:imgLayer r:embed="rId1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98" t="59541" r="10589" b="23547"/>
          <a:stretch/>
        </p:blipFill>
        <p:spPr>
          <a:xfrm>
            <a:off x="6332060" y="510850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48" name="그림 147">
            <a:extLst>
              <a:ext uri="{FF2B5EF4-FFF2-40B4-BE49-F238E27FC236}">
                <a16:creationId xmlns:a16="http://schemas.microsoft.com/office/drawing/2014/main" id="{923F2590-2B89-4195-A0CF-5F1F861F266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3" cstate="print">
            <a:extLst>
              <a:ext uri="{BEBA8EAE-BF5A-486C-A8C5-ECC9F3942E4B}">
                <a14:imgProps xmlns:a14="http://schemas.microsoft.com/office/drawing/2010/main">
                  <a14:imgLayer r:embed="rId1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21" t="53121" r="18743" b="31250"/>
          <a:stretch/>
        </p:blipFill>
        <p:spPr>
          <a:xfrm>
            <a:off x="2051695" y="509993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49" name="그림 148">
            <a:extLst>
              <a:ext uri="{FF2B5EF4-FFF2-40B4-BE49-F238E27FC236}">
                <a16:creationId xmlns:a16="http://schemas.microsoft.com/office/drawing/2014/main" id="{F0E5A384-013C-4D0B-A41F-31CF413FF10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3" cstate="print">
            <a:extLst>
              <a:ext uri="{BEBA8EAE-BF5A-486C-A8C5-ECC9F3942E4B}">
                <a14:imgProps xmlns:a14="http://schemas.microsoft.com/office/drawing/2010/main">
                  <a14:imgLayer r:embed="rId1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76" t="51984" r="36088" b="32387"/>
          <a:stretch/>
        </p:blipFill>
        <p:spPr>
          <a:xfrm>
            <a:off x="1189795" y="510580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0" name="그림 149">
            <a:extLst>
              <a:ext uri="{FF2B5EF4-FFF2-40B4-BE49-F238E27FC236}">
                <a16:creationId xmlns:a16="http://schemas.microsoft.com/office/drawing/2014/main" id="{9757EDEC-43F2-4982-9E17-00618F1848D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9" cstate="print">
            <a:extLst>
              <a:ext uri="{BEBA8EAE-BF5A-486C-A8C5-ECC9F3942E4B}">
                <a14:imgProps xmlns:a14="http://schemas.microsoft.com/office/drawing/2010/main">
                  <a14:imgLayer r:embed="rId1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04" t="54940" r="53960" b="29431"/>
          <a:stretch/>
        </p:blipFill>
        <p:spPr>
          <a:xfrm>
            <a:off x="762841" y="510580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1" name="그림 150">
            <a:extLst>
              <a:ext uri="{FF2B5EF4-FFF2-40B4-BE49-F238E27FC236}">
                <a16:creationId xmlns:a16="http://schemas.microsoft.com/office/drawing/2014/main" id="{DB2D778E-7060-4480-9C3A-9D80304D3A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3" cstate="print">
            <a:extLst>
              <a:ext uri="{BEBA8EAE-BF5A-486C-A8C5-ECC9F3942E4B}">
                <a14:imgProps xmlns:a14="http://schemas.microsoft.com/office/drawing/2010/main">
                  <a14:imgLayer r:embed="rId1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53803" r="73517" b="30568"/>
          <a:stretch/>
        </p:blipFill>
        <p:spPr>
          <a:xfrm>
            <a:off x="333742" y="510580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2" name="그림 151">
            <a:extLst>
              <a:ext uri="{FF2B5EF4-FFF2-40B4-BE49-F238E27FC236}">
                <a16:creationId xmlns:a16="http://schemas.microsoft.com/office/drawing/2014/main" id="{20DA6C80-198A-4B8E-9036-9D2476BF8C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1" cstate="print">
            <a:extLst>
              <a:ext uri="{BEBA8EAE-BF5A-486C-A8C5-ECC9F3942E4B}">
                <a14:imgProps xmlns:a14="http://schemas.microsoft.com/office/drawing/2010/main">
                  <a14:imgLayer r:embed="rId1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0" t="58080" r="18281" b="24935"/>
          <a:stretch/>
        </p:blipFill>
        <p:spPr>
          <a:xfrm>
            <a:off x="3792884" y="510370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3" name="그림 152">
            <a:extLst>
              <a:ext uri="{FF2B5EF4-FFF2-40B4-BE49-F238E27FC236}">
                <a16:creationId xmlns:a16="http://schemas.microsoft.com/office/drawing/2014/main" id="{34C70F69-F07F-4475-808E-610900E92C0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5" cstate="print">
            <a:extLst>
              <a:ext uri="{BEBA8EAE-BF5A-486C-A8C5-ECC9F3942E4B}">
                <a14:imgProps xmlns:a14="http://schemas.microsoft.com/office/drawing/2010/main">
                  <a14:imgLayer r:embed="rId1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31" t="56352" r="40001" b="26663"/>
          <a:stretch/>
        </p:blipFill>
        <p:spPr>
          <a:xfrm>
            <a:off x="3367955" y="510850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4" name="그림 153">
            <a:extLst>
              <a:ext uri="{FF2B5EF4-FFF2-40B4-BE49-F238E27FC236}">
                <a16:creationId xmlns:a16="http://schemas.microsoft.com/office/drawing/2014/main" id="{4BB28211-105A-492A-8612-4D3928D44BB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5" cstate="print">
            <a:extLst>
              <a:ext uri="{BEBA8EAE-BF5A-486C-A8C5-ECC9F3942E4B}">
                <a14:imgProps xmlns:a14="http://schemas.microsoft.com/office/drawing/2010/main">
                  <a14:imgLayer r:embed="rId1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4" t="55117" r="52387" b="27898"/>
          <a:stretch/>
        </p:blipFill>
        <p:spPr>
          <a:xfrm>
            <a:off x="2943027" y="511125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5" name="그림 154">
            <a:extLst>
              <a:ext uri="{FF2B5EF4-FFF2-40B4-BE49-F238E27FC236}">
                <a16:creationId xmlns:a16="http://schemas.microsoft.com/office/drawing/2014/main" id="{40B49AE9-BF01-44FC-8668-DFAE23AA1EA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3" cstate="print">
            <a:extLst>
              <a:ext uri="{BEBA8EAE-BF5A-486C-A8C5-ECC9F3942E4B}">
                <a14:imgProps xmlns:a14="http://schemas.microsoft.com/office/drawing/2010/main">
                  <a14:imgLayer r:embed="rId1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54870" r="69339" b="28145"/>
          <a:stretch/>
        </p:blipFill>
        <p:spPr>
          <a:xfrm>
            <a:off x="2506451" y="508839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6" name="그림 155">
            <a:extLst>
              <a:ext uri="{FF2B5EF4-FFF2-40B4-BE49-F238E27FC236}">
                <a16:creationId xmlns:a16="http://schemas.microsoft.com/office/drawing/2014/main" id="{C86F9DAE-B765-4D81-9B8F-3D89E00756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7" cstate="print">
            <a:extLst>
              <a:ext uri="{BEBA8EAE-BF5A-486C-A8C5-ECC9F3942E4B}">
                <a14:imgProps xmlns:a14="http://schemas.microsoft.com/office/drawing/2010/main">
                  <a14:imgLayer r:embed="rId1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08" t="61999" r="24180" b="21089"/>
          <a:stretch/>
        </p:blipFill>
        <p:spPr>
          <a:xfrm>
            <a:off x="5895701" y="5109735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7" name="그림 156">
            <a:extLst>
              <a:ext uri="{FF2B5EF4-FFF2-40B4-BE49-F238E27FC236}">
                <a16:creationId xmlns:a16="http://schemas.microsoft.com/office/drawing/2014/main" id="{C326FD7D-5C81-47DE-B9E9-34E601A8C33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7" cstate="print">
            <a:extLst>
              <a:ext uri="{BEBA8EAE-BF5A-486C-A8C5-ECC9F3942E4B}">
                <a14:imgProps xmlns:a14="http://schemas.microsoft.com/office/drawing/2010/main">
                  <a14:imgLayer r:embed="rId1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33" t="63966" r="45154" b="19122"/>
          <a:stretch/>
        </p:blipFill>
        <p:spPr>
          <a:xfrm>
            <a:off x="5484277" y="510802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8" name="그림 157">
            <a:extLst>
              <a:ext uri="{FF2B5EF4-FFF2-40B4-BE49-F238E27FC236}">
                <a16:creationId xmlns:a16="http://schemas.microsoft.com/office/drawing/2014/main" id="{450DCAA7-5A4D-4402-A378-A9C50F4DCD8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7" cstate="print">
            <a:extLst>
              <a:ext uri="{BEBA8EAE-BF5A-486C-A8C5-ECC9F3942E4B}">
                <a14:imgProps xmlns:a14="http://schemas.microsoft.com/office/drawing/2010/main">
                  <a14:imgLayer r:embed="rId1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60278" r="61353" b="22810"/>
          <a:stretch/>
        </p:blipFill>
        <p:spPr>
          <a:xfrm>
            <a:off x="5059076" y="510850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59" name="그림 158">
            <a:extLst>
              <a:ext uri="{FF2B5EF4-FFF2-40B4-BE49-F238E27FC236}">
                <a16:creationId xmlns:a16="http://schemas.microsoft.com/office/drawing/2014/main" id="{2D88735F-7DEA-4707-9E02-2AC0AF231C3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5" cstate="print">
            <a:extLst>
              <a:ext uri="{BEBA8EAE-BF5A-486C-A8C5-ECC9F3942E4B}">
                <a14:imgProps xmlns:a14="http://schemas.microsoft.com/office/drawing/2010/main">
                  <a14:imgLayer r:embed="rId1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60770" r="75346" b="22318"/>
          <a:stretch/>
        </p:blipFill>
        <p:spPr>
          <a:xfrm>
            <a:off x="4633807" y="5108504"/>
            <a:ext cx="405000" cy="405000"/>
          </a:xfrm>
          <a:prstGeom prst="rect">
            <a:avLst/>
          </a:prstGeom>
          <a:ln w="3175">
            <a:noFill/>
          </a:ln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362BCF78-BB42-4BEB-83A8-EDA77D3A3459}"/>
              </a:ext>
            </a:extLst>
          </p:cNvPr>
          <p:cNvSpPr txBox="1"/>
          <p:nvPr/>
        </p:nvSpPr>
        <p:spPr>
          <a:xfrm>
            <a:off x="39661" y="3715747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D441D6B-EF6A-45C9-B477-6B92F44A6160}"/>
              </a:ext>
            </a:extLst>
          </p:cNvPr>
          <p:cNvSpPr txBox="1"/>
          <p:nvPr/>
        </p:nvSpPr>
        <p:spPr>
          <a:xfrm>
            <a:off x="34334" y="4160515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C85D1E9-8E5D-4387-8D21-59F54745B08D}"/>
              </a:ext>
            </a:extLst>
          </p:cNvPr>
          <p:cNvSpPr txBox="1"/>
          <p:nvPr/>
        </p:nvSpPr>
        <p:spPr>
          <a:xfrm>
            <a:off x="39661" y="4581798"/>
            <a:ext cx="31290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028E722-0A98-471C-9020-FEB37EE9A5E8}"/>
              </a:ext>
            </a:extLst>
          </p:cNvPr>
          <p:cNvSpPr txBox="1"/>
          <p:nvPr/>
        </p:nvSpPr>
        <p:spPr>
          <a:xfrm>
            <a:off x="51091" y="5041182"/>
            <a:ext cx="31290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" name="그림 163">
            <a:extLst>
              <a:ext uri="{FF2B5EF4-FFF2-40B4-BE49-F238E27FC236}">
                <a16:creationId xmlns:a16="http://schemas.microsoft.com/office/drawing/2014/main" id="{23899B28-23AA-402E-A742-8421239EBCC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7" cstate="print">
            <a:extLst>
              <a:ext uri="{BEBA8EAE-BF5A-486C-A8C5-ECC9F3942E4B}">
                <a14:imgProps xmlns:a14="http://schemas.microsoft.com/office/drawing/2010/main">
                  <a14:imgLayer r:embed="rId1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6" t="51488" r="72839" b="31458"/>
          <a:stretch/>
        </p:blipFill>
        <p:spPr>
          <a:xfrm>
            <a:off x="333742" y="553675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65" name="그림 164">
            <a:extLst>
              <a:ext uri="{FF2B5EF4-FFF2-40B4-BE49-F238E27FC236}">
                <a16:creationId xmlns:a16="http://schemas.microsoft.com/office/drawing/2014/main" id="{5DD6D1F0-7B6C-41BA-B72A-456F4172CD5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9" cstate="print">
            <a:extLst>
              <a:ext uri="{BEBA8EAE-BF5A-486C-A8C5-ECC9F3942E4B}">
                <a14:imgProps xmlns:a14="http://schemas.microsoft.com/office/drawing/2010/main">
                  <a14:imgLayer r:embed="rId13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26" t="53460" r="49511" b="27873"/>
          <a:stretch/>
        </p:blipFill>
        <p:spPr>
          <a:xfrm>
            <a:off x="2506451" y="553077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66" name="그림 165">
            <a:extLst>
              <a:ext uri="{FF2B5EF4-FFF2-40B4-BE49-F238E27FC236}">
                <a16:creationId xmlns:a16="http://schemas.microsoft.com/office/drawing/2014/main" id="{BA94CD98-EC61-4344-80BE-12AA3655C9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1" cstate="print">
            <a:extLst>
              <a:ext uri="{BEBA8EAE-BF5A-486C-A8C5-ECC9F3942E4B}">
                <a14:imgProps xmlns:a14="http://schemas.microsoft.com/office/drawing/2010/main">
                  <a14:imgLayer r:embed="rId1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05" t="53717" r="55645" b="28024"/>
          <a:stretch/>
        </p:blipFill>
        <p:spPr>
          <a:xfrm>
            <a:off x="3367955" y="554818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67" name="그림 166">
            <a:extLst>
              <a:ext uri="{FF2B5EF4-FFF2-40B4-BE49-F238E27FC236}">
                <a16:creationId xmlns:a16="http://schemas.microsoft.com/office/drawing/2014/main" id="{1E6A08C7-7931-4898-AEDE-D4F6EC6DB4C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3" cstate="print">
            <a:extLst>
              <a:ext uri="{BEBA8EAE-BF5A-486C-A8C5-ECC9F3942E4B}">
                <a14:imgProps xmlns:a14="http://schemas.microsoft.com/office/drawing/2010/main">
                  <a14:imgLayer r:embed="rId1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51388" r="65133" b="31946"/>
          <a:stretch/>
        </p:blipFill>
        <p:spPr>
          <a:xfrm>
            <a:off x="4633807" y="5548877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68" name="그림 167">
            <a:extLst>
              <a:ext uri="{FF2B5EF4-FFF2-40B4-BE49-F238E27FC236}">
                <a16:creationId xmlns:a16="http://schemas.microsoft.com/office/drawing/2014/main" id="{3240AA08-F0E6-4337-A872-F91FC4EE039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5" cstate="print">
            <a:extLst>
              <a:ext uri="{BEBA8EAE-BF5A-486C-A8C5-ECC9F3942E4B}">
                <a14:imgProps xmlns:a14="http://schemas.microsoft.com/office/drawing/2010/main">
                  <a14:imgLayer r:embed="rId1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9" t="46034" r="49979" b="36912"/>
          <a:stretch/>
        </p:blipFill>
        <p:spPr>
          <a:xfrm>
            <a:off x="762841" y="553675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69" name="그림 168">
            <a:extLst>
              <a:ext uri="{FF2B5EF4-FFF2-40B4-BE49-F238E27FC236}">
                <a16:creationId xmlns:a16="http://schemas.microsoft.com/office/drawing/2014/main" id="{B9C3FF74-783B-4F56-B328-C6B07BF4B9E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7" cstate="print">
            <a:extLst>
              <a:ext uri="{BEBA8EAE-BF5A-486C-A8C5-ECC9F3942E4B}">
                <a14:imgProps xmlns:a14="http://schemas.microsoft.com/office/drawing/2010/main">
                  <a14:imgLayer r:embed="rId1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56" t="49009" r="31522" b="33937"/>
          <a:stretch/>
        </p:blipFill>
        <p:spPr>
          <a:xfrm>
            <a:off x="1189795" y="553675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70" name="그림 169">
            <a:extLst>
              <a:ext uri="{FF2B5EF4-FFF2-40B4-BE49-F238E27FC236}">
                <a16:creationId xmlns:a16="http://schemas.microsoft.com/office/drawing/2014/main" id="{5E015459-D594-4605-9E20-1CE33863F4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7" cstate="print">
            <a:extLst>
              <a:ext uri="{BEBA8EAE-BF5A-486C-A8C5-ECC9F3942E4B}">
                <a14:imgProps xmlns:a14="http://schemas.microsoft.com/office/drawing/2010/main">
                  <a14:imgLayer r:embed="rId1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00" t="52975" r="8978" b="29971"/>
          <a:stretch/>
        </p:blipFill>
        <p:spPr>
          <a:xfrm>
            <a:off x="2047258" y="553675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71" name="그림 170">
            <a:extLst>
              <a:ext uri="{FF2B5EF4-FFF2-40B4-BE49-F238E27FC236}">
                <a16:creationId xmlns:a16="http://schemas.microsoft.com/office/drawing/2014/main" id="{41823DBB-C53A-45EA-AA17-C218B1697ED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9" cstate="print">
            <a:extLst>
              <a:ext uri="{BEBA8EAE-BF5A-486C-A8C5-ECC9F3942E4B}">
                <a14:imgProps xmlns:a14="http://schemas.microsoft.com/office/drawing/2010/main">
                  <a14:imgLayer r:embed="rId14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2" t="55631" r="26714" b="25702"/>
          <a:stretch/>
        </p:blipFill>
        <p:spPr>
          <a:xfrm>
            <a:off x="2943027" y="555363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72" name="그림 171">
            <a:extLst>
              <a:ext uri="{FF2B5EF4-FFF2-40B4-BE49-F238E27FC236}">
                <a16:creationId xmlns:a16="http://schemas.microsoft.com/office/drawing/2014/main" id="{F03C40C7-2514-42AA-ADB3-2F374A6CA1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1" cstate="print">
            <a:extLst>
              <a:ext uri="{BEBA8EAE-BF5A-486C-A8C5-ECC9F3942E4B}">
                <a14:imgProps xmlns:a14="http://schemas.microsoft.com/office/drawing/2010/main">
                  <a14:imgLayer r:embed="rId1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49" t="53186" r="37102" b="28555"/>
          <a:stretch/>
        </p:blipFill>
        <p:spPr>
          <a:xfrm>
            <a:off x="3792884" y="555363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73" name="그림 172">
            <a:extLst>
              <a:ext uri="{FF2B5EF4-FFF2-40B4-BE49-F238E27FC236}">
                <a16:creationId xmlns:a16="http://schemas.microsoft.com/office/drawing/2014/main" id="{5CBB0AB7-96BE-4D0E-B4DC-4A0479A7908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2" cstate="print">
            <a:extLst>
              <a:ext uri="{BEBA8EAE-BF5A-486C-A8C5-ECC9F3942E4B}">
                <a14:imgProps xmlns:a14="http://schemas.microsoft.com/office/drawing/2010/main">
                  <a14:imgLayer r:embed="rId14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0" t="53982" r="19462" b="27759"/>
          <a:stretch/>
        </p:blipFill>
        <p:spPr>
          <a:xfrm>
            <a:off x="4214702" y="554818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74" name="그림 173">
            <a:extLst>
              <a:ext uri="{FF2B5EF4-FFF2-40B4-BE49-F238E27FC236}">
                <a16:creationId xmlns:a16="http://schemas.microsoft.com/office/drawing/2014/main" id="{073835A9-7FF7-49C0-9553-4F7AAE02E4A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4" cstate="print">
            <a:extLst>
              <a:ext uri="{BEBA8EAE-BF5A-486C-A8C5-ECC9F3942E4B}">
                <a14:imgProps xmlns:a14="http://schemas.microsoft.com/office/drawing/2010/main">
                  <a14:imgLayer r:embed="rId14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4" t="53327" r="52353" b="30007"/>
          <a:stretch/>
        </p:blipFill>
        <p:spPr>
          <a:xfrm>
            <a:off x="5058735" y="5548877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75" name="그림 174">
            <a:extLst>
              <a:ext uri="{FF2B5EF4-FFF2-40B4-BE49-F238E27FC236}">
                <a16:creationId xmlns:a16="http://schemas.microsoft.com/office/drawing/2014/main" id="{66439B6D-E05D-40EA-A2A9-C7E6DB20444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4" cstate="print">
            <a:extLst>
              <a:ext uri="{BEBA8EAE-BF5A-486C-A8C5-ECC9F3942E4B}">
                <a14:imgProps xmlns:a14="http://schemas.microsoft.com/office/drawing/2010/main">
                  <a14:imgLayer r:embed="rId14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54" t="51388" r="33623" b="31946"/>
          <a:stretch/>
        </p:blipFill>
        <p:spPr>
          <a:xfrm>
            <a:off x="5486447" y="554818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76" name="그림 175">
            <a:extLst>
              <a:ext uri="{FF2B5EF4-FFF2-40B4-BE49-F238E27FC236}">
                <a16:creationId xmlns:a16="http://schemas.microsoft.com/office/drawing/2014/main" id="{07CA0A8B-D3CE-45AF-B504-728B05EF8F4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6" cstate="print">
            <a:extLst>
              <a:ext uri="{BEBA8EAE-BF5A-486C-A8C5-ECC9F3942E4B}">
                <a14:imgProps xmlns:a14="http://schemas.microsoft.com/office/drawing/2010/main">
                  <a14:imgLayer r:embed="rId1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78" t="52842" r="13399" b="30492"/>
          <a:stretch/>
        </p:blipFill>
        <p:spPr>
          <a:xfrm>
            <a:off x="6332060" y="5553639"/>
            <a:ext cx="405000" cy="405000"/>
          </a:xfrm>
          <a:prstGeom prst="rect">
            <a:avLst/>
          </a:prstGeom>
          <a:ln w="3175">
            <a:noFill/>
          </a:ln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25F22B84-B8EF-4A4A-AA6B-D0068700E73E}"/>
              </a:ext>
            </a:extLst>
          </p:cNvPr>
          <p:cNvSpPr txBox="1"/>
          <p:nvPr/>
        </p:nvSpPr>
        <p:spPr>
          <a:xfrm>
            <a:off x="57194" y="5463499"/>
            <a:ext cx="31290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6" name="그림 185">
            <a:extLst>
              <a:ext uri="{FF2B5EF4-FFF2-40B4-BE49-F238E27FC236}">
                <a16:creationId xmlns:a16="http://schemas.microsoft.com/office/drawing/2014/main" id="{19397375-78C1-43B4-B3CE-D526D0B47582}"/>
              </a:ext>
            </a:extLst>
          </p:cNvPr>
          <p:cNvPicPr>
            <a:picLocks/>
          </p:cNvPicPr>
          <p:nvPr/>
        </p:nvPicPr>
        <p:blipFill rotWithShape="1">
          <a:blip r:embed="rId147" cstate="print">
            <a:extLst>
              <a:ext uri="{BEBA8EAE-BF5A-486C-A8C5-ECC9F3942E4B}">
                <a14:imgProps xmlns:a14="http://schemas.microsoft.com/office/drawing/2010/main">
                  <a14:imgLayer r:embed="rId14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69" t="47560" r="8850" b="36349"/>
          <a:stretch/>
        </p:blipFill>
        <p:spPr>
          <a:xfrm>
            <a:off x="2077802" y="664047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87" name="그림 186">
            <a:extLst>
              <a:ext uri="{FF2B5EF4-FFF2-40B4-BE49-F238E27FC236}">
                <a16:creationId xmlns:a16="http://schemas.microsoft.com/office/drawing/2014/main" id="{D8E58389-44AC-4A79-8F7C-908F5DF4B773}"/>
              </a:ext>
            </a:extLst>
          </p:cNvPr>
          <p:cNvPicPr>
            <a:picLocks/>
          </p:cNvPicPr>
          <p:nvPr/>
        </p:nvPicPr>
        <p:blipFill rotWithShape="1">
          <a:blip r:embed="rId149" cstate="print">
            <a:extLst>
              <a:ext uri="{BEBA8EAE-BF5A-486C-A8C5-ECC9F3942E4B}">
                <a14:imgProps xmlns:a14="http://schemas.microsoft.com/office/drawing/2010/main">
                  <a14:imgLayer r:embed="rId15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40" t="49639" r="4522" b="33797"/>
          <a:stretch/>
        </p:blipFill>
        <p:spPr>
          <a:xfrm>
            <a:off x="4251640" y="665531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88" name="그림 187">
            <a:extLst>
              <a:ext uri="{FF2B5EF4-FFF2-40B4-BE49-F238E27FC236}">
                <a16:creationId xmlns:a16="http://schemas.microsoft.com/office/drawing/2014/main" id="{AA13A581-D000-4C4D-91DE-A8B357087663}"/>
              </a:ext>
            </a:extLst>
          </p:cNvPr>
          <p:cNvPicPr>
            <a:picLocks/>
          </p:cNvPicPr>
          <p:nvPr/>
        </p:nvPicPr>
        <p:blipFill rotWithShape="1">
          <a:blip r:embed="rId151" cstate="print">
            <a:extLst>
              <a:ext uri="{BEBA8EAE-BF5A-486C-A8C5-ECC9F3942E4B}">
                <a14:imgProps xmlns:a14="http://schemas.microsoft.com/office/drawing/2010/main">
                  <a14:imgLayer r:embed="rId15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88" t="52060" r="8345" b="31478"/>
          <a:stretch/>
        </p:blipFill>
        <p:spPr>
          <a:xfrm>
            <a:off x="6356831" y="665205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89" name="그림 188">
            <a:extLst>
              <a:ext uri="{FF2B5EF4-FFF2-40B4-BE49-F238E27FC236}">
                <a16:creationId xmlns:a16="http://schemas.microsoft.com/office/drawing/2014/main" id="{16D92FBF-9C62-451A-AB4C-0C94BB592429}"/>
              </a:ext>
            </a:extLst>
          </p:cNvPr>
          <p:cNvPicPr>
            <a:picLocks/>
          </p:cNvPicPr>
          <p:nvPr/>
        </p:nvPicPr>
        <p:blipFill rotWithShape="1">
          <a:blip r:embed="rId153" cstate="print">
            <a:extLst>
              <a:ext uri="{BEBA8EAE-BF5A-486C-A8C5-ECC9F3942E4B}">
                <a14:imgProps xmlns:a14="http://schemas.microsoft.com/office/drawing/2010/main">
                  <a14:imgLayer r:embed="rId15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71" t="50871" r="29163" b="32667"/>
          <a:stretch/>
        </p:blipFill>
        <p:spPr>
          <a:xfrm>
            <a:off x="5944301" y="665205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0" name="그림 189">
            <a:extLst>
              <a:ext uri="{FF2B5EF4-FFF2-40B4-BE49-F238E27FC236}">
                <a16:creationId xmlns:a16="http://schemas.microsoft.com/office/drawing/2014/main" id="{BA6E322F-4E61-4841-A3C0-5DC5FB8A702F}"/>
              </a:ext>
            </a:extLst>
          </p:cNvPr>
          <p:cNvPicPr>
            <a:picLocks/>
          </p:cNvPicPr>
          <p:nvPr/>
        </p:nvPicPr>
        <p:blipFill rotWithShape="1">
          <a:blip r:embed="rId153" cstate="print">
            <a:extLst>
              <a:ext uri="{BEBA8EAE-BF5A-486C-A8C5-ECC9F3942E4B}">
                <a14:imgProps xmlns:a14="http://schemas.microsoft.com/office/drawing/2010/main">
                  <a14:imgLayer r:embed="rId15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50871" r="44229" b="32667"/>
          <a:stretch/>
        </p:blipFill>
        <p:spPr>
          <a:xfrm>
            <a:off x="5519738" y="665205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1" name="그림 190">
            <a:extLst>
              <a:ext uri="{FF2B5EF4-FFF2-40B4-BE49-F238E27FC236}">
                <a16:creationId xmlns:a16="http://schemas.microsoft.com/office/drawing/2014/main" id="{72A388E1-5B4D-4594-B44F-95DE37B7ECDC}"/>
              </a:ext>
            </a:extLst>
          </p:cNvPr>
          <p:cNvPicPr>
            <a:picLocks/>
          </p:cNvPicPr>
          <p:nvPr/>
        </p:nvPicPr>
        <p:blipFill rotWithShape="1">
          <a:blip r:embed="rId153" cstate="print">
            <a:extLst>
              <a:ext uri="{BEBA8EAE-BF5A-486C-A8C5-ECC9F3942E4B}">
                <a14:imgProps xmlns:a14="http://schemas.microsoft.com/office/drawing/2010/main">
                  <a14:imgLayer r:embed="rId15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51822" r="61247" b="31716"/>
          <a:stretch/>
        </p:blipFill>
        <p:spPr>
          <a:xfrm>
            <a:off x="5091954" y="665531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2" name="그림 191">
            <a:extLst>
              <a:ext uri="{FF2B5EF4-FFF2-40B4-BE49-F238E27FC236}">
                <a16:creationId xmlns:a16="http://schemas.microsoft.com/office/drawing/2014/main" id="{C891DECB-0B38-4674-9AE0-AF44225332A3}"/>
              </a:ext>
            </a:extLst>
          </p:cNvPr>
          <p:cNvPicPr>
            <a:picLocks/>
          </p:cNvPicPr>
          <p:nvPr/>
        </p:nvPicPr>
        <p:blipFill rotWithShape="1">
          <a:blip r:embed="rId153" cstate="print">
            <a:extLst>
              <a:ext uri="{BEBA8EAE-BF5A-486C-A8C5-ECC9F3942E4B}">
                <a14:imgProps xmlns:a14="http://schemas.microsoft.com/office/drawing/2010/main">
                  <a14:imgLayer r:embed="rId15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4" t="52060" r="79580" b="31478"/>
          <a:stretch/>
        </p:blipFill>
        <p:spPr>
          <a:xfrm>
            <a:off x="4676203" y="665531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3" name="그림 192">
            <a:extLst>
              <a:ext uri="{FF2B5EF4-FFF2-40B4-BE49-F238E27FC236}">
                <a16:creationId xmlns:a16="http://schemas.microsoft.com/office/drawing/2014/main" id="{59086155-9C41-4640-A296-9DF2949594D5}"/>
              </a:ext>
            </a:extLst>
          </p:cNvPr>
          <p:cNvPicPr>
            <a:picLocks/>
          </p:cNvPicPr>
          <p:nvPr/>
        </p:nvPicPr>
        <p:blipFill rotWithShape="1">
          <a:blip r:embed="rId149" cstate="print">
            <a:extLst>
              <a:ext uri="{BEBA8EAE-BF5A-486C-A8C5-ECC9F3942E4B}">
                <a14:imgProps xmlns:a14="http://schemas.microsoft.com/office/drawing/2010/main">
                  <a14:imgLayer r:embed="rId15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74" t="46747" r="25389" b="36689"/>
          <a:stretch/>
        </p:blipFill>
        <p:spPr>
          <a:xfrm>
            <a:off x="3815046" y="665531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4" name="그림 193">
            <a:extLst>
              <a:ext uri="{FF2B5EF4-FFF2-40B4-BE49-F238E27FC236}">
                <a16:creationId xmlns:a16="http://schemas.microsoft.com/office/drawing/2014/main" id="{D6C75603-43D2-44E3-B88E-02F5FF7D6AC1}"/>
              </a:ext>
            </a:extLst>
          </p:cNvPr>
          <p:cNvPicPr>
            <a:picLocks/>
          </p:cNvPicPr>
          <p:nvPr/>
        </p:nvPicPr>
        <p:blipFill rotWithShape="1">
          <a:blip r:embed="rId155" cstate="print">
            <a:extLst>
              <a:ext uri="{BEBA8EAE-BF5A-486C-A8C5-ECC9F3942E4B}">
                <a14:imgProps xmlns:a14="http://schemas.microsoft.com/office/drawing/2010/main">
                  <a14:imgLayer r:embed="rId15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46868" r="44661" b="36568"/>
          <a:stretch/>
        </p:blipFill>
        <p:spPr>
          <a:xfrm>
            <a:off x="3390483" y="665531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5" name="그림 194">
            <a:extLst>
              <a:ext uri="{FF2B5EF4-FFF2-40B4-BE49-F238E27FC236}">
                <a16:creationId xmlns:a16="http://schemas.microsoft.com/office/drawing/2014/main" id="{E8416DFE-3292-407F-A129-19BBF22A7965}"/>
              </a:ext>
            </a:extLst>
          </p:cNvPr>
          <p:cNvPicPr>
            <a:picLocks/>
          </p:cNvPicPr>
          <p:nvPr/>
        </p:nvPicPr>
        <p:blipFill rotWithShape="1">
          <a:blip r:embed="rId155" cstate="print">
            <a:extLst>
              <a:ext uri="{BEBA8EAE-BF5A-486C-A8C5-ECC9F3942E4B}">
                <a14:imgProps xmlns:a14="http://schemas.microsoft.com/office/drawing/2010/main">
                  <a14:imgLayer r:embed="rId15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8" t="46506" r="60215" b="36930"/>
          <a:stretch/>
        </p:blipFill>
        <p:spPr>
          <a:xfrm>
            <a:off x="2965921" y="665531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6" name="그림 195">
            <a:extLst>
              <a:ext uri="{FF2B5EF4-FFF2-40B4-BE49-F238E27FC236}">
                <a16:creationId xmlns:a16="http://schemas.microsoft.com/office/drawing/2014/main" id="{1AEF9453-4F75-4939-938C-2B5D3B6D7124}"/>
              </a:ext>
            </a:extLst>
          </p:cNvPr>
          <p:cNvPicPr>
            <a:picLocks/>
          </p:cNvPicPr>
          <p:nvPr/>
        </p:nvPicPr>
        <p:blipFill rotWithShape="1">
          <a:blip r:embed="rId155" cstate="print">
            <a:extLst>
              <a:ext uri="{BEBA8EAE-BF5A-486C-A8C5-ECC9F3942E4B}">
                <a14:imgProps xmlns:a14="http://schemas.microsoft.com/office/drawing/2010/main">
                  <a14:imgLayer r:embed="rId15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46868" r="76472" b="36568"/>
          <a:stretch/>
        </p:blipFill>
        <p:spPr>
          <a:xfrm>
            <a:off x="2541358" y="6655768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7" name="그림 196">
            <a:extLst>
              <a:ext uri="{FF2B5EF4-FFF2-40B4-BE49-F238E27FC236}">
                <a16:creationId xmlns:a16="http://schemas.microsoft.com/office/drawing/2014/main" id="{F43DF6EA-9783-49ED-A9EA-416523C87F1C}"/>
              </a:ext>
            </a:extLst>
          </p:cNvPr>
          <p:cNvPicPr>
            <a:picLocks/>
          </p:cNvPicPr>
          <p:nvPr/>
        </p:nvPicPr>
        <p:blipFill rotWithShape="1">
          <a:blip r:embed="rId147" cstate="print">
            <a:extLst>
              <a:ext uri="{BEBA8EAE-BF5A-486C-A8C5-ECC9F3942E4B}">
                <a14:imgProps xmlns:a14="http://schemas.microsoft.com/office/drawing/2010/main">
                  <a14:imgLayer r:embed="rId14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67" t="48838" r="30152" b="35071"/>
          <a:stretch/>
        </p:blipFill>
        <p:spPr>
          <a:xfrm>
            <a:off x="1651145" y="664047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8" name="그림 197">
            <a:extLst>
              <a:ext uri="{FF2B5EF4-FFF2-40B4-BE49-F238E27FC236}">
                <a16:creationId xmlns:a16="http://schemas.microsoft.com/office/drawing/2014/main" id="{B0521FED-97AF-4724-A771-BE22C0C8DEB5}"/>
              </a:ext>
            </a:extLst>
          </p:cNvPr>
          <p:cNvPicPr>
            <a:picLocks/>
          </p:cNvPicPr>
          <p:nvPr/>
        </p:nvPicPr>
        <p:blipFill rotWithShape="1">
          <a:blip r:embed="rId147" cstate="print">
            <a:extLst>
              <a:ext uri="{BEBA8EAE-BF5A-486C-A8C5-ECC9F3942E4B}">
                <a14:imgProps xmlns:a14="http://schemas.microsoft.com/office/drawing/2010/main">
                  <a14:imgLayer r:embed="rId14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57" t="50000" r="46062" b="33909"/>
          <a:stretch/>
        </p:blipFill>
        <p:spPr>
          <a:xfrm>
            <a:off x="1222186" y="664047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199" name="그림 198">
            <a:extLst>
              <a:ext uri="{FF2B5EF4-FFF2-40B4-BE49-F238E27FC236}">
                <a16:creationId xmlns:a16="http://schemas.microsoft.com/office/drawing/2014/main" id="{C7070433-5A20-4949-9FAF-8441AC2B5730}"/>
              </a:ext>
            </a:extLst>
          </p:cNvPr>
          <p:cNvPicPr>
            <a:picLocks/>
          </p:cNvPicPr>
          <p:nvPr/>
        </p:nvPicPr>
        <p:blipFill rotWithShape="1">
          <a:blip r:embed="rId157" cstate="print">
            <a:extLst>
              <a:ext uri="{BEBA8EAE-BF5A-486C-A8C5-ECC9F3942E4B}">
                <a14:imgProps xmlns:a14="http://schemas.microsoft.com/office/drawing/2010/main">
                  <a14:imgLayer r:embed="rId15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25" t="51627" r="62794" b="32282"/>
          <a:stretch/>
        </p:blipFill>
        <p:spPr>
          <a:xfrm>
            <a:off x="793227" y="664047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0" name="그림 199">
            <a:extLst>
              <a:ext uri="{FF2B5EF4-FFF2-40B4-BE49-F238E27FC236}">
                <a16:creationId xmlns:a16="http://schemas.microsoft.com/office/drawing/2014/main" id="{96F2E2C3-D241-4D1D-AE9F-61B112C44617}"/>
              </a:ext>
            </a:extLst>
          </p:cNvPr>
          <p:cNvPicPr>
            <a:picLocks/>
          </p:cNvPicPr>
          <p:nvPr/>
        </p:nvPicPr>
        <p:blipFill rotWithShape="1">
          <a:blip r:embed="rId157" cstate="print">
            <a:extLst>
              <a:ext uri="{BEBA8EAE-BF5A-486C-A8C5-ECC9F3942E4B}">
                <a14:imgProps xmlns:a14="http://schemas.microsoft.com/office/drawing/2010/main">
                  <a14:imgLayer r:embed="rId15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3" t="51278" r="80136" b="32631"/>
          <a:stretch/>
        </p:blipFill>
        <p:spPr>
          <a:xfrm>
            <a:off x="366571" y="664047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1" name="그림 200">
            <a:extLst>
              <a:ext uri="{FF2B5EF4-FFF2-40B4-BE49-F238E27FC236}">
                <a16:creationId xmlns:a16="http://schemas.microsoft.com/office/drawing/2014/main" id="{626BAFFA-6570-48ED-B9BF-FE21F7E188B7}"/>
              </a:ext>
            </a:extLst>
          </p:cNvPr>
          <p:cNvPicPr>
            <a:picLocks/>
          </p:cNvPicPr>
          <p:nvPr/>
        </p:nvPicPr>
        <p:blipFill rotWithShape="1">
          <a:blip r:embed="rId159" cstate="print">
            <a:extLst>
              <a:ext uri="{BEBA8EAE-BF5A-486C-A8C5-ECC9F3942E4B}">
                <a14:imgProps xmlns:a14="http://schemas.microsoft.com/office/drawing/2010/main">
                  <a14:imgLayer r:embed="rId16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57" t="48308" r="8928" b="38676"/>
          <a:stretch/>
        </p:blipFill>
        <p:spPr>
          <a:xfrm>
            <a:off x="2077802" y="7076502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2" name="그림 201">
            <a:extLst>
              <a:ext uri="{FF2B5EF4-FFF2-40B4-BE49-F238E27FC236}">
                <a16:creationId xmlns:a16="http://schemas.microsoft.com/office/drawing/2014/main" id="{3054AE54-1EF0-4B59-BC74-BE95E0BD593C}"/>
              </a:ext>
            </a:extLst>
          </p:cNvPr>
          <p:cNvPicPr>
            <a:picLocks/>
          </p:cNvPicPr>
          <p:nvPr/>
        </p:nvPicPr>
        <p:blipFill rotWithShape="1">
          <a:blip r:embed="rId161" cstate="print">
            <a:extLst>
              <a:ext uri="{BEBA8EAE-BF5A-486C-A8C5-ECC9F3942E4B}">
                <a14:imgProps xmlns:a14="http://schemas.microsoft.com/office/drawing/2010/main">
                  <a14:imgLayer r:embed="rId16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48" t="49380" r="8180" b="37140"/>
          <a:stretch/>
        </p:blipFill>
        <p:spPr>
          <a:xfrm>
            <a:off x="4251640" y="708181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3" name="그림 202">
            <a:extLst>
              <a:ext uri="{FF2B5EF4-FFF2-40B4-BE49-F238E27FC236}">
                <a16:creationId xmlns:a16="http://schemas.microsoft.com/office/drawing/2014/main" id="{2F77E658-C267-48B6-B145-D5A3BEA48456}"/>
              </a:ext>
            </a:extLst>
          </p:cNvPr>
          <p:cNvPicPr>
            <a:picLocks/>
          </p:cNvPicPr>
          <p:nvPr/>
        </p:nvPicPr>
        <p:blipFill rotWithShape="1">
          <a:blip r:embed="rId163" cstate="print">
            <a:extLst>
              <a:ext uri="{BEBA8EAE-BF5A-486C-A8C5-ECC9F3942E4B}">
                <a14:imgProps xmlns:a14="http://schemas.microsoft.com/office/drawing/2010/main">
                  <a14:imgLayer r:embed="rId16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60" t="51614" r="5477" b="34137"/>
          <a:stretch/>
        </p:blipFill>
        <p:spPr>
          <a:xfrm>
            <a:off x="6371119" y="708370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4" name="그림 203">
            <a:extLst>
              <a:ext uri="{FF2B5EF4-FFF2-40B4-BE49-F238E27FC236}">
                <a16:creationId xmlns:a16="http://schemas.microsoft.com/office/drawing/2014/main" id="{6FE42D80-E607-4C69-81AC-4DB19B7BCD81}"/>
              </a:ext>
            </a:extLst>
          </p:cNvPr>
          <p:cNvPicPr>
            <a:picLocks/>
          </p:cNvPicPr>
          <p:nvPr/>
        </p:nvPicPr>
        <p:blipFill rotWithShape="1">
          <a:blip r:embed="rId165" cstate="print">
            <a:extLst>
              <a:ext uri="{BEBA8EAE-BF5A-486C-A8C5-ECC9F3942E4B}">
                <a14:imgProps xmlns:a14="http://schemas.microsoft.com/office/drawing/2010/main">
                  <a14:imgLayer r:embed="rId16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51820" r="26503" b="33931"/>
          <a:stretch/>
        </p:blipFill>
        <p:spPr>
          <a:xfrm>
            <a:off x="5952098" y="708370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5" name="그림 204">
            <a:extLst>
              <a:ext uri="{FF2B5EF4-FFF2-40B4-BE49-F238E27FC236}">
                <a16:creationId xmlns:a16="http://schemas.microsoft.com/office/drawing/2014/main" id="{F5DCF0CF-4BFF-4F88-BBF2-2B971EB19F1A}"/>
              </a:ext>
            </a:extLst>
          </p:cNvPr>
          <p:cNvPicPr>
            <a:picLocks/>
          </p:cNvPicPr>
          <p:nvPr/>
        </p:nvPicPr>
        <p:blipFill rotWithShape="1">
          <a:blip r:embed="rId163" cstate="print">
            <a:extLst>
              <a:ext uri="{BEBA8EAE-BF5A-486C-A8C5-ECC9F3942E4B}">
                <a14:imgProps xmlns:a14="http://schemas.microsoft.com/office/drawing/2010/main">
                  <a14:imgLayer r:embed="rId16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56" t="53467" r="45381" b="32284"/>
          <a:stretch/>
        </p:blipFill>
        <p:spPr>
          <a:xfrm>
            <a:off x="5521045" y="708370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6" name="그림 205">
            <a:extLst>
              <a:ext uri="{FF2B5EF4-FFF2-40B4-BE49-F238E27FC236}">
                <a16:creationId xmlns:a16="http://schemas.microsoft.com/office/drawing/2014/main" id="{E1D9808B-3FFE-4B23-8861-5CF6901F76FF}"/>
              </a:ext>
            </a:extLst>
          </p:cNvPr>
          <p:cNvPicPr>
            <a:picLocks/>
          </p:cNvPicPr>
          <p:nvPr/>
        </p:nvPicPr>
        <p:blipFill rotWithShape="1">
          <a:blip r:embed="rId165" cstate="print">
            <a:extLst>
              <a:ext uri="{BEBA8EAE-BF5A-486C-A8C5-ECC9F3942E4B}">
                <a14:imgProps xmlns:a14="http://schemas.microsoft.com/office/drawing/2010/main">
                  <a14:imgLayer r:embed="rId16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52540" r="61741" b="33211"/>
          <a:stretch/>
        </p:blipFill>
        <p:spPr>
          <a:xfrm>
            <a:off x="5088733" y="708655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7" name="그림 206">
            <a:extLst>
              <a:ext uri="{FF2B5EF4-FFF2-40B4-BE49-F238E27FC236}">
                <a16:creationId xmlns:a16="http://schemas.microsoft.com/office/drawing/2014/main" id="{5CDF1BF3-71E4-4D79-9BE8-ACD21B851B81}"/>
              </a:ext>
            </a:extLst>
          </p:cNvPr>
          <p:cNvPicPr>
            <a:picLocks/>
          </p:cNvPicPr>
          <p:nvPr/>
        </p:nvPicPr>
        <p:blipFill rotWithShape="1">
          <a:blip r:embed="rId163" cstate="print">
            <a:extLst>
              <a:ext uri="{BEBA8EAE-BF5A-486C-A8C5-ECC9F3942E4B}">
                <a14:imgProps xmlns:a14="http://schemas.microsoft.com/office/drawing/2010/main">
                  <a14:imgLayer r:embed="rId16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78" t="53878" r="79858" b="31873"/>
          <a:stretch/>
        </p:blipFill>
        <p:spPr>
          <a:xfrm>
            <a:off x="4676203" y="708655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8" name="그림 207">
            <a:extLst>
              <a:ext uri="{FF2B5EF4-FFF2-40B4-BE49-F238E27FC236}">
                <a16:creationId xmlns:a16="http://schemas.microsoft.com/office/drawing/2014/main" id="{144D1D8C-2AAD-4265-B048-DEE1F63AACDD}"/>
              </a:ext>
            </a:extLst>
          </p:cNvPr>
          <p:cNvPicPr>
            <a:picLocks/>
          </p:cNvPicPr>
          <p:nvPr/>
        </p:nvPicPr>
        <p:blipFill rotWithShape="1">
          <a:blip r:embed="rId167" cstate="print">
            <a:extLst>
              <a:ext uri="{BEBA8EAE-BF5A-486C-A8C5-ECC9F3942E4B}">
                <a14:imgProps xmlns:a14="http://schemas.microsoft.com/office/drawing/2010/main">
                  <a14:imgLayer r:embed="rId16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14" t="52105" r="26514" b="34415"/>
          <a:stretch/>
        </p:blipFill>
        <p:spPr>
          <a:xfrm>
            <a:off x="3812666" y="7077555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09" name="그림 208">
            <a:extLst>
              <a:ext uri="{FF2B5EF4-FFF2-40B4-BE49-F238E27FC236}">
                <a16:creationId xmlns:a16="http://schemas.microsoft.com/office/drawing/2014/main" id="{857B4B3A-D12B-413F-86E0-7811082A5B80}"/>
              </a:ext>
            </a:extLst>
          </p:cNvPr>
          <p:cNvPicPr>
            <a:picLocks/>
          </p:cNvPicPr>
          <p:nvPr/>
        </p:nvPicPr>
        <p:blipFill rotWithShape="1">
          <a:blip r:embed="rId161" cstate="print">
            <a:extLst>
              <a:ext uri="{BEBA8EAE-BF5A-486C-A8C5-ECC9F3942E4B}">
                <a14:imgProps xmlns:a14="http://schemas.microsoft.com/office/drawing/2010/main">
                  <a14:imgLayer r:embed="rId16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52300" r="61430" b="34220"/>
          <a:stretch/>
        </p:blipFill>
        <p:spPr>
          <a:xfrm>
            <a:off x="2965921" y="7077555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0" name="그림 209">
            <a:extLst>
              <a:ext uri="{FF2B5EF4-FFF2-40B4-BE49-F238E27FC236}">
                <a16:creationId xmlns:a16="http://schemas.microsoft.com/office/drawing/2014/main" id="{CB4CB963-DBE4-4174-8E22-CCA72D62C59C}"/>
              </a:ext>
            </a:extLst>
          </p:cNvPr>
          <p:cNvPicPr>
            <a:picLocks/>
          </p:cNvPicPr>
          <p:nvPr/>
        </p:nvPicPr>
        <p:blipFill rotWithShape="1">
          <a:blip r:embed="rId167" cstate="print">
            <a:extLst>
              <a:ext uri="{BEBA8EAE-BF5A-486C-A8C5-ECC9F3942E4B}">
                <a14:imgProps xmlns:a14="http://schemas.microsoft.com/office/drawing/2010/main">
                  <a14:imgLayer r:embed="rId16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67" t="53565" r="43161" b="32955"/>
          <a:stretch/>
        </p:blipFill>
        <p:spPr>
          <a:xfrm>
            <a:off x="3393564" y="7077555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1" name="그림 210">
            <a:extLst>
              <a:ext uri="{FF2B5EF4-FFF2-40B4-BE49-F238E27FC236}">
                <a16:creationId xmlns:a16="http://schemas.microsoft.com/office/drawing/2014/main" id="{A37BA8BE-B80C-40A6-8D2D-DA5CB465A3FB}"/>
              </a:ext>
            </a:extLst>
          </p:cNvPr>
          <p:cNvPicPr>
            <a:picLocks/>
          </p:cNvPicPr>
          <p:nvPr/>
        </p:nvPicPr>
        <p:blipFill rotWithShape="1">
          <a:blip r:embed="rId161" cstate="print">
            <a:extLst>
              <a:ext uri="{BEBA8EAE-BF5A-486C-A8C5-ECC9F3942E4B}">
                <a14:imgProps xmlns:a14="http://schemas.microsoft.com/office/drawing/2010/main">
                  <a14:imgLayer r:embed="rId16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09" t="55610" r="75419" b="30910"/>
          <a:stretch/>
        </p:blipFill>
        <p:spPr>
          <a:xfrm>
            <a:off x="2541358" y="708181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2" name="그림 211">
            <a:extLst>
              <a:ext uri="{FF2B5EF4-FFF2-40B4-BE49-F238E27FC236}">
                <a16:creationId xmlns:a16="http://schemas.microsoft.com/office/drawing/2014/main" id="{DB4BBFDA-1ABA-4540-A636-25061ED9DB0C}"/>
              </a:ext>
            </a:extLst>
          </p:cNvPr>
          <p:cNvPicPr>
            <a:picLocks/>
          </p:cNvPicPr>
          <p:nvPr/>
        </p:nvPicPr>
        <p:blipFill rotWithShape="1">
          <a:blip r:embed="rId159" cstate="print">
            <a:extLst>
              <a:ext uri="{BEBA8EAE-BF5A-486C-A8C5-ECC9F3942E4B}">
                <a14:imgProps xmlns:a14="http://schemas.microsoft.com/office/drawing/2010/main">
                  <a14:imgLayer r:embed="rId16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1" t="47556" r="28244" b="39428"/>
          <a:stretch/>
        </p:blipFill>
        <p:spPr>
          <a:xfrm>
            <a:off x="1651145" y="707474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3" name="그림 212">
            <a:extLst>
              <a:ext uri="{FF2B5EF4-FFF2-40B4-BE49-F238E27FC236}">
                <a16:creationId xmlns:a16="http://schemas.microsoft.com/office/drawing/2014/main" id="{9FD424B5-F182-44DF-837B-5D1211AFAC75}"/>
              </a:ext>
            </a:extLst>
          </p:cNvPr>
          <p:cNvPicPr>
            <a:picLocks/>
          </p:cNvPicPr>
          <p:nvPr/>
        </p:nvPicPr>
        <p:blipFill rotWithShape="1">
          <a:blip r:embed="rId159" cstate="print">
            <a:extLst>
              <a:ext uri="{BEBA8EAE-BF5A-486C-A8C5-ECC9F3942E4B}">
                <a14:imgProps xmlns:a14="http://schemas.microsoft.com/office/drawing/2010/main">
                  <a14:imgLayer r:embed="rId16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3" t="47462" r="43832" b="39522"/>
          <a:stretch/>
        </p:blipFill>
        <p:spPr>
          <a:xfrm>
            <a:off x="1222186" y="707474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4" name="그림 213">
            <a:extLst>
              <a:ext uri="{FF2B5EF4-FFF2-40B4-BE49-F238E27FC236}">
                <a16:creationId xmlns:a16="http://schemas.microsoft.com/office/drawing/2014/main" id="{203DDB48-279E-4C99-A899-47EC01F2207F}"/>
              </a:ext>
            </a:extLst>
          </p:cNvPr>
          <p:cNvPicPr>
            <a:picLocks/>
          </p:cNvPicPr>
          <p:nvPr/>
        </p:nvPicPr>
        <p:blipFill rotWithShape="1">
          <a:blip r:embed="rId159" cstate="print">
            <a:extLst>
              <a:ext uri="{BEBA8EAE-BF5A-486C-A8C5-ECC9F3942E4B}">
                <a14:imgProps xmlns:a14="http://schemas.microsoft.com/office/drawing/2010/main">
                  <a14:imgLayer r:embed="rId16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56" t="50940" r="61729" b="36044"/>
          <a:stretch/>
        </p:blipFill>
        <p:spPr>
          <a:xfrm>
            <a:off x="793227" y="707474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5" name="그림 214">
            <a:extLst>
              <a:ext uri="{FF2B5EF4-FFF2-40B4-BE49-F238E27FC236}">
                <a16:creationId xmlns:a16="http://schemas.microsoft.com/office/drawing/2014/main" id="{97D51D4D-C846-454C-AD42-3AF8C9F93FB2}"/>
              </a:ext>
            </a:extLst>
          </p:cNvPr>
          <p:cNvPicPr>
            <a:picLocks/>
          </p:cNvPicPr>
          <p:nvPr/>
        </p:nvPicPr>
        <p:blipFill rotWithShape="1">
          <a:blip r:embed="rId159" cstate="print">
            <a:extLst>
              <a:ext uri="{BEBA8EAE-BF5A-486C-A8C5-ECC9F3942E4B}">
                <a14:imgProps xmlns:a14="http://schemas.microsoft.com/office/drawing/2010/main">
                  <a14:imgLayer r:embed="rId16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52350" r="77732" b="34634"/>
          <a:stretch/>
        </p:blipFill>
        <p:spPr>
          <a:xfrm>
            <a:off x="366571" y="707474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6" name="그림 215">
            <a:extLst>
              <a:ext uri="{FF2B5EF4-FFF2-40B4-BE49-F238E27FC236}">
                <a16:creationId xmlns:a16="http://schemas.microsoft.com/office/drawing/2014/main" id="{D04C76EA-A0F4-4156-BC19-312A2F3C9CD0}"/>
              </a:ext>
            </a:extLst>
          </p:cNvPr>
          <p:cNvPicPr>
            <a:picLocks/>
          </p:cNvPicPr>
          <p:nvPr/>
        </p:nvPicPr>
        <p:blipFill rotWithShape="1">
          <a:blip r:embed="rId169" cstate="print">
            <a:extLst>
              <a:ext uri="{BEBA8EAE-BF5A-486C-A8C5-ECC9F3942E4B}">
                <a14:imgProps xmlns:a14="http://schemas.microsoft.com/office/drawing/2010/main">
                  <a14:imgLayer r:embed="rId17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51" t="55414" r="9020" b="27652"/>
          <a:stretch/>
        </p:blipFill>
        <p:spPr>
          <a:xfrm>
            <a:off x="2077802" y="750902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7" name="그림 216">
            <a:extLst>
              <a:ext uri="{FF2B5EF4-FFF2-40B4-BE49-F238E27FC236}">
                <a16:creationId xmlns:a16="http://schemas.microsoft.com/office/drawing/2014/main" id="{87FF82A0-C62D-4218-B4B3-6454E98F5103}"/>
              </a:ext>
            </a:extLst>
          </p:cNvPr>
          <p:cNvPicPr>
            <a:picLocks/>
          </p:cNvPicPr>
          <p:nvPr/>
        </p:nvPicPr>
        <p:blipFill rotWithShape="1">
          <a:blip r:embed="rId171" cstate="print">
            <a:extLst>
              <a:ext uri="{BEBA8EAE-BF5A-486C-A8C5-ECC9F3942E4B}">
                <a14:imgProps xmlns:a14="http://schemas.microsoft.com/office/drawing/2010/main">
                  <a14:imgLayer r:embed="rId17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11" t="54754" r="3750" b="27779"/>
          <a:stretch/>
        </p:blipFill>
        <p:spPr>
          <a:xfrm>
            <a:off x="6371119" y="750948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8" name="그림 217">
            <a:extLst>
              <a:ext uri="{FF2B5EF4-FFF2-40B4-BE49-F238E27FC236}">
                <a16:creationId xmlns:a16="http://schemas.microsoft.com/office/drawing/2014/main" id="{43404160-B0E4-4A74-8235-40D2D75508D4}"/>
              </a:ext>
            </a:extLst>
          </p:cNvPr>
          <p:cNvPicPr>
            <a:picLocks/>
          </p:cNvPicPr>
          <p:nvPr/>
        </p:nvPicPr>
        <p:blipFill rotWithShape="1">
          <a:blip r:embed="rId169" cstate="print">
            <a:extLst>
              <a:ext uri="{BEBA8EAE-BF5A-486C-A8C5-ECC9F3942E4B}">
                <a14:imgProps xmlns:a14="http://schemas.microsoft.com/office/drawing/2010/main">
                  <a14:imgLayer r:embed="rId17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36" t="56437" r="21334" b="26629"/>
          <a:stretch/>
        </p:blipFill>
        <p:spPr>
          <a:xfrm>
            <a:off x="1651145" y="750902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19" name="그림 218">
            <a:extLst>
              <a:ext uri="{FF2B5EF4-FFF2-40B4-BE49-F238E27FC236}">
                <a16:creationId xmlns:a16="http://schemas.microsoft.com/office/drawing/2014/main" id="{62D0C832-5139-420C-92DF-F4CAA8A2AB2B}"/>
              </a:ext>
            </a:extLst>
          </p:cNvPr>
          <p:cNvPicPr>
            <a:picLocks/>
          </p:cNvPicPr>
          <p:nvPr/>
        </p:nvPicPr>
        <p:blipFill rotWithShape="1">
          <a:blip r:embed="rId169" cstate="print">
            <a:extLst>
              <a:ext uri="{BEBA8EAE-BF5A-486C-A8C5-ECC9F3942E4B}">
                <a14:imgProps xmlns:a14="http://schemas.microsoft.com/office/drawing/2010/main">
                  <a14:imgLayer r:embed="rId17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89" t="56437" r="41682" b="26629"/>
          <a:stretch/>
        </p:blipFill>
        <p:spPr>
          <a:xfrm>
            <a:off x="1222186" y="750902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0" name="그림 219">
            <a:extLst>
              <a:ext uri="{FF2B5EF4-FFF2-40B4-BE49-F238E27FC236}">
                <a16:creationId xmlns:a16="http://schemas.microsoft.com/office/drawing/2014/main" id="{D71F2546-3F73-4E28-BC18-F563E02570D9}"/>
              </a:ext>
            </a:extLst>
          </p:cNvPr>
          <p:cNvPicPr>
            <a:picLocks/>
          </p:cNvPicPr>
          <p:nvPr/>
        </p:nvPicPr>
        <p:blipFill rotWithShape="1">
          <a:blip r:embed="rId173" cstate="print">
            <a:extLst>
              <a:ext uri="{BEBA8EAE-BF5A-486C-A8C5-ECC9F3942E4B}">
                <a14:imgProps xmlns:a14="http://schemas.microsoft.com/office/drawing/2010/main">
                  <a14:imgLayer r:embed="rId17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56437" r="60738" b="26629"/>
          <a:stretch/>
        </p:blipFill>
        <p:spPr>
          <a:xfrm>
            <a:off x="789923" y="7509024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1" name="그림 220">
            <a:extLst>
              <a:ext uri="{FF2B5EF4-FFF2-40B4-BE49-F238E27FC236}">
                <a16:creationId xmlns:a16="http://schemas.microsoft.com/office/drawing/2014/main" id="{D19F6E72-9221-4812-9488-8659B2D16FAF}"/>
              </a:ext>
            </a:extLst>
          </p:cNvPr>
          <p:cNvPicPr>
            <a:picLocks/>
          </p:cNvPicPr>
          <p:nvPr/>
        </p:nvPicPr>
        <p:blipFill rotWithShape="1">
          <a:blip r:embed="rId175" cstate="print">
            <a:extLst>
              <a:ext uri="{BEBA8EAE-BF5A-486C-A8C5-ECC9F3942E4B}">
                <a14:imgProps xmlns:a14="http://schemas.microsoft.com/office/drawing/2010/main">
                  <a14:imgLayer r:embed="rId17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7" t="53385" r="2483" b="28264"/>
          <a:stretch/>
        </p:blipFill>
        <p:spPr>
          <a:xfrm>
            <a:off x="4246881" y="7511830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2" name="그림 221">
            <a:extLst>
              <a:ext uri="{FF2B5EF4-FFF2-40B4-BE49-F238E27FC236}">
                <a16:creationId xmlns:a16="http://schemas.microsoft.com/office/drawing/2014/main" id="{61F5AC9C-1ADC-48FE-B6A4-37C72B524BEF}"/>
              </a:ext>
            </a:extLst>
          </p:cNvPr>
          <p:cNvPicPr>
            <a:picLocks/>
          </p:cNvPicPr>
          <p:nvPr/>
        </p:nvPicPr>
        <p:blipFill rotWithShape="1">
          <a:blip r:embed="rId177" cstate="print">
            <a:extLst>
              <a:ext uri="{BEBA8EAE-BF5A-486C-A8C5-ECC9F3942E4B}">
                <a14:imgProps xmlns:a14="http://schemas.microsoft.com/office/drawing/2010/main">
                  <a14:imgLayer r:embed="rId17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25" t="51110" r="22655" b="30539"/>
          <a:stretch/>
        </p:blipFill>
        <p:spPr>
          <a:xfrm>
            <a:off x="3812666" y="7511830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3" name="그림 222">
            <a:extLst>
              <a:ext uri="{FF2B5EF4-FFF2-40B4-BE49-F238E27FC236}">
                <a16:creationId xmlns:a16="http://schemas.microsoft.com/office/drawing/2014/main" id="{F602CA91-8534-4A86-A3F1-38FB049CF3AE}"/>
              </a:ext>
            </a:extLst>
          </p:cNvPr>
          <p:cNvPicPr>
            <a:picLocks/>
          </p:cNvPicPr>
          <p:nvPr/>
        </p:nvPicPr>
        <p:blipFill rotWithShape="1">
          <a:blip r:embed="rId175" cstate="print">
            <a:extLst>
              <a:ext uri="{BEBA8EAE-BF5A-486C-A8C5-ECC9F3942E4B}">
                <a14:imgProps xmlns:a14="http://schemas.microsoft.com/office/drawing/2010/main">
                  <a14:imgLayer r:embed="rId17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40" t="52351" r="38440" b="29298"/>
          <a:stretch/>
        </p:blipFill>
        <p:spPr>
          <a:xfrm>
            <a:off x="3390483" y="7511830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4" name="그림 223">
            <a:extLst>
              <a:ext uri="{FF2B5EF4-FFF2-40B4-BE49-F238E27FC236}">
                <a16:creationId xmlns:a16="http://schemas.microsoft.com/office/drawing/2014/main" id="{EA977AC9-77C4-4292-B29E-071669AA4D73}"/>
              </a:ext>
            </a:extLst>
          </p:cNvPr>
          <p:cNvPicPr>
            <a:picLocks/>
          </p:cNvPicPr>
          <p:nvPr/>
        </p:nvPicPr>
        <p:blipFill rotWithShape="1">
          <a:blip r:embed="rId175" cstate="print">
            <a:extLst>
              <a:ext uri="{BEBA8EAE-BF5A-486C-A8C5-ECC9F3942E4B}">
                <a14:imgProps xmlns:a14="http://schemas.microsoft.com/office/drawing/2010/main">
                  <a14:imgLayer r:embed="rId17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99" t="52351" r="53780" b="29298"/>
          <a:stretch/>
        </p:blipFill>
        <p:spPr>
          <a:xfrm>
            <a:off x="2965921" y="7511830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5" name="그림 224">
            <a:extLst>
              <a:ext uri="{FF2B5EF4-FFF2-40B4-BE49-F238E27FC236}">
                <a16:creationId xmlns:a16="http://schemas.microsoft.com/office/drawing/2014/main" id="{9A1CD0E2-6BBC-4A3A-A7F2-99400EB24BF7}"/>
              </a:ext>
            </a:extLst>
          </p:cNvPr>
          <p:cNvPicPr>
            <a:picLocks/>
          </p:cNvPicPr>
          <p:nvPr/>
        </p:nvPicPr>
        <p:blipFill rotWithShape="1">
          <a:blip r:embed="rId177" cstate="print">
            <a:extLst>
              <a:ext uri="{BEBA8EAE-BF5A-486C-A8C5-ECC9F3942E4B}">
                <a14:imgProps xmlns:a14="http://schemas.microsoft.com/office/drawing/2010/main">
                  <a14:imgLayer r:embed="rId17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6" t="51317" r="66194" b="30332"/>
          <a:stretch/>
        </p:blipFill>
        <p:spPr>
          <a:xfrm>
            <a:off x="2541358" y="7511830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6" name="그림 225">
            <a:extLst>
              <a:ext uri="{FF2B5EF4-FFF2-40B4-BE49-F238E27FC236}">
                <a16:creationId xmlns:a16="http://schemas.microsoft.com/office/drawing/2014/main" id="{E74AAFE3-5983-4C8D-9AAD-1F7101DBACD8}"/>
              </a:ext>
            </a:extLst>
          </p:cNvPr>
          <p:cNvPicPr>
            <a:picLocks/>
          </p:cNvPicPr>
          <p:nvPr/>
        </p:nvPicPr>
        <p:blipFill rotWithShape="1">
          <a:blip r:embed="rId179" cstate="print">
            <a:extLst>
              <a:ext uri="{BEBA8EAE-BF5A-486C-A8C5-ECC9F3942E4B}">
                <a14:imgProps xmlns:a14="http://schemas.microsoft.com/office/drawing/2010/main">
                  <a14:imgLayer r:embed="rId18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8" t="53375" r="24623" b="29158"/>
          <a:stretch/>
        </p:blipFill>
        <p:spPr>
          <a:xfrm>
            <a:off x="5952098" y="750948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7" name="그림 226">
            <a:extLst>
              <a:ext uri="{FF2B5EF4-FFF2-40B4-BE49-F238E27FC236}">
                <a16:creationId xmlns:a16="http://schemas.microsoft.com/office/drawing/2014/main" id="{A2B314C0-C7D9-4BB4-BF14-E226257EAB2C}"/>
              </a:ext>
            </a:extLst>
          </p:cNvPr>
          <p:cNvPicPr>
            <a:picLocks/>
          </p:cNvPicPr>
          <p:nvPr/>
        </p:nvPicPr>
        <p:blipFill rotWithShape="1">
          <a:blip r:embed="rId179" cstate="print">
            <a:extLst>
              <a:ext uri="{BEBA8EAE-BF5A-486C-A8C5-ECC9F3942E4B}">
                <a14:imgProps xmlns:a14="http://schemas.microsoft.com/office/drawing/2010/main">
                  <a14:imgLayer r:embed="rId18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89" t="54163" r="45972" b="28370"/>
          <a:stretch/>
        </p:blipFill>
        <p:spPr>
          <a:xfrm>
            <a:off x="5521045" y="750948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8" name="그림 227">
            <a:extLst>
              <a:ext uri="{FF2B5EF4-FFF2-40B4-BE49-F238E27FC236}">
                <a16:creationId xmlns:a16="http://schemas.microsoft.com/office/drawing/2014/main" id="{8DD503FF-ACE7-488D-9378-BC98CB2E475D}"/>
              </a:ext>
            </a:extLst>
          </p:cNvPr>
          <p:cNvPicPr>
            <a:picLocks/>
          </p:cNvPicPr>
          <p:nvPr/>
        </p:nvPicPr>
        <p:blipFill rotWithShape="1">
          <a:blip r:embed="rId179" cstate="print">
            <a:extLst>
              <a:ext uri="{BEBA8EAE-BF5A-486C-A8C5-ECC9F3942E4B}">
                <a14:imgProps xmlns:a14="http://schemas.microsoft.com/office/drawing/2010/main">
                  <a14:imgLayer r:embed="rId18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83" t="54754" r="63578" b="27779"/>
          <a:stretch/>
        </p:blipFill>
        <p:spPr>
          <a:xfrm>
            <a:off x="4676203" y="7509489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29" name="그림 228">
            <a:extLst>
              <a:ext uri="{FF2B5EF4-FFF2-40B4-BE49-F238E27FC236}">
                <a16:creationId xmlns:a16="http://schemas.microsoft.com/office/drawing/2014/main" id="{3B39388D-14F5-4C05-B54B-8B0487E9A30A}"/>
              </a:ext>
            </a:extLst>
          </p:cNvPr>
          <p:cNvPicPr>
            <a:picLocks/>
          </p:cNvPicPr>
          <p:nvPr/>
        </p:nvPicPr>
        <p:blipFill rotWithShape="1">
          <a:blip r:embed="rId181" cstate="print">
            <a:extLst>
              <a:ext uri="{BEBA8EAE-BF5A-486C-A8C5-ECC9F3942E4B}">
                <a14:imgProps xmlns:a14="http://schemas.microsoft.com/office/drawing/2010/main">
                  <a14:imgLayer r:embed="rId18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2" t="55679" r="21784" b="25146"/>
          <a:stretch/>
        </p:blipFill>
        <p:spPr>
          <a:xfrm>
            <a:off x="1651145" y="7943298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0" name="그림 229">
            <a:extLst>
              <a:ext uri="{FF2B5EF4-FFF2-40B4-BE49-F238E27FC236}">
                <a16:creationId xmlns:a16="http://schemas.microsoft.com/office/drawing/2014/main" id="{4E03B3A7-BB21-470B-9C98-C4804A4312D0}"/>
              </a:ext>
            </a:extLst>
          </p:cNvPr>
          <p:cNvPicPr>
            <a:picLocks/>
          </p:cNvPicPr>
          <p:nvPr/>
        </p:nvPicPr>
        <p:blipFill rotWithShape="1">
          <a:blip r:embed="rId183" cstate="print">
            <a:extLst>
              <a:ext uri="{BEBA8EAE-BF5A-486C-A8C5-ECC9F3942E4B}">
                <a14:imgProps xmlns:a14="http://schemas.microsoft.com/office/drawing/2010/main">
                  <a14:imgLayer r:embed="rId18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65" t="61600" r="-748" b="20357"/>
          <a:stretch/>
        </p:blipFill>
        <p:spPr>
          <a:xfrm>
            <a:off x="4246881" y="795746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1" name="그림 230">
            <a:extLst>
              <a:ext uri="{FF2B5EF4-FFF2-40B4-BE49-F238E27FC236}">
                <a16:creationId xmlns:a16="http://schemas.microsoft.com/office/drawing/2014/main" id="{65792F96-2F5A-4282-BD10-0C41CF5F36D2}"/>
              </a:ext>
            </a:extLst>
          </p:cNvPr>
          <p:cNvPicPr>
            <a:picLocks/>
          </p:cNvPicPr>
          <p:nvPr/>
        </p:nvPicPr>
        <p:blipFill rotWithShape="1">
          <a:blip r:embed="rId185" cstate="print">
            <a:extLst>
              <a:ext uri="{BEBA8EAE-BF5A-486C-A8C5-ECC9F3942E4B}">
                <a14:imgProps xmlns:a14="http://schemas.microsoft.com/office/drawing/2010/main">
                  <a14:imgLayer r:embed="rId18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422" t="44889" r="10883" b="37313"/>
          <a:stretch/>
        </p:blipFill>
        <p:spPr>
          <a:xfrm>
            <a:off x="5952098" y="7947308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2" name="그림 231">
            <a:extLst>
              <a:ext uri="{FF2B5EF4-FFF2-40B4-BE49-F238E27FC236}">
                <a16:creationId xmlns:a16="http://schemas.microsoft.com/office/drawing/2014/main" id="{36A64DB4-5125-49AA-AEE5-63E66FE0A2B0}"/>
              </a:ext>
            </a:extLst>
          </p:cNvPr>
          <p:cNvPicPr>
            <a:picLocks/>
          </p:cNvPicPr>
          <p:nvPr/>
        </p:nvPicPr>
        <p:blipFill rotWithShape="1">
          <a:blip r:embed="rId187" cstate="print">
            <a:extLst>
              <a:ext uri="{BEBA8EAE-BF5A-486C-A8C5-ECC9F3942E4B}">
                <a14:imgProps xmlns:a14="http://schemas.microsoft.com/office/drawing/2010/main">
                  <a14:imgLayer r:embed="rId18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05" t="60418" r="40741" b="20407"/>
          <a:stretch/>
        </p:blipFill>
        <p:spPr>
          <a:xfrm>
            <a:off x="1222186" y="7943298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3" name="그림 232">
            <a:extLst>
              <a:ext uri="{FF2B5EF4-FFF2-40B4-BE49-F238E27FC236}">
                <a16:creationId xmlns:a16="http://schemas.microsoft.com/office/drawing/2014/main" id="{870BFA9B-CC9F-40FA-A511-EBF189C79672}"/>
              </a:ext>
            </a:extLst>
          </p:cNvPr>
          <p:cNvPicPr>
            <a:picLocks/>
          </p:cNvPicPr>
          <p:nvPr/>
        </p:nvPicPr>
        <p:blipFill rotWithShape="1">
          <a:blip r:embed="rId183" cstate="print">
            <a:extLst>
              <a:ext uri="{BEBA8EAE-BF5A-486C-A8C5-ECC9F3942E4B}">
                <a14:imgProps xmlns:a14="http://schemas.microsoft.com/office/drawing/2010/main">
                  <a14:imgLayer r:embed="rId18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59" t="62387" r="20258" b="19570"/>
          <a:stretch/>
        </p:blipFill>
        <p:spPr>
          <a:xfrm>
            <a:off x="3812666" y="795746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4" name="그림 233">
            <a:extLst>
              <a:ext uri="{FF2B5EF4-FFF2-40B4-BE49-F238E27FC236}">
                <a16:creationId xmlns:a16="http://schemas.microsoft.com/office/drawing/2014/main" id="{CD1BC412-9816-4454-923A-09836E300A9C}"/>
              </a:ext>
            </a:extLst>
          </p:cNvPr>
          <p:cNvPicPr>
            <a:picLocks/>
          </p:cNvPicPr>
          <p:nvPr/>
        </p:nvPicPr>
        <p:blipFill rotWithShape="1">
          <a:blip r:embed="rId189" cstate="print">
            <a:extLst>
              <a:ext uri="{BEBA8EAE-BF5A-486C-A8C5-ECC9F3942E4B}">
                <a14:imgProps xmlns:a14="http://schemas.microsoft.com/office/drawing/2010/main">
                  <a14:imgLayer r:embed="rId19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61075" r="33756" b="20882"/>
          <a:stretch/>
        </p:blipFill>
        <p:spPr>
          <a:xfrm>
            <a:off x="3390483" y="795746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5" name="그림 234">
            <a:extLst>
              <a:ext uri="{FF2B5EF4-FFF2-40B4-BE49-F238E27FC236}">
                <a16:creationId xmlns:a16="http://schemas.microsoft.com/office/drawing/2014/main" id="{B7437E65-97E0-423F-994D-82019109CCC4}"/>
              </a:ext>
            </a:extLst>
          </p:cNvPr>
          <p:cNvPicPr>
            <a:picLocks/>
          </p:cNvPicPr>
          <p:nvPr/>
        </p:nvPicPr>
        <p:blipFill rotWithShape="1">
          <a:blip r:embed="rId183" cstate="print">
            <a:extLst>
              <a:ext uri="{BEBA8EAE-BF5A-486C-A8C5-ECC9F3942E4B}">
                <a14:imgProps xmlns:a14="http://schemas.microsoft.com/office/drawing/2010/main">
                  <a14:imgLayer r:embed="rId18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7" t="57141" r="50990" b="24816"/>
          <a:stretch/>
        </p:blipFill>
        <p:spPr>
          <a:xfrm>
            <a:off x="2965921" y="7957463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6" name="그림 235">
            <a:extLst>
              <a:ext uri="{FF2B5EF4-FFF2-40B4-BE49-F238E27FC236}">
                <a16:creationId xmlns:a16="http://schemas.microsoft.com/office/drawing/2014/main" id="{65910E9D-3685-4086-8A96-4989A410E86F}"/>
              </a:ext>
            </a:extLst>
          </p:cNvPr>
          <p:cNvPicPr>
            <a:picLocks/>
          </p:cNvPicPr>
          <p:nvPr/>
        </p:nvPicPr>
        <p:blipFill rotWithShape="1">
          <a:blip r:embed="rId183" cstate="print">
            <a:extLst>
              <a:ext uri="{BEBA8EAE-BF5A-486C-A8C5-ECC9F3942E4B}">
                <a14:imgProps xmlns:a14="http://schemas.microsoft.com/office/drawing/2010/main">
                  <a14:imgLayer r:embed="rId18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59501" r="65515" b="22456"/>
          <a:stretch/>
        </p:blipFill>
        <p:spPr>
          <a:xfrm>
            <a:off x="2541358" y="7958137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7" name="그림 236">
            <a:extLst>
              <a:ext uri="{FF2B5EF4-FFF2-40B4-BE49-F238E27FC236}">
                <a16:creationId xmlns:a16="http://schemas.microsoft.com/office/drawing/2014/main" id="{826CF41F-0AFA-4E39-A72C-B471874A629D}"/>
              </a:ext>
            </a:extLst>
          </p:cNvPr>
          <p:cNvPicPr>
            <a:picLocks/>
          </p:cNvPicPr>
          <p:nvPr/>
        </p:nvPicPr>
        <p:blipFill rotWithShape="1">
          <a:blip r:embed="rId191" cstate="print">
            <a:extLst>
              <a:ext uri="{BEBA8EAE-BF5A-486C-A8C5-ECC9F3942E4B}">
                <a14:imgProps xmlns:a14="http://schemas.microsoft.com/office/drawing/2010/main">
                  <a14:imgLayer r:embed="rId19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43854" r="37138" b="38348"/>
          <a:stretch/>
        </p:blipFill>
        <p:spPr>
          <a:xfrm>
            <a:off x="5519738" y="7947308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38" name="그림 237">
            <a:extLst>
              <a:ext uri="{FF2B5EF4-FFF2-40B4-BE49-F238E27FC236}">
                <a16:creationId xmlns:a16="http://schemas.microsoft.com/office/drawing/2014/main" id="{9D1E9C9B-E093-4349-A23F-9E2F0CB3DF02}"/>
              </a:ext>
            </a:extLst>
          </p:cNvPr>
          <p:cNvPicPr>
            <a:picLocks/>
          </p:cNvPicPr>
          <p:nvPr/>
        </p:nvPicPr>
        <p:blipFill rotWithShape="1">
          <a:blip r:embed="rId193" cstate="print">
            <a:extLst>
              <a:ext uri="{BEBA8EAE-BF5A-486C-A8C5-ECC9F3942E4B}">
                <a14:imgProps xmlns:a14="http://schemas.microsoft.com/office/drawing/2010/main">
                  <a14:imgLayer r:embed="rId19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4" t="47735" r="56551" b="34467"/>
          <a:stretch/>
        </p:blipFill>
        <p:spPr>
          <a:xfrm>
            <a:off x="4676922" y="7957463"/>
            <a:ext cx="405000" cy="405000"/>
          </a:xfrm>
          <a:prstGeom prst="rect">
            <a:avLst/>
          </a:prstGeom>
          <a:ln w="3175">
            <a:noFill/>
          </a:ln>
        </p:spPr>
      </p:pic>
      <p:sp>
        <p:nvSpPr>
          <p:cNvPr id="246" name="TextBox 245">
            <a:extLst>
              <a:ext uri="{FF2B5EF4-FFF2-40B4-BE49-F238E27FC236}">
                <a16:creationId xmlns:a16="http://schemas.microsoft.com/office/drawing/2014/main" id="{37BA6535-3227-4B10-A5B4-5738B2A14490}"/>
              </a:ext>
            </a:extLst>
          </p:cNvPr>
          <p:cNvSpPr txBox="1"/>
          <p:nvPr/>
        </p:nvSpPr>
        <p:spPr>
          <a:xfrm>
            <a:off x="31940" y="6547865"/>
            <a:ext cx="31290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5F268DC5-302C-4FE4-8DE0-27200F63EC23}"/>
              </a:ext>
            </a:extLst>
          </p:cNvPr>
          <p:cNvSpPr txBox="1"/>
          <p:nvPr/>
        </p:nvSpPr>
        <p:spPr>
          <a:xfrm>
            <a:off x="26670" y="7003751"/>
            <a:ext cx="31290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D9A161A1-81AE-4CC4-A3F1-F50B19B4302B}"/>
              </a:ext>
            </a:extLst>
          </p:cNvPr>
          <p:cNvSpPr txBox="1"/>
          <p:nvPr/>
        </p:nvSpPr>
        <p:spPr>
          <a:xfrm>
            <a:off x="31940" y="7485811"/>
            <a:ext cx="31290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CBB7FFE0-A3C6-42BF-AB09-367D410B7D9D}"/>
              </a:ext>
            </a:extLst>
          </p:cNvPr>
          <p:cNvSpPr txBox="1"/>
          <p:nvPr/>
        </p:nvSpPr>
        <p:spPr>
          <a:xfrm>
            <a:off x="43476" y="7963949"/>
            <a:ext cx="31290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" name="그림 249">
            <a:extLst>
              <a:ext uri="{FF2B5EF4-FFF2-40B4-BE49-F238E27FC236}">
                <a16:creationId xmlns:a16="http://schemas.microsoft.com/office/drawing/2014/main" id="{78A22F82-8C51-45D1-A755-A499E4C60E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5" cstate="print">
            <a:extLst>
              <a:ext uri="{BEBA8EAE-BF5A-486C-A8C5-ECC9F3942E4B}">
                <a14:imgProps xmlns:a14="http://schemas.microsoft.com/office/drawing/2010/main">
                  <a14:imgLayer r:embed="rId19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6" t="48243" r="34479" b="33165"/>
          <a:stretch/>
        </p:blipFill>
        <p:spPr>
          <a:xfrm>
            <a:off x="1222186" y="839102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51" name="그림 250">
            <a:extLst>
              <a:ext uri="{FF2B5EF4-FFF2-40B4-BE49-F238E27FC236}">
                <a16:creationId xmlns:a16="http://schemas.microsoft.com/office/drawing/2014/main" id="{690942B0-322A-4185-A6D6-945A2C830B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7" cstate="print">
            <a:extLst>
              <a:ext uri="{BEBA8EAE-BF5A-486C-A8C5-ECC9F3942E4B}">
                <a14:imgProps xmlns:a14="http://schemas.microsoft.com/office/drawing/2010/main">
                  <a14:imgLayer r:embed="rId19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6" t="55603" r="47751" b="27640"/>
          <a:stretch/>
        </p:blipFill>
        <p:spPr>
          <a:xfrm>
            <a:off x="3803412" y="839102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52" name="그림 251">
            <a:extLst>
              <a:ext uri="{FF2B5EF4-FFF2-40B4-BE49-F238E27FC236}">
                <a16:creationId xmlns:a16="http://schemas.microsoft.com/office/drawing/2014/main" id="{1344B484-C810-477D-8A1F-58EB1CB2342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9" cstate="print">
            <a:extLst>
              <a:ext uri="{BEBA8EAE-BF5A-486C-A8C5-ECC9F3942E4B}">
                <a14:imgProps xmlns:a14="http://schemas.microsoft.com/office/drawing/2010/main">
                  <a14:imgLayer r:embed="rId20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62" t="49458" r="39898" b="33334"/>
          <a:stretch/>
        </p:blipFill>
        <p:spPr>
          <a:xfrm>
            <a:off x="4676203" y="8387555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53" name="그림 252">
            <a:extLst>
              <a:ext uri="{FF2B5EF4-FFF2-40B4-BE49-F238E27FC236}">
                <a16:creationId xmlns:a16="http://schemas.microsoft.com/office/drawing/2014/main" id="{8D9A9ABE-A4DF-459B-9624-FE8307182B5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01" cstate="print">
            <a:extLst>
              <a:ext uri="{BEBA8EAE-BF5A-486C-A8C5-ECC9F3942E4B}">
                <a14:imgProps xmlns:a14="http://schemas.microsoft.com/office/drawing/2010/main">
                  <a14:imgLayer r:embed="rId20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54" t="41716" r="33981" b="40134"/>
          <a:stretch/>
        </p:blipFill>
        <p:spPr>
          <a:xfrm>
            <a:off x="5953567" y="8387555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54" name="그림 253">
            <a:extLst>
              <a:ext uri="{FF2B5EF4-FFF2-40B4-BE49-F238E27FC236}">
                <a16:creationId xmlns:a16="http://schemas.microsoft.com/office/drawing/2014/main" id="{371C38AA-AEA4-4C94-9109-09B97B251B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03" cstate="print">
            <a:extLst>
              <a:ext uri="{BEBA8EAE-BF5A-486C-A8C5-ECC9F3942E4B}">
                <a14:imgProps xmlns:a14="http://schemas.microsoft.com/office/drawing/2010/main">
                  <a14:imgLayer r:embed="rId20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70" t="55847" r="27636" b="27396"/>
          <a:stretch/>
        </p:blipFill>
        <p:spPr>
          <a:xfrm>
            <a:off x="4243539" y="8387555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63" name="그림 262">
            <a:extLst>
              <a:ext uri="{FF2B5EF4-FFF2-40B4-BE49-F238E27FC236}">
                <a16:creationId xmlns:a16="http://schemas.microsoft.com/office/drawing/2014/main" id="{13D85A41-407C-47E0-A1A9-F8606E497C9A}"/>
              </a:ext>
            </a:extLst>
          </p:cNvPr>
          <p:cNvPicPr>
            <a:picLocks/>
          </p:cNvPicPr>
          <p:nvPr/>
        </p:nvPicPr>
        <p:blipFill rotWithShape="1">
          <a:blip r:embed="rId205" cstate="print">
            <a:extLst>
              <a:ext uri="{BEBA8EAE-BF5A-486C-A8C5-ECC9F3942E4B}">
                <a14:imgProps xmlns:a14="http://schemas.microsoft.com/office/drawing/2010/main">
                  <a14:imgLayer r:embed="rId20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13" t="45481" r="45123" b="36892"/>
          <a:stretch/>
        </p:blipFill>
        <p:spPr>
          <a:xfrm>
            <a:off x="2541358" y="8391021"/>
            <a:ext cx="405000" cy="405000"/>
          </a:xfrm>
          <a:prstGeom prst="rect">
            <a:avLst/>
          </a:prstGeom>
          <a:ln w="3175">
            <a:noFill/>
          </a:ln>
        </p:spPr>
      </p:pic>
      <p:pic>
        <p:nvPicPr>
          <p:cNvPr id="264" name="그림 263">
            <a:extLst>
              <a:ext uri="{FF2B5EF4-FFF2-40B4-BE49-F238E27FC236}">
                <a16:creationId xmlns:a16="http://schemas.microsoft.com/office/drawing/2014/main" id="{20DCA73F-4485-483C-AD32-FC923C6687E9}"/>
              </a:ext>
            </a:extLst>
          </p:cNvPr>
          <p:cNvPicPr>
            <a:picLocks/>
          </p:cNvPicPr>
          <p:nvPr/>
        </p:nvPicPr>
        <p:blipFill rotWithShape="1">
          <a:blip r:embed="rId207" cstate="print">
            <a:extLst>
              <a:ext uri="{BEBA8EAE-BF5A-486C-A8C5-ECC9F3942E4B}">
                <a14:imgProps xmlns:a14="http://schemas.microsoft.com/office/drawing/2010/main">
                  <a14:imgLayer r:embed="rId20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15" t="45482" r="27522" b="36891"/>
          <a:stretch/>
        </p:blipFill>
        <p:spPr>
          <a:xfrm>
            <a:off x="2963174" y="8391021"/>
            <a:ext cx="405000" cy="405000"/>
          </a:xfrm>
          <a:prstGeom prst="rect">
            <a:avLst/>
          </a:prstGeom>
          <a:ln w="3175">
            <a:noFill/>
          </a:ln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9BEA19FB-0075-46D5-9C8A-27154DD54F79}"/>
              </a:ext>
            </a:extLst>
          </p:cNvPr>
          <p:cNvSpPr txBox="1"/>
          <p:nvPr/>
        </p:nvSpPr>
        <p:spPr>
          <a:xfrm>
            <a:off x="45880" y="8420719"/>
            <a:ext cx="31290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곱셈 기호 84">
            <a:extLst>
              <a:ext uri="{FF2B5EF4-FFF2-40B4-BE49-F238E27FC236}">
                <a16:creationId xmlns:a16="http://schemas.microsoft.com/office/drawing/2014/main" id="{312A2903-F378-4CFF-8C93-95E2D149F9FB}"/>
              </a:ext>
            </a:extLst>
          </p:cNvPr>
          <p:cNvSpPr/>
          <p:nvPr/>
        </p:nvSpPr>
        <p:spPr>
          <a:xfrm>
            <a:off x="1549735" y="5358137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F95AC201-432E-40E7-8BEF-A05AA39698B4}"/>
              </a:ext>
            </a:extLst>
          </p:cNvPr>
          <p:cNvSpPr txBox="1"/>
          <p:nvPr/>
        </p:nvSpPr>
        <p:spPr>
          <a:xfrm>
            <a:off x="42700" y="668972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242DC018-D84D-46F0-83F6-FF63A4A03955}"/>
              </a:ext>
            </a:extLst>
          </p:cNvPr>
          <p:cNvSpPr txBox="1"/>
          <p:nvPr/>
        </p:nvSpPr>
        <p:spPr>
          <a:xfrm>
            <a:off x="0" y="558030"/>
            <a:ext cx="6821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Tumor diameter at 1</a:t>
            </a:r>
            <a:r>
              <a:rPr lang="en-US" altLang="ko-KR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 vaccination: 3-5 mm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4DFD0A02-B015-4A1E-A87F-9F43E5DE2ADC}"/>
              </a:ext>
            </a:extLst>
          </p:cNvPr>
          <p:cNvSpPr txBox="1"/>
          <p:nvPr/>
        </p:nvSpPr>
        <p:spPr>
          <a:xfrm>
            <a:off x="-10161" y="3333581"/>
            <a:ext cx="6846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Tumor diameter at 1</a:t>
            </a:r>
            <a:r>
              <a:rPr lang="en-US" altLang="ko-KR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 vaccination: 8-10 mm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CAA83656-E462-4679-B415-A7CA222AABB2}"/>
              </a:ext>
            </a:extLst>
          </p:cNvPr>
          <p:cNvSpPr txBox="1"/>
          <p:nvPr/>
        </p:nvSpPr>
        <p:spPr>
          <a:xfrm>
            <a:off x="1175968" y="3539597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DC43E650-CE70-4120-B545-845E57D52976}"/>
              </a:ext>
            </a:extLst>
          </p:cNvPr>
          <p:cNvSpPr txBox="1"/>
          <p:nvPr/>
        </p:nvSpPr>
        <p:spPr>
          <a:xfrm>
            <a:off x="4227936" y="3533076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7" name="직선 연결선 276">
            <a:extLst>
              <a:ext uri="{FF2B5EF4-FFF2-40B4-BE49-F238E27FC236}">
                <a16:creationId xmlns:a16="http://schemas.microsoft.com/office/drawing/2014/main" id="{4B1C1FCC-820E-4DFC-88B7-7A701E672178}"/>
              </a:ext>
            </a:extLst>
          </p:cNvPr>
          <p:cNvCxnSpPr>
            <a:cxnSpLocks/>
          </p:cNvCxnSpPr>
          <p:nvPr/>
        </p:nvCxnSpPr>
        <p:spPr>
          <a:xfrm>
            <a:off x="336190" y="3739087"/>
            <a:ext cx="21074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직선 연결선 277">
            <a:extLst>
              <a:ext uri="{FF2B5EF4-FFF2-40B4-BE49-F238E27FC236}">
                <a16:creationId xmlns:a16="http://schemas.microsoft.com/office/drawing/2014/main" id="{CF28FC27-4E85-4507-9146-DCEC5DFA2821}"/>
              </a:ext>
            </a:extLst>
          </p:cNvPr>
          <p:cNvCxnSpPr>
            <a:cxnSpLocks/>
          </p:cNvCxnSpPr>
          <p:nvPr/>
        </p:nvCxnSpPr>
        <p:spPr>
          <a:xfrm>
            <a:off x="2495424" y="3739087"/>
            <a:ext cx="42220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extBox 278">
            <a:extLst>
              <a:ext uri="{FF2B5EF4-FFF2-40B4-BE49-F238E27FC236}">
                <a16:creationId xmlns:a16="http://schemas.microsoft.com/office/drawing/2014/main" id="{DD315A37-4858-4EBE-8916-20EC8EFBDA00}"/>
              </a:ext>
            </a:extLst>
          </p:cNvPr>
          <p:cNvSpPr txBox="1"/>
          <p:nvPr/>
        </p:nvSpPr>
        <p:spPr>
          <a:xfrm>
            <a:off x="35080" y="3401712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곱셈 기호 84">
            <a:extLst>
              <a:ext uri="{FF2B5EF4-FFF2-40B4-BE49-F238E27FC236}">
                <a16:creationId xmlns:a16="http://schemas.microsoft.com/office/drawing/2014/main" id="{6D6C443B-14D2-458F-8DF6-D64642B7DCF3}"/>
              </a:ext>
            </a:extLst>
          </p:cNvPr>
          <p:cNvSpPr/>
          <p:nvPr/>
        </p:nvSpPr>
        <p:spPr>
          <a:xfrm>
            <a:off x="5831714" y="5397069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4FA05C3D-2342-441E-80A9-B58F11D368B1}"/>
              </a:ext>
            </a:extLst>
          </p:cNvPr>
          <p:cNvSpPr txBox="1"/>
          <p:nvPr/>
        </p:nvSpPr>
        <p:spPr>
          <a:xfrm>
            <a:off x="1214068" y="6377607"/>
            <a:ext cx="447558" cy="24622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9041F67F-677E-42A9-858D-09EA15D6D46D}"/>
              </a:ext>
            </a:extLst>
          </p:cNvPr>
          <p:cNvSpPr txBox="1"/>
          <p:nvPr/>
        </p:nvSpPr>
        <p:spPr>
          <a:xfrm>
            <a:off x="4266036" y="6395150"/>
            <a:ext cx="441146" cy="24622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7" name="직선 연결선 286">
            <a:extLst>
              <a:ext uri="{FF2B5EF4-FFF2-40B4-BE49-F238E27FC236}">
                <a16:creationId xmlns:a16="http://schemas.microsoft.com/office/drawing/2014/main" id="{A0C619BC-A061-4318-BAF2-E96765D8A0ED}"/>
              </a:ext>
            </a:extLst>
          </p:cNvPr>
          <p:cNvCxnSpPr>
            <a:cxnSpLocks/>
          </p:cNvCxnSpPr>
          <p:nvPr/>
        </p:nvCxnSpPr>
        <p:spPr>
          <a:xfrm>
            <a:off x="374290" y="6613193"/>
            <a:ext cx="2107408" cy="0"/>
          </a:xfrm>
          <a:prstGeom prst="line">
            <a:avLst/>
          </a:prstGeom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직선 연결선 287">
            <a:extLst>
              <a:ext uri="{FF2B5EF4-FFF2-40B4-BE49-F238E27FC236}">
                <a16:creationId xmlns:a16="http://schemas.microsoft.com/office/drawing/2014/main" id="{7017236F-41EB-4BFF-BFA4-EE0323B01A44}"/>
              </a:ext>
            </a:extLst>
          </p:cNvPr>
          <p:cNvCxnSpPr>
            <a:cxnSpLocks/>
          </p:cNvCxnSpPr>
          <p:nvPr/>
        </p:nvCxnSpPr>
        <p:spPr>
          <a:xfrm>
            <a:off x="2545556" y="6625225"/>
            <a:ext cx="4222022" cy="0"/>
          </a:xfrm>
          <a:prstGeom prst="line">
            <a:avLst/>
          </a:prstGeom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곱셈 기호 84">
            <a:extLst>
              <a:ext uri="{FF2B5EF4-FFF2-40B4-BE49-F238E27FC236}">
                <a16:creationId xmlns:a16="http://schemas.microsoft.com/office/drawing/2014/main" id="{BCBCE797-3C24-4F50-A3F2-5A04183CB324}"/>
              </a:ext>
            </a:extLst>
          </p:cNvPr>
          <p:cNvSpPr/>
          <p:nvPr/>
        </p:nvSpPr>
        <p:spPr>
          <a:xfrm>
            <a:off x="5045627" y="7356188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0" name="곱셈 기호 84">
            <a:extLst>
              <a:ext uri="{FF2B5EF4-FFF2-40B4-BE49-F238E27FC236}">
                <a16:creationId xmlns:a16="http://schemas.microsoft.com/office/drawing/2014/main" id="{428FDD17-9D3A-432B-B2BE-BC3853B8785D}"/>
              </a:ext>
            </a:extLst>
          </p:cNvPr>
          <p:cNvSpPr/>
          <p:nvPr/>
        </p:nvSpPr>
        <p:spPr>
          <a:xfrm>
            <a:off x="5041598" y="7775296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1" name="곱셈 기호 84">
            <a:extLst>
              <a:ext uri="{FF2B5EF4-FFF2-40B4-BE49-F238E27FC236}">
                <a16:creationId xmlns:a16="http://schemas.microsoft.com/office/drawing/2014/main" id="{5D066642-C669-430A-B987-90FC71352DA9}"/>
              </a:ext>
            </a:extLst>
          </p:cNvPr>
          <p:cNvSpPr/>
          <p:nvPr/>
        </p:nvSpPr>
        <p:spPr>
          <a:xfrm>
            <a:off x="5049630" y="8202420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2" name="곱셈 기호 84">
            <a:extLst>
              <a:ext uri="{FF2B5EF4-FFF2-40B4-BE49-F238E27FC236}">
                <a16:creationId xmlns:a16="http://schemas.microsoft.com/office/drawing/2014/main" id="{64125A1C-245C-43AF-9AF6-FB713CE5AD0D}"/>
              </a:ext>
            </a:extLst>
          </p:cNvPr>
          <p:cNvSpPr/>
          <p:nvPr/>
        </p:nvSpPr>
        <p:spPr>
          <a:xfrm>
            <a:off x="5466734" y="8210436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3" name="곱셈 기호 84">
            <a:extLst>
              <a:ext uri="{FF2B5EF4-FFF2-40B4-BE49-F238E27FC236}">
                <a16:creationId xmlns:a16="http://schemas.microsoft.com/office/drawing/2014/main" id="{6190D485-2735-4544-8BD7-9D51CA27F337}"/>
              </a:ext>
            </a:extLst>
          </p:cNvPr>
          <p:cNvSpPr/>
          <p:nvPr/>
        </p:nvSpPr>
        <p:spPr>
          <a:xfrm>
            <a:off x="6296923" y="7789322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4" name="곱셈 기호 84">
            <a:extLst>
              <a:ext uri="{FF2B5EF4-FFF2-40B4-BE49-F238E27FC236}">
                <a16:creationId xmlns:a16="http://schemas.microsoft.com/office/drawing/2014/main" id="{7D126ABB-C834-44EA-BA3B-7279F1D604C5}"/>
              </a:ext>
            </a:extLst>
          </p:cNvPr>
          <p:cNvSpPr/>
          <p:nvPr/>
        </p:nvSpPr>
        <p:spPr>
          <a:xfrm>
            <a:off x="6280876" y="8206425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5" name="곱셈 기호 84">
            <a:extLst>
              <a:ext uri="{FF2B5EF4-FFF2-40B4-BE49-F238E27FC236}">
                <a16:creationId xmlns:a16="http://schemas.microsoft.com/office/drawing/2014/main" id="{CF0DE16B-6F4E-4298-A2D8-C8E6C14D6E7E}"/>
              </a:ext>
            </a:extLst>
          </p:cNvPr>
          <p:cNvSpPr/>
          <p:nvPr/>
        </p:nvSpPr>
        <p:spPr>
          <a:xfrm>
            <a:off x="338293" y="7327429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6" name="곱셈 기호 84">
            <a:extLst>
              <a:ext uri="{FF2B5EF4-FFF2-40B4-BE49-F238E27FC236}">
                <a16:creationId xmlns:a16="http://schemas.microsoft.com/office/drawing/2014/main" id="{743B4C33-9ED6-43D5-A1F5-A819C172BA75}"/>
              </a:ext>
            </a:extLst>
          </p:cNvPr>
          <p:cNvSpPr/>
          <p:nvPr/>
        </p:nvSpPr>
        <p:spPr>
          <a:xfrm>
            <a:off x="730825" y="7777290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7" name="곱셈 기호 84">
            <a:extLst>
              <a:ext uri="{FF2B5EF4-FFF2-40B4-BE49-F238E27FC236}">
                <a16:creationId xmlns:a16="http://schemas.microsoft.com/office/drawing/2014/main" id="{7552B19C-9BCB-4FD1-96F5-272C7102EA24}"/>
              </a:ext>
            </a:extLst>
          </p:cNvPr>
          <p:cNvSpPr/>
          <p:nvPr/>
        </p:nvSpPr>
        <p:spPr>
          <a:xfrm>
            <a:off x="341803" y="7773274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8" name="곱셈 기호 84">
            <a:extLst>
              <a:ext uri="{FF2B5EF4-FFF2-40B4-BE49-F238E27FC236}">
                <a16:creationId xmlns:a16="http://schemas.microsoft.com/office/drawing/2014/main" id="{3BEF7DEB-A214-470A-BB38-F05751635252}"/>
              </a:ext>
            </a:extLst>
          </p:cNvPr>
          <p:cNvSpPr/>
          <p:nvPr/>
        </p:nvSpPr>
        <p:spPr>
          <a:xfrm>
            <a:off x="738841" y="8182338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99" name="곱셈 기호 84">
            <a:extLst>
              <a:ext uri="{FF2B5EF4-FFF2-40B4-BE49-F238E27FC236}">
                <a16:creationId xmlns:a16="http://schemas.microsoft.com/office/drawing/2014/main" id="{79E48250-D134-47C8-B12F-C36EF825942B}"/>
              </a:ext>
            </a:extLst>
          </p:cNvPr>
          <p:cNvSpPr/>
          <p:nvPr/>
        </p:nvSpPr>
        <p:spPr>
          <a:xfrm>
            <a:off x="349819" y="8178322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300" name="곱셈 기호 84">
            <a:extLst>
              <a:ext uri="{FF2B5EF4-FFF2-40B4-BE49-F238E27FC236}">
                <a16:creationId xmlns:a16="http://schemas.microsoft.com/office/drawing/2014/main" id="{7743F5B1-2D0C-4715-8053-32BC33D827BD}"/>
              </a:ext>
            </a:extLst>
          </p:cNvPr>
          <p:cNvSpPr/>
          <p:nvPr/>
        </p:nvSpPr>
        <p:spPr>
          <a:xfrm>
            <a:off x="1986132" y="8202386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301" name="곱셈 기호 84">
            <a:extLst>
              <a:ext uri="{FF2B5EF4-FFF2-40B4-BE49-F238E27FC236}">
                <a16:creationId xmlns:a16="http://schemas.microsoft.com/office/drawing/2014/main" id="{04072615-B126-4EA3-93CA-3C2EEABE80DF}"/>
              </a:ext>
            </a:extLst>
          </p:cNvPr>
          <p:cNvSpPr/>
          <p:nvPr/>
        </p:nvSpPr>
        <p:spPr>
          <a:xfrm>
            <a:off x="1597110" y="8198370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302" name="곱셈 기호 84">
            <a:extLst>
              <a:ext uri="{FF2B5EF4-FFF2-40B4-BE49-F238E27FC236}">
                <a16:creationId xmlns:a16="http://schemas.microsoft.com/office/drawing/2014/main" id="{FCB7FD91-4C8C-4BB8-AF76-4674BE6B5248}"/>
              </a:ext>
            </a:extLst>
          </p:cNvPr>
          <p:cNvSpPr/>
          <p:nvPr/>
        </p:nvSpPr>
        <p:spPr>
          <a:xfrm>
            <a:off x="1994148" y="7777271"/>
            <a:ext cx="500553" cy="734667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EB776A5D-E945-4E8F-873B-7E8447483524}"/>
              </a:ext>
            </a:extLst>
          </p:cNvPr>
          <p:cNvSpPr txBox="1"/>
          <p:nvPr/>
        </p:nvSpPr>
        <p:spPr>
          <a:xfrm>
            <a:off x="31072" y="6323329"/>
            <a:ext cx="389850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포인트가 5개인 별 92">
            <a:extLst>
              <a:ext uri="{FF2B5EF4-FFF2-40B4-BE49-F238E27FC236}">
                <a16:creationId xmlns:a16="http://schemas.microsoft.com/office/drawing/2014/main" id="{BE6D2014-D2C4-410C-ACC4-BD387DF16956}"/>
              </a:ext>
            </a:extLst>
          </p:cNvPr>
          <p:cNvSpPr/>
          <p:nvPr/>
        </p:nvSpPr>
        <p:spPr>
          <a:xfrm>
            <a:off x="4596774" y="9081119"/>
            <a:ext cx="98808" cy="14377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306" name="곱셈 기호 84">
            <a:extLst>
              <a:ext uri="{FF2B5EF4-FFF2-40B4-BE49-F238E27FC236}">
                <a16:creationId xmlns:a16="http://schemas.microsoft.com/office/drawing/2014/main" id="{9CC4AF48-8555-4771-B76E-922458F75F9A}"/>
              </a:ext>
            </a:extLst>
          </p:cNvPr>
          <p:cNvSpPr/>
          <p:nvPr/>
        </p:nvSpPr>
        <p:spPr>
          <a:xfrm>
            <a:off x="5923032" y="8998874"/>
            <a:ext cx="250277" cy="407065"/>
          </a:xfrm>
          <a:prstGeom prst="mathMultiply">
            <a:avLst>
              <a:gd name="adj1" fmla="val 316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C71B3B0B-F750-441A-BC90-C0E926196096}"/>
              </a:ext>
            </a:extLst>
          </p:cNvPr>
          <p:cNvSpPr txBox="1"/>
          <p:nvPr/>
        </p:nvSpPr>
        <p:spPr>
          <a:xfrm>
            <a:off x="4656095" y="9048840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>
                <a:latin typeface="Arial" panose="020B0604020202020204" pitchFamily="34" charset="0"/>
                <a:cs typeface="Arial" panose="020B0604020202020204" pitchFamily="34" charset="0"/>
              </a:rPr>
              <a:t>= tumor free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251F586D-71D4-4766-9B4F-C2765CA27A50}"/>
              </a:ext>
            </a:extLst>
          </p:cNvPr>
          <p:cNvSpPr txBox="1"/>
          <p:nvPr/>
        </p:nvSpPr>
        <p:spPr>
          <a:xfrm>
            <a:off x="6083819" y="9044824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= expired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CFA51CF-935E-4484-8C1D-F006D636291F}"/>
              </a:ext>
            </a:extLst>
          </p:cNvPr>
          <p:cNvSpPr txBox="1"/>
          <p:nvPr/>
        </p:nvSpPr>
        <p:spPr>
          <a:xfrm>
            <a:off x="4453" y="6166545"/>
            <a:ext cx="684644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Tumor diameter at 1</a:t>
            </a:r>
            <a:r>
              <a:rPr lang="en-US" altLang="ko-KR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 vaccination: 10-15 mm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4" name="직선 연결선 273">
            <a:extLst>
              <a:ext uri="{FF2B5EF4-FFF2-40B4-BE49-F238E27FC236}">
                <a16:creationId xmlns:a16="http://schemas.microsoft.com/office/drawing/2014/main" id="{4B1C1FCC-820E-4DFC-88B7-7A701E672178}"/>
              </a:ext>
            </a:extLst>
          </p:cNvPr>
          <p:cNvCxnSpPr>
            <a:cxnSpLocks/>
          </p:cNvCxnSpPr>
          <p:nvPr/>
        </p:nvCxnSpPr>
        <p:spPr>
          <a:xfrm>
            <a:off x="368275" y="6610618"/>
            <a:ext cx="21074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직선 연결선 279">
            <a:extLst>
              <a:ext uri="{FF2B5EF4-FFF2-40B4-BE49-F238E27FC236}">
                <a16:creationId xmlns:a16="http://schemas.microsoft.com/office/drawing/2014/main" id="{CF28FC27-4E85-4507-9146-DCEC5DFA2821}"/>
              </a:ext>
            </a:extLst>
          </p:cNvPr>
          <p:cNvCxnSpPr>
            <a:cxnSpLocks/>
          </p:cNvCxnSpPr>
          <p:nvPr/>
        </p:nvCxnSpPr>
        <p:spPr>
          <a:xfrm>
            <a:off x="2527509" y="6610618"/>
            <a:ext cx="42220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TextBox 282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8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01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125D13-9242-3654-0DBE-DA9BDB8A13E7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9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개체 11"/>
          <p:cNvGraphicFramePr>
            <a:graphicFrameLocks noChangeAspect="1"/>
          </p:cNvGraphicFramePr>
          <p:nvPr/>
        </p:nvGraphicFramePr>
        <p:xfrm>
          <a:off x="212600" y="5367858"/>
          <a:ext cx="2068513" cy="334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2068980" imgH="3349793" progId="Prism10.Document">
                  <p:embed/>
                </p:oleObj>
              </mc:Choice>
              <mc:Fallback>
                <p:oleObj name="Prism 10" r:id="rId2" imgW="2068980" imgH="3349793" progId="Prism10.Document">
                  <p:embed/>
                  <p:pic>
                    <p:nvPicPr>
                      <p:cNvPr id="12" name="개체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600" y="5367858"/>
                        <a:ext cx="2068513" cy="334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/>
        </p:nvGraphicFramePr>
        <p:xfrm>
          <a:off x="2281113" y="5431358"/>
          <a:ext cx="2005013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4" imgW="2004876" imgH="3285685" progId="Prism10.Document">
                  <p:embed/>
                </p:oleObj>
              </mc:Choice>
              <mc:Fallback>
                <p:oleObj name="Prism 10" r:id="rId4" imgW="2004876" imgH="3285685" progId="Prism10.Document">
                  <p:embed/>
                  <p:pic>
                    <p:nvPicPr>
                      <p:cNvPr id="13" name="개체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1113" y="5431358"/>
                        <a:ext cx="2005013" cy="328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/>
        </p:nvGraphicFramePr>
        <p:xfrm>
          <a:off x="4286126" y="5477395"/>
          <a:ext cx="2005013" cy="330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6" imgW="2004876" imgH="3304053" progId="Prism10.Document">
                  <p:embed/>
                </p:oleObj>
              </mc:Choice>
              <mc:Fallback>
                <p:oleObj name="Prism 10" r:id="rId6" imgW="2004876" imgH="3304053" progId="Prism10.Document">
                  <p:embed/>
                  <p:pic>
                    <p:nvPicPr>
                      <p:cNvPr id="14" name="개체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6126" y="5477395"/>
                        <a:ext cx="2005013" cy="330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452C7E7-3D00-DFDF-B72F-03D9D927D4D2}"/>
              </a:ext>
            </a:extLst>
          </p:cNvPr>
          <p:cNvGrpSpPr/>
          <p:nvPr/>
        </p:nvGrpSpPr>
        <p:grpSpPr>
          <a:xfrm>
            <a:off x="85357" y="247564"/>
            <a:ext cx="6588547" cy="4949594"/>
            <a:chOff x="85357" y="247564"/>
            <a:chExt cx="6588547" cy="49495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CC1C22-AE1D-3B7E-0C62-47C9BC675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319" y="573786"/>
              <a:ext cx="6035115" cy="4404615"/>
            </a:xfrm>
            <a:prstGeom prst="rect">
              <a:avLst/>
            </a:prstGeom>
          </p:spPr>
        </p:pic>
        <p:cxnSp>
          <p:nvCxnSpPr>
            <p:cNvPr id="41" name="Straight Arrow Connector 124">
              <a:extLst>
                <a:ext uri="{FF2B5EF4-FFF2-40B4-BE49-F238E27FC236}">
                  <a16:creationId xmlns:a16="http://schemas.microsoft.com/office/drawing/2014/main" id="{279750F8-D341-9BAD-CEB3-0B5FDCB31B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426" y="11372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125">
              <a:extLst>
                <a:ext uri="{FF2B5EF4-FFF2-40B4-BE49-F238E27FC236}">
                  <a16:creationId xmlns:a16="http://schemas.microsoft.com/office/drawing/2014/main" id="{A5A12546-502A-FA40-77AE-2D2254096DED}"/>
                </a:ext>
              </a:extLst>
            </p:cNvPr>
            <p:cNvCxnSpPr>
              <a:cxnSpLocks/>
            </p:cNvCxnSpPr>
            <p:nvPr/>
          </p:nvCxnSpPr>
          <p:spPr>
            <a:xfrm>
              <a:off x="345426" y="17051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C4E1D8-CAE7-C473-2762-3A947E46437F}"/>
                </a:ext>
              </a:extLst>
            </p:cNvPr>
            <p:cNvSpPr txBox="1"/>
            <p:nvPr/>
          </p:nvSpPr>
          <p:spPr>
            <a:xfrm rot="16200000">
              <a:off x="-51149" y="1313446"/>
              <a:ext cx="567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SSC-A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6EA7E0-05AF-6BD8-BB63-5AF8A8A9A2FF}"/>
                </a:ext>
              </a:extLst>
            </p:cNvPr>
            <p:cNvSpPr txBox="1"/>
            <p:nvPr/>
          </p:nvSpPr>
          <p:spPr>
            <a:xfrm>
              <a:off x="339319" y="1705116"/>
              <a:ext cx="7131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DE1A417-6EFB-2C4C-6F15-F5CD0F229B90}"/>
                </a:ext>
              </a:extLst>
            </p:cNvPr>
            <p:cNvSpPr txBox="1"/>
            <p:nvPr/>
          </p:nvSpPr>
          <p:spPr>
            <a:xfrm>
              <a:off x="465809" y="405093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Lymphocyte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40D9432-C2E7-F256-767D-48C4ABD5D0DE}"/>
                </a:ext>
              </a:extLst>
            </p:cNvPr>
            <p:cNvSpPr txBox="1"/>
            <p:nvPr/>
          </p:nvSpPr>
          <p:spPr>
            <a:xfrm>
              <a:off x="2108559" y="405093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Lymphocyte</a:t>
              </a:r>
            </a:p>
          </p:txBody>
        </p:sp>
        <p:cxnSp>
          <p:nvCxnSpPr>
            <p:cNvPr id="47" name="Straight Arrow Connector 124">
              <a:extLst>
                <a:ext uri="{FF2B5EF4-FFF2-40B4-BE49-F238E27FC236}">
                  <a16:creationId xmlns:a16="http://schemas.microsoft.com/office/drawing/2014/main" id="{A3524872-CA83-A53C-D85A-144A8C5505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0812" y="11372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125">
              <a:extLst>
                <a:ext uri="{FF2B5EF4-FFF2-40B4-BE49-F238E27FC236}">
                  <a16:creationId xmlns:a16="http://schemas.microsoft.com/office/drawing/2014/main" id="{29162C18-1206-4063-E251-69268B99E510}"/>
                </a:ext>
              </a:extLst>
            </p:cNvPr>
            <p:cNvCxnSpPr>
              <a:cxnSpLocks/>
            </p:cNvCxnSpPr>
            <p:nvPr/>
          </p:nvCxnSpPr>
          <p:spPr>
            <a:xfrm>
              <a:off x="1960812" y="17051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0DD89E-0E7C-88F4-644F-18594D3947A3}"/>
                </a:ext>
              </a:extLst>
            </p:cNvPr>
            <p:cNvSpPr txBox="1"/>
            <p:nvPr/>
          </p:nvSpPr>
          <p:spPr>
            <a:xfrm rot="16200000">
              <a:off x="1564237" y="1313446"/>
              <a:ext cx="567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FSC-H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2B29F10-F41E-A4BA-1FB0-75C4D5E01864}"/>
                </a:ext>
              </a:extLst>
            </p:cNvPr>
            <p:cNvSpPr txBox="1"/>
            <p:nvPr/>
          </p:nvSpPr>
          <p:spPr>
            <a:xfrm>
              <a:off x="1954705" y="1705116"/>
              <a:ext cx="7131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Arrow Connector 124">
              <a:extLst>
                <a:ext uri="{FF2B5EF4-FFF2-40B4-BE49-F238E27FC236}">
                  <a16:creationId xmlns:a16="http://schemas.microsoft.com/office/drawing/2014/main" id="{CAB09C9F-1AEF-D06B-77A2-67E866FEB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9436" y="11372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125">
              <a:extLst>
                <a:ext uri="{FF2B5EF4-FFF2-40B4-BE49-F238E27FC236}">
                  <a16:creationId xmlns:a16="http://schemas.microsoft.com/office/drawing/2014/main" id="{BF5BD19B-CC64-0D29-9AE6-A51C4A51289B}"/>
                </a:ext>
              </a:extLst>
            </p:cNvPr>
            <p:cNvCxnSpPr>
              <a:cxnSpLocks/>
            </p:cNvCxnSpPr>
            <p:nvPr/>
          </p:nvCxnSpPr>
          <p:spPr>
            <a:xfrm>
              <a:off x="3589436" y="17051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CD8C8F3-23A4-CD08-3CBA-F9C2EFA07AC3}"/>
                </a:ext>
              </a:extLst>
            </p:cNvPr>
            <p:cNvSpPr txBox="1"/>
            <p:nvPr/>
          </p:nvSpPr>
          <p:spPr>
            <a:xfrm rot="16200000">
              <a:off x="2911143" y="1031728"/>
              <a:ext cx="11313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Live-dead IR885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4D6757D-C812-179F-D7FE-5CA58A62201A}"/>
                </a:ext>
              </a:extLst>
            </p:cNvPr>
            <p:cNvSpPr txBox="1"/>
            <p:nvPr/>
          </p:nvSpPr>
          <p:spPr>
            <a:xfrm>
              <a:off x="3583328" y="1705116"/>
              <a:ext cx="11140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CD45 PE-Cy7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Arrow Connector 124">
              <a:extLst>
                <a:ext uri="{FF2B5EF4-FFF2-40B4-BE49-F238E27FC236}">
                  <a16:creationId xmlns:a16="http://schemas.microsoft.com/office/drawing/2014/main" id="{E5EADCD4-913F-B48F-1A4F-797707EAED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3623" y="11372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125">
              <a:extLst>
                <a:ext uri="{FF2B5EF4-FFF2-40B4-BE49-F238E27FC236}">
                  <a16:creationId xmlns:a16="http://schemas.microsoft.com/office/drawing/2014/main" id="{F9FE8DB8-3EF2-FA2F-B851-C2DAD18AA236}"/>
                </a:ext>
              </a:extLst>
            </p:cNvPr>
            <p:cNvCxnSpPr>
              <a:cxnSpLocks/>
            </p:cNvCxnSpPr>
            <p:nvPr/>
          </p:nvCxnSpPr>
          <p:spPr>
            <a:xfrm>
              <a:off x="5203623" y="17051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929FEE8-CBAC-D939-7010-64FF01DAF924}"/>
                </a:ext>
              </a:extLst>
            </p:cNvPr>
            <p:cNvSpPr txBox="1"/>
            <p:nvPr/>
          </p:nvSpPr>
          <p:spPr>
            <a:xfrm rot="16200000">
              <a:off x="4620643" y="1127042"/>
              <a:ext cx="9407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CD11b BUV395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5764E9A-9BDC-EC8D-546E-F2F5B4E43E43}"/>
                </a:ext>
              </a:extLst>
            </p:cNvPr>
            <p:cNvSpPr txBox="1"/>
            <p:nvPr/>
          </p:nvSpPr>
          <p:spPr>
            <a:xfrm>
              <a:off x="5197516" y="1705116"/>
              <a:ext cx="7131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Ly6G APC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9" name="Straight Arrow Connector 124">
              <a:extLst>
                <a:ext uri="{FF2B5EF4-FFF2-40B4-BE49-F238E27FC236}">
                  <a16:creationId xmlns:a16="http://schemas.microsoft.com/office/drawing/2014/main" id="{20D42664-F9BB-303F-1CD6-AE9FC7EAE9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3623" y="27755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125">
              <a:extLst>
                <a:ext uri="{FF2B5EF4-FFF2-40B4-BE49-F238E27FC236}">
                  <a16:creationId xmlns:a16="http://schemas.microsoft.com/office/drawing/2014/main" id="{9BA3391A-8E23-CFB0-B0D0-A9E21032E41F}"/>
                </a:ext>
              </a:extLst>
            </p:cNvPr>
            <p:cNvCxnSpPr>
              <a:cxnSpLocks/>
            </p:cNvCxnSpPr>
            <p:nvPr/>
          </p:nvCxnSpPr>
          <p:spPr>
            <a:xfrm>
              <a:off x="5203623" y="33434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73ACC5-CA8D-C3E3-D9E5-B7D1FF9DF5E3}"/>
                </a:ext>
              </a:extLst>
            </p:cNvPr>
            <p:cNvSpPr txBox="1"/>
            <p:nvPr/>
          </p:nvSpPr>
          <p:spPr>
            <a:xfrm rot="16200000">
              <a:off x="4632137" y="2776835"/>
              <a:ext cx="9177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CD11b BUV395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7EBEC08-2281-28F2-41D7-F6C533A48C52}"/>
                </a:ext>
              </a:extLst>
            </p:cNvPr>
            <p:cNvSpPr txBox="1"/>
            <p:nvPr/>
          </p:nvSpPr>
          <p:spPr>
            <a:xfrm>
              <a:off x="5197516" y="3343416"/>
              <a:ext cx="1019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XCR1 PacificBlue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Straight Arrow Connector 124">
              <a:extLst>
                <a:ext uri="{FF2B5EF4-FFF2-40B4-BE49-F238E27FC236}">
                  <a16:creationId xmlns:a16="http://schemas.microsoft.com/office/drawing/2014/main" id="{DA815B01-ADC5-8C37-A1BE-9D7580D0B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9436" y="27755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125">
              <a:extLst>
                <a:ext uri="{FF2B5EF4-FFF2-40B4-BE49-F238E27FC236}">
                  <a16:creationId xmlns:a16="http://schemas.microsoft.com/office/drawing/2014/main" id="{D63B0A61-0E8B-EBBA-8301-D96F640EDBBA}"/>
                </a:ext>
              </a:extLst>
            </p:cNvPr>
            <p:cNvCxnSpPr>
              <a:cxnSpLocks/>
            </p:cNvCxnSpPr>
            <p:nvPr/>
          </p:nvCxnSpPr>
          <p:spPr>
            <a:xfrm>
              <a:off x="3589436" y="33434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05A8A9-F617-A72A-59F2-22E6BB505984}"/>
                </a:ext>
              </a:extLst>
            </p:cNvPr>
            <p:cNvSpPr txBox="1"/>
            <p:nvPr/>
          </p:nvSpPr>
          <p:spPr>
            <a:xfrm rot="16200000">
              <a:off x="2995725" y="2754610"/>
              <a:ext cx="9621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Ly6C APC-Cy7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9C2C63F-BB52-DA46-0385-BF2D02230A85}"/>
                </a:ext>
              </a:extLst>
            </p:cNvPr>
            <p:cNvSpPr txBox="1"/>
            <p:nvPr/>
          </p:nvSpPr>
          <p:spPr>
            <a:xfrm>
              <a:off x="3583329" y="3343416"/>
              <a:ext cx="1019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CD11b BUV395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Straight Arrow Connector 124">
              <a:extLst>
                <a:ext uri="{FF2B5EF4-FFF2-40B4-BE49-F238E27FC236}">
                  <a16:creationId xmlns:a16="http://schemas.microsoft.com/office/drawing/2014/main" id="{23083ACE-3152-CCD1-5EE4-4C03090DDD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0812" y="27755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125">
              <a:extLst>
                <a:ext uri="{FF2B5EF4-FFF2-40B4-BE49-F238E27FC236}">
                  <a16:creationId xmlns:a16="http://schemas.microsoft.com/office/drawing/2014/main" id="{F8E1349A-D8E2-2A7B-F42E-333C3F28B4E0}"/>
                </a:ext>
              </a:extLst>
            </p:cNvPr>
            <p:cNvCxnSpPr>
              <a:cxnSpLocks/>
            </p:cNvCxnSpPr>
            <p:nvPr/>
          </p:nvCxnSpPr>
          <p:spPr>
            <a:xfrm>
              <a:off x="1960812" y="33434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7483A4F-9C5E-0C2E-322B-70006C010BBE}"/>
                </a:ext>
              </a:extLst>
            </p:cNvPr>
            <p:cNvSpPr txBox="1"/>
            <p:nvPr/>
          </p:nvSpPr>
          <p:spPr>
            <a:xfrm rot="16200000">
              <a:off x="1483811" y="2871321"/>
              <a:ext cx="7287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CD11c PE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ABAA28A-4981-1994-F58F-E479588886BF}"/>
                </a:ext>
              </a:extLst>
            </p:cNvPr>
            <p:cNvSpPr txBox="1"/>
            <p:nvPr/>
          </p:nvSpPr>
          <p:spPr>
            <a:xfrm>
              <a:off x="1954705" y="3343416"/>
              <a:ext cx="12974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MHCII FITC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Straight Arrow Connector 124">
              <a:extLst>
                <a:ext uri="{FF2B5EF4-FFF2-40B4-BE49-F238E27FC236}">
                  <a16:creationId xmlns:a16="http://schemas.microsoft.com/office/drawing/2014/main" id="{280CA895-554B-A51A-5886-44F0FD56DB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707" y="27755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125">
              <a:extLst>
                <a:ext uri="{FF2B5EF4-FFF2-40B4-BE49-F238E27FC236}">
                  <a16:creationId xmlns:a16="http://schemas.microsoft.com/office/drawing/2014/main" id="{60179978-810C-8E0E-0D21-D253C792856F}"/>
                </a:ext>
              </a:extLst>
            </p:cNvPr>
            <p:cNvCxnSpPr>
              <a:cxnSpLocks/>
            </p:cNvCxnSpPr>
            <p:nvPr/>
          </p:nvCxnSpPr>
          <p:spPr>
            <a:xfrm>
              <a:off x="305707" y="33434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9342A64-6D7B-03F8-AA8F-BDB8C11E70AB}"/>
                </a:ext>
              </a:extLst>
            </p:cNvPr>
            <p:cNvSpPr txBox="1"/>
            <p:nvPr/>
          </p:nvSpPr>
          <p:spPr>
            <a:xfrm rot="16200000">
              <a:off x="-325545" y="2717069"/>
              <a:ext cx="10372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Ly6C APC-Cy7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5B554CF-F73B-59AA-2844-DD9561BC4778}"/>
                </a:ext>
              </a:extLst>
            </p:cNvPr>
            <p:cNvSpPr txBox="1"/>
            <p:nvPr/>
          </p:nvSpPr>
          <p:spPr>
            <a:xfrm>
              <a:off x="299600" y="3343416"/>
              <a:ext cx="9956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CD11b BUV395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5" name="Straight Arrow Connector 124">
              <a:extLst>
                <a:ext uri="{FF2B5EF4-FFF2-40B4-BE49-F238E27FC236}">
                  <a16:creationId xmlns:a16="http://schemas.microsoft.com/office/drawing/2014/main" id="{A3B0C0FE-7794-9E94-3A40-BAC62EA6AC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0812" y="4413821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125">
              <a:extLst>
                <a:ext uri="{FF2B5EF4-FFF2-40B4-BE49-F238E27FC236}">
                  <a16:creationId xmlns:a16="http://schemas.microsoft.com/office/drawing/2014/main" id="{C98CE139-F04E-1BA0-0269-8A433BF84572}"/>
                </a:ext>
              </a:extLst>
            </p:cNvPr>
            <p:cNvCxnSpPr>
              <a:cxnSpLocks/>
            </p:cNvCxnSpPr>
            <p:nvPr/>
          </p:nvCxnSpPr>
          <p:spPr>
            <a:xfrm>
              <a:off x="1942121" y="4981715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2F93BB7-9C37-D9C1-2B43-7888C06AD5A2}"/>
                </a:ext>
              </a:extLst>
            </p:cNvPr>
            <p:cNvSpPr txBox="1"/>
            <p:nvPr/>
          </p:nvSpPr>
          <p:spPr>
            <a:xfrm rot="16200000">
              <a:off x="1329828" y="4355635"/>
              <a:ext cx="10367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Ly6C APC-Cy7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153D3B-D6B7-02BD-9566-707FC97F1BFE}"/>
                </a:ext>
              </a:extLst>
            </p:cNvPr>
            <p:cNvSpPr txBox="1"/>
            <p:nvPr/>
          </p:nvSpPr>
          <p:spPr>
            <a:xfrm>
              <a:off x="1954704" y="4981714"/>
              <a:ext cx="10935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CD11b BUV395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0B00B4A-2902-1079-CE48-5BB7F6B5FC35}"/>
                </a:ext>
              </a:extLst>
            </p:cNvPr>
            <p:cNvSpPr txBox="1"/>
            <p:nvPr/>
          </p:nvSpPr>
          <p:spPr>
            <a:xfrm>
              <a:off x="3584089" y="405093"/>
              <a:ext cx="11911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Live CD45</a:t>
              </a:r>
              <a:r>
                <a:rPr lang="en-US" sz="1100" b="1" baseline="30000" dirty="0"/>
                <a:t>+</a:t>
              </a:r>
              <a:r>
                <a:rPr lang="en-US" sz="1100" b="1" dirty="0"/>
                <a:t> cell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03B5700-A29F-BFAF-5E45-B3B622734E56}"/>
                </a:ext>
              </a:extLst>
            </p:cNvPr>
            <p:cNvSpPr txBox="1"/>
            <p:nvPr/>
          </p:nvSpPr>
          <p:spPr>
            <a:xfrm>
              <a:off x="5137998" y="709333"/>
              <a:ext cx="7148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Ly6G-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638C151-C360-076A-CFB8-4A91B4087006}"/>
                </a:ext>
              </a:extLst>
            </p:cNvPr>
            <p:cNvSpPr txBox="1"/>
            <p:nvPr/>
          </p:nvSpPr>
          <p:spPr>
            <a:xfrm>
              <a:off x="5743218" y="247564"/>
              <a:ext cx="930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Neutrophil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A3732A1-8885-D9A9-931B-6FD61AEF9F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8561" y="463006"/>
              <a:ext cx="0" cy="3014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6EAFF8E-0505-5EEB-B11B-68800CAAD35D}"/>
                </a:ext>
              </a:extLst>
            </p:cNvPr>
            <p:cNvSpPr txBox="1"/>
            <p:nvPr/>
          </p:nvSpPr>
          <p:spPr>
            <a:xfrm>
              <a:off x="5192952" y="2247605"/>
              <a:ext cx="7148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cDC2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D7D4130-6468-7F6A-36D4-608CB6EE5953}"/>
                </a:ext>
              </a:extLst>
            </p:cNvPr>
            <p:cNvSpPr txBox="1"/>
            <p:nvPr/>
          </p:nvSpPr>
          <p:spPr>
            <a:xfrm>
              <a:off x="5754480" y="3059467"/>
              <a:ext cx="7148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cDC1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9D99F25-45FB-2E09-EECF-3B639D00E77C}"/>
                </a:ext>
              </a:extLst>
            </p:cNvPr>
            <p:cNvCxnSpPr>
              <a:cxnSpLocks/>
            </p:cNvCxnSpPr>
            <p:nvPr/>
          </p:nvCxnSpPr>
          <p:spPr>
            <a:xfrm>
              <a:off x="1217712" y="1082823"/>
              <a:ext cx="6466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E66F5A4A-819E-C059-FB86-5F78E5D86FE1}"/>
                </a:ext>
              </a:extLst>
            </p:cNvPr>
            <p:cNvCxnSpPr>
              <a:cxnSpLocks/>
            </p:cNvCxnSpPr>
            <p:nvPr/>
          </p:nvCxnSpPr>
          <p:spPr>
            <a:xfrm>
              <a:off x="2737408" y="989483"/>
              <a:ext cx="6316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317E1D7-19EC-74A3-883F-9DF2523FFF84}"/>
                </a:ext>
              </a:extLst>
            </p:cNvPr>
            <p:cNvCxnSpPr>
              <a:cxnSpLocks/>
            </p:cNvCxnSpPr>
            <p:nvPr/>
          </p:nvCxnSpPr>
          <p:spPr>
            <a:xfrm>
              <a:off x="4321345" y="1233091"/>
              <a:ext cx="66192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78BCD82-23CB-8EFF-CB0D-66896FA9C50F}"/>
                </a:ext>
              </a:extLst>
            </p:cNvPr>
            <p:cNvCxnSpPr>
              <a:cxnSpLocks/>
            </p:cNvCxnSpPr>
            <p:nvPr/>
          </p:nvCxnSpPr>
          <p:spPr>
            <a:xfrm>
              <a:off x="6211737" y="1528902"/>
              <a:ext cx="0" cy="5156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8B487C5-2FF2-6E1B-2F69-F2FC84C33F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5675" y="2044558"/>
              <a:ext cx="364128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E5EA1EB-9E59-03C5-AB37-C0F68840E88B}"/>
                </a:ext>
              </a:extLst>
            </p:cNvPr>
            <p:cNvCxnSpPr>
              <a:cxnSpLocks/>
            </p:cNvCxnSpPr>
            <p:nvPr/>
          </p:nvCxnSpPr>
          <p:spPr>
            <a:xfrm>
              <a:off x="2575675" y="2044558"/>
              <a:ext cx="0" cy="2030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C7BE67C2-0382-57AA-0076-E83C12CA35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0500" y="2496984"/>
              <a:ext cx="63024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ED1B3F7-CF83-4D6E-1AC1-EE2BE5EAA5FD}"/>
                </a:ext>
              </a:extLst>
            </p:cNvPr>
            <p:cNvSpPr txBox="1"/>
            <p:nvPr/>
          </p:nvSpPr>
          <p:spPr>
            <a:xfrm>
              <a:off x="226686" y="2044558"/>
              <a:ext cx="14470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CD11c</a:t>
              </a:r>
              <a:r>
                <a:rPr lang="en-US" sz="1100" b="1" baseline="30000" dirty="0"/>
                <a:t>+</a:t>
              </a:r>
              <a:r>
                <a:rPr lang="en-US" sz="1100" b="1" dirty="0"/>
                <a:t> monocyte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F91C29B-FA3E-8DC0-D494-7A3977060E0B}"/>
                </a:ext>
              </a:extLst>
            </p:cNvPr>
            <p:cNvCxnSpPr>
              <a:cxnSpLocks/>
            </p:cNvCxnSpPr>
            <p:nvPr/>
          </p:nvCxnSpPr>
          <p:spPr>
            <a:xfrm>
              <a:off x="2898914" y="2478194"/>
              <a:ext cx="68441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83921FF-671D-CD83-37AD-BD5123ACE45F}"/>
                </a:ext>
              </a:extLst>
            </p:cNvPr>
            <p:cNvSpPr txBox="1"/>
            <p:nvPr/>
          </p:nvSpPr>
          <p:spPr>
            <a:xfrm>
              <a:off x="3968477" y="2245339"/>
              <a:ext cx="529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err="1"/>
                <a:t>moDC</a:t>
              </a:r>
              <a:r>
                <a:rPr lang="en-US" sz="900" b="1" dirty="0"/>
                <a:t>/</a:t>
              </a:r>
              <a:r>
                <a:rPr lang="en-US" sz="900" b="1" dirty="0" err="1"/>
                <a:t>InfDC</a:t>
              </a:r>
              <a:endParaRPr lang="en-US" sz="900" b="1" dirty="0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9F023EF-E774-20A8-98A4-E2059D143A14}"/>
                </a:ext>
              </a:extLst>
            </p:cNvPr>
            <p:cNvCxnSpPr>
              <a:cxnSpLocks/>
            </p:cNvCxnSpPr>
            <p:nvPr/>
          </p:nvCxnSpPr>
          <p:spPr>
            <a:xfrm>
              <a:off x="5663079" y="1535112"/>
              <a:ext cx="5570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7E392B7-3108-BD3F-1014-B5DDDA97BF28}"/>
                </a:ext>
              </a:extLst>
            </p:cNvPr>
            <p:cNvSpPr txBox="1"/>
            <p:nvPr/>
          </p:nvSpPr>
          <p:spPr>
            <a:xfrm>
              <a:off x="1827518" y="3683390"/>
              <a:ext cx="14470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Monocyte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83EC4863-8808-A8E9-2618-8E94A439A3F2}"/>
                </a:ext>
              </a:extLst>
            </p:cNvPr>
            <p:cNvCxnSpPr>
              <a:cxnSpLocks/>
            </p:cNvCxnSpPr>
            <p:nvPr/>
          </p:nvCxnSpPr>
          <p:spPr>
            <a:xfrm>
              <a:off x="2930006" y="3130232"/>
              <a:ext cx="0" cy="5531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0AFDD95E-A452-7B76-6F21-BB2E571714DE}"/>
                </a:ext>
              </a:extLst>
            </p:cNvPr>
            <p:cNvCxnSpPr>
              <a:cxnSpLocks/>
            </p:cNvCxnSpPr>
            <p:nvPr/>
          </p:nvCxnSpPr>
          <p:spPr>
            <a:xfrm>
              <a:off x="4453583" y="3059467"/>
              <a:ext cx="454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069761E-CFC8-DE99-A259-12C8B666C67C}"/>
                </a:ext>
              </a:extLst>
            </p:cNvPr>
            <p:cNvCxnSpPr>
              <a:cxnSpLocks/>
            </p:cNvCxnSpPr>
            <p:nvPr/>
          </p:nvCxnSpPr>
          <p:spPr>
            <a:xfrm>
              <a:off x="2311304" y="3141345"/>
              <a:ext cx="61870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766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개체 5"/>
          <p:cNvGraphicFramePr>
            <a:graphicFrameLocks noChangeAspect="1"/>
          </p:cNvGraphicFramePr>
          <p:nvPr/>
        </p:nvGraphicFramePr>
        <p:xfrm>
          <a:off x="214036" y="3285275"/>
          <a:ext cx="1644650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1645100" imgH="2291660" progId="Prism8.Document">
                  <p:embed/>
                </p:oleObj>
              </mc:Choice>
              <mc:Fallback>
                <p:oleObj name="Prism 8" r:id="rId3" imgW="1645100" imgH="2291660" progId="Prism8.Document">
                  <p:embed/>
                  <p:pic>
                    <p:nvPicPr>
                      <p:cNvPr id="6" name="개체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4036" y="3285275"/>
                        <a:ext cx="1644650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/>
        </p:nvGraphicFramePr>
        <p:xfrm>
          <a:off x="1638024" y="3275750"/>
          <a:ext cx="1700212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1699841" imgH="2291660" progId="Prism8.Document">
                  <p:embed/>
                </p:oleObj>
              </mc:Choice>
              <mc:Fallback>
                <p:oleObj name="Prism 8" r:id="rId5" imgW="1699841" imgH="2291660" progId="Prism8.Document">
                  <p:embed/>
                  <p:pic>
                    <p:nvPicPr>
                      <p:cNvPr id="7" name="개체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8024" y="3275750"/>
                        <a:ext cx="1700212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/>
        </p:nvGraphicFramePr>
        <p:xfrm>
          <a:off x="3065186" y="3288450"/>
          <a:ext cx="1695450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7" imgW="1695159" imgH="2291660" progId="Prism8.Document">
                  <p:embed/>
                </p:oleObj>
              </mc:Choice>
              <mc:Fallback>
                <p:oleObj name="Prism 8" r:id="rId7" imgW="1695159" imgH="2291660" progId="Prism8.Document">
                  <p:embed/>
                  <p:pic>
                    <p:nvPicPr>
                      <p:cNvPr id="8" name="개체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65186" y="3288450"/>
                        <a:ext cx="1695450" cy="229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/>
        </p:nvGraphicFramePr>
        <p:xfrm>
          <a:off x="4546324" y="3245588"/>
          <a:ext cx="1722437" cy="231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9" imgW="1722889" imgH="2315790" progId="Prism8.Document">
                  <p:embed/>
                </p:oleObj>
              </mc:Choice>
              <mc:Fallback>
                <p:oleObj name="Prism 8" r:id="rId9" imgW="1722889" imgH="2315790" progId="Prism8.Document">
                  <p:embed/>
                  <p:pic>
                    <p:nvPicPr>
                      <p:cNvPr id="9" name="개체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46324" y="3245588"/>
                        <a:ext cx="1722437" cy="2316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10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C3EAF-197B-2E09-57E8-1B0933182B5A}"/>
              </a:ext>
            </a:extLst>
          </p:cNvPr>
          <p:cNvSpPr txBox="1"/>
          <p:nvPr/>
        </p:nvSpPr>
        <p:spPr>
          <a:xfrm>
            <a:off x="60794" y="406338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A9A3C338-A55B-C23E-97AD-14342DDCF11E}"/>
              </a:ext>
            </a:extLst>
          </p:cNvPr>
          <p:cNvGrpSpPr/>
          <p:nvPr/>
        </p:nvGrpSpPr>
        <p:grpSpPr>
          <a:xfrm>
            <a:off x="3784868" y="544733"/>
            <a:ext cx="2465807" cy="2267953"/>
            <a:chOff x="7124276" y="5995750"/>
            <a:chExt cx="3085964" cy="2869993"/>
          </a:xfrm>
        </p:grpSpPr>
        <p:graphicFrame>
          <p:nvGraphicFramePr>
            <p:cNvPr id="15" name="Object 4">
              <a:extLst>
                <a:ext uri="{FF2B5EF4-FFF2-40B4-BE49-F238E27FC236}">
                  <a16:creationId xmlns:a16="http://schemas.microsoft.com/office/drawing/2014/main" id="{485202AD-C077-7745-BBDB-9DB13EFAE5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515453" y="6007893"/>
            <a:ext cx="1437731" cy="1436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" r:id="rId11" imgW="2012438" imgH="2011943" progId="Prism10.Document">
                    <p:embed/>
                  </p:oleObj>
                </mc:Choice>
                <mc:Fallback>
                  <p:oleObj name="Prism" r:id="rId11" imgW="2012438" imgH="2011943" progId="Prism10.Document">
                    <p:embed/>
                    <p:pic>
                      <p:nvPicPr>
                        <p:cNvPr id="15" name="Object 4">
                          <a:extLst>
                            <a:ext uri="{FF2B5EF4-FFF2-40B4-BE49-F238E27FC236}">
                              <a16:creationId xmlns:a16="http://schemas.microsoft.com/office/drawing/2014/main" id="{485202AD-C077-7745-BBDB-9DB13EFAE58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515453" y="6007893"/>
                          <a:ext cx="1437731" cy="14365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5">
              <a:extLst>
                <a:ext uri="{FF2B5EF4-FFF2-40B4-BE49-F238E27FC236}">
                  <a16:creationId xmlns:a16="http://schemas.microsoft.com/office/drawing/2014/main" id="{96250C67-B76C-5179-9DC4-F13C986025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515453" y="7456633"/>
            <a:ext cx="2694787" cy="1409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" r:id="rId13" imgW="3916476" imgH="2048668" progId="Prism10.Document">
                    <p:embed/>
                  </p:oleObj>
                </mc:Choice>
                <mc:Fallback>
                  <p:oleObj name="Prism" r:id="rId13" imgW="3916476" imgH="2048668" progId="Prism10.Document">
                    <p:embed/>
                    <p:pic>
                      <p:nvPicPr>
                        <p:cNvPr id="16" name="Object 5">
                          <a:extLst>
                            <a:ext uri="{FF2B5EF4-FFF2-40B4-BE49-F238E27FC236}">
                              <a16:creationId xmlns:a16="http://schemas.microsoft.com/office/drawing/2014/main" id="{96250C67-B76C-5179-9DC4-F13C986025D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515453" y="7456633"/>
                          <a:ext cx="2694787" cy="14091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C87A9B-A2AB-A919-38BD-2557176B7A0B}"/>
                </a:ext>
              </a:extLst>
            </p:cNvPr>
            <p:cNvSpPr txBox="1"/>
            <p:nvPr/>
          </p:nvSpPr>
          <p:spPr>
            <a:xfrm>
              <a:off x="7124277" y="5995750"/>
              <a:ext cx="732916" cy="31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EB65E2-C053-0026-2782-4037D982AAC9}"/>
                </a:ext>
              </a:extLst>
            </p:cNvPr>
            <p:cNvSpPr txBox="1"/>
            <p:nvPr/>
          </p:nvSpPr>
          <p:spPr>
            <a:xfrm>
              <a:off x="7124276" y="7376851"/>
              <a:ext cx="732916" cy="31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MP</a:t>
              </a:r>
            </a:p>
          </p:txBody>
        </p:sp>
      </p:grpSp>
      <p:graphicFrame>
        <p:nvGraphicFramePr>
          <p:cNvPr id="2" name="개체 1"/>
          <p:cNvGraphicFramePr>
            <a:graphicFrameLocks noChangeAspect="1"/>
          </p:cNvGraphicFramePr>
          <p:nvPr/>
        </p:nvGraphicFramePr>
        <p:xfrm>
          <a:off x="206659" y="443255"/>
          <a:ext cx="3851275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5" imgW="3850931" imgH="2530802" progId="Prism10.Document">
                  <p:embed/>
                </p:oleObj>
              </mc:Choice>
              <mc:Fallback>
                <p:oleObj name="Prism 10" r:id="rId15" imgW="3850931" imgH="2530802" progId="Prism10.Document">
                  <p:embed/>
                  <p:pic>
                    <p:nvPicPr>
                      <p:cNvPr id="2" name="개체 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6659" y="443255"/>
                        <a:ext cx="3851275" cy="253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0FC3EAF-197B-2E09-57E8-1B0933182B5A}"/>
              </a:ext>
            </a:extLst>
          </p:cNvPr>
          <p:cNvSpPr txBox="1"/>
          <p:nvPr/>
        </p:nvSpPr>
        <p:spPr>
          <a:xfrm>
            <a:off x="63066" y="3192757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71895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76204" y="461392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72192" y="2125579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cxnSp>
        <p:nvCxnSpPr>
          <p:cNvPr id="40" name="직선 연결선 13">
            <a:extLst>
              <a:ext uri="{FF2B5EF4-FFF2-40B4-BE49-F238E27FC236}">
                <a16:creationId xmlns:a16="http://schemas.microsoft.com/office/drawing/2014/main" id="{718B2660-2A21-EC93-BE1A-69C05C0D1814}"/>
              </a:ext>
            </a:extLst>
          </p:cNvPr>
          <p:cNvCxnSpPr/>
          <p:nvPr/>
        </p:nvCxnSpPr>
        <p:spPr>
          <a:xfrm>
            <a:off x="-1174116" y="54628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FF0F264-79F8-04D9-4BD6-49456F040645}"/>
              </a:ext>
            </a:extLst>
          </p:cNvPr>
          <p:cNvGrpSpPr/>
          <p:nvPr/>
        </p:nvGrpSpPr>
        <p:grpSpPr>
          <a:xfrm>
            <a:off x="352171" y="675760"/>
            <a:ext cx="6274740" cy="1440662"/>
            <a:chOff x="258407" y="3695417"/>
            <a:chExt cx="6274740" cy="1440662"/>
          </a:xfrm>
        </p:grpSpPr>
        <p:grpSp>
          <p:nvGrpSpPr>
            <p:cNvPr id="61" name="그룹 95">
              <a:extLst>
                <a:ext uri="{FF2B5EF4-FFF2-40B4-BE49-F238E27FC236}">
                  <a16:creationId xmlns:a16="http://schemas.microsoft.com/office/drawing/2014/main" id="{F1A0BD65-B569-FDF0-0FBA-6AB8899AF0FB}"/>
                </a:ext>
              </a:extLst>
            </p:cNvPr>
            <p:cNvGrpSpPr/>
            <p:nvPr/>
          </p:nvGrpSpPr>
          <p:grpSpPr>
            <a:xfrm flipH="1">
              <a:off x="2611241" y="4206413"/>
              <a:ext cx="736369" cy="757294"/>
              <a:chOff x="7989684" y="4783518"/>
              <a:chExt cx="2707020" cy="2486266"/>
            </a:xfrm>
          </p:grpSpPr>
          <p:pic>
            <p:nvPicPr>
              <p:cNvPr id="62" name="그림 96">
                <a:extLst>
                  <a:ext uri="{FF2B5EF4-FFF2-40B4-BE49-F238E27FC236}">
                    <a16:creationId xmlns:a16="http://schemas.microsoft.com/office/drawing/2014/main" id="{AF1347E4-BD8C-ADCC-6C95-C1BBB2C85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07" t="4824" r="76835" b="74582"/>
              <a:stretch/>
            </p:blipFill>
            <p:spPr>
              <a:xfrm>
                <a:off x="7989684" y="4783518"/>
                <a:ext cx="2707020" cy="2486266"/>
              </a:xfrm>
              <a:prstGeom prst="rect">
                <a:avLst/>
              </a:prstGeom>
              <a:noFill/>
            </p:spPr>
          </p:pic>
          <p:pic>
            <p:nvPicPr>
              <p:cNvPr id="63" name="그림 97">
                <a:extLst>
                  <a:ext uri="{FF2B5EF4-FFF2-40B4-BE49-F238E27FC236}">
                    <a16:creationId xmlns:a16="http://schemas.microsoft.com/office/drawing/2014/main" id="{474585A6-3ABC-AA7C-8806-90CB8B91C11E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68" t="45871" r="45664" b="40538"/>
              <a:stretch/>
            </p:blipFill>
            <p:spPr>
              <a:xfrm rot="16200000" flipH="1">
                <a:off x="9230878" y="5929614"/>
                <a:ext cx="231538" cy="299271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64" name="그룹 98">
              <a:extLst>
                <a:ext uri="{FF2B5EF4-FFF2-40B4-BE49-F238E27FC236}">
                  <a16:creationId xmlns:a16="http://schemas.microsoft.com/office/drawing/2014/main" id="{4B6337B8-22D6-FCC1-9F50-329BC20EFCE6}"/>
                </a:ext>
              </a:extLst>
            </p:cNvPr>
            <p:cNvGrpSpPr/>
            <p:nvPr/>
          </p:nvGrpSpPr>
          <p:grpSpPr>
            <a:xfrm flipH="1">
              <a:off x="1747274" y="4138121"/>
              <a:ext cx="725448" cy="869999"/>
              <a:chOff x="7989684" y="4783518"/>
              <a:chExt cx="2707020" cy="2486266"/>
            </a:xfrm>
          </p:grpSpPr>
          <p:pic>
            <p:nvPicPr>
              <p:cNvPr id="65" name="그림 99">
                <a:extLst>
                  <a:ext uri="{FF2B5EF4-FFF2-40B4-BE49-F238E27FC236}">
                    <a16:creationId xmlns:a16="http://schemas.microsoft.com/office/drawing/2014/main" id="{B4959BF7-0DDD-31C5-F9FC-F93B39A862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07" t="4824" r="76835" b="74582"/>
              <a:stretch/>
            </p:blipFill>
            <p:spPr>
              <a:xfrm>
                <a:off x="7989684" y="4783518"/>
                <a:ext cx="2707020" cy="2486266"/>
              </a:xfrm>
              <a:prstGeom prst="rect">
                <a:avLst/>
              </a:prstGeom>
              <a:noFill/>
            </p:spPr>
          </p:pic>
          <p:pic>
            <p:nvPicPr>
              <p:cNvPr id="67" name="그림 100">
                <a:extLst>
                  <a:ext uri="{FF2B5EF4-FFF2-40B4-BE49-F238E27FC236}">
                    <a16:creationId xmlns:a16="http://schemas.microsoft.com/office/drawing/2014/main" id="{42E895ED-72A1-2B80-6A9A-99981D59EFDA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68" t="45871" r="45664" b="40538"/>
              <a:stretch/>
            </p:blipFill>
            <p:spPr>
              <a:xfrm rot="16200000" flipH="1">
                <a:off x="9230878" y="5929614"/>
                <a:ext cx="231538" cy="29927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00" name="그림 101">
              <a:extLst>
                <a:ext uri="{FF2B5EF4-FFF2-40B4-BE49-F238E27FC236}">
                  <a16:creationId xmlns:a16="http://schemas.microsoft.com/office/drawing/2014/main" id="{9201CC06-9359-12BD-F8FA-0A04CE77F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7" t="4824" r="76835" b="78360"/>
            <a:stretch/>
          </p:blipFill>
          <p:spPr>
            <a:xfrm flipH="1">
              <a:off x="888534" y="4157161"/>
              <a:ext cx="714683" cy="628739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BB1E753-A28D-A04C-5EBE-65608573C6DC}"/>
                </a:ext>
              </a:extLst>
            </p:cNvPr>
            <p:cNvSpPr txBox="1"/>
            <p:nvPr/>
          </p:nvSpPr>
          <p:spPr>
            <a:xfrm>
              <a:off x="258407" y="3881008"/>
              <a:ext cx="1483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5 x 10</a:t>
              </a:r>
              <a:r>
                <a:rPr lang="en-US" altLang="ko-KR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/mouse</a:t>
              </a:r>
            </a:p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TC-1 cell injection (S.C.)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4D168E-B012-7BA4-7534-C27C0FB77005}"/>
                </a:ext>
              </a:extLst>
            </p:cNvPr>
            <p:cNvSpPr txBox="1"/>
            <p:nvPr/>
          </p:nvSpPr>
          <p:spPr>
            <a:xfrm>
              <a:off x="1916201" y="3695417"/>
              <a:ext cx="185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peritumoral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subcutaneous 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inj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3" name="직선 연결선 104">
              <a:extLst>
                <a:ext uri="{FF2B5EF4-FFF2-40B4-BE49-F238E27FC236}">
                  <a16:creationId xmlns:a16="http://schemas.microsoft.com/office/drawing/2014/main" id="{BA8DE45F-3BAA-9351-0723-BC13D98837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721" y="4766747"/>
              <a:ext cx="5614426" cy="11437"/>
            </a:xfrm>
            <a:prstGeom prst="line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4" name="직선 연결선 105">
              <a:extLst>
                <a:ext uri="{FF2B5EF4-FFF2-40B4-BE49-F238E27FC236}">
                  <a16:creationId xmlns:a16="http://schemas.microsoft.com/office/drawing/2014/main" id="{8E69BA61-2221-866A-8E20-20CB51A971C8}"/>
                </a:ext>
              </a:extLst>
            </p:cNvPr>
            <p:cNvCxnSpPr/>
            <p:nvPr/>
          </p:nvCxnSpPr>
          <p:spPr>
            <a:xfrm>
              <a:off x="1544924" y="475023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B0FA556-415A-AADF-1CD2-41A66196E882}"/>
                </a:ext>
              </a:extLst>
            </p:cNvPr>
            <p:cNvSpPr txBox="1"/>
            <p:nvPr/>
          </p:nvSpPr>
          <p:spPr>
            <a:xfrm>
              <a:off x="1131937" y="4650647"/>
              <a:ext cx="198002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I                          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42974F1-5558-76B2-4CAA-AD515460D621}"/>
                </a:ext>
              </a:extLst>
            </p:cNvPr>
            <p:cNvSpPr txBox="1"/>
            <p:nvPr/>
          </p:nvSpPr>
          <p:spPr>
            <a:xfrm>
              <a:off x="1671855" y="4766747"/>
              <a:ext cx="7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Tumor size</a:t>
              </a:r>
            </a:p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(3~5 mm)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오른쪽 중괄호 109">
              <a:extLst>
                <a:ext uri="{FF2B5EF4-FFF2-40B4-BE49-F238E27FC236}">
                  <a16:creationId xmlns:a16="http://schemas.microsoft.com/office/drawing/2014/main" id="{9355235E-EEB2-DFBD-348B-2767C381DDD1}"/>
                </a:ext>
              </a:extLst>
            </p:cNvPr>
            <p:cNvSpPr/>
            <p:nvPr/>
          </p:nvSpPr>
          <p:spPr>
            <a:xfrm rot="16200000">
              <a:off x="2847968" y="3237627"/>
              <a:ext cx="184496" cy="1841607"/>
            </a:xfrm>
            <a:prstGeom prst="rightBrace">
              <a:avLst>
                <a:gd name="adj1" fmla="val 23609"/>
                <a:gd name="adj2" fmla="val 4896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900"/>
            </a:p>
          </p:txBody>
        </p:sp>
        <p:cxnSp>
          <p:nvCxnSpPr>
            <p:cNvPr id="111" name="직선 화살표 연결선 122">
              <a:extLst>
                <a:ext uri="{FF2B5EF4-FFF2-40B4-BE49-F238E27FC236}">
                  <a16:creationId xmlns:a16="http://schemas.microsoft.com/office/drawing/2014/main" id="{79330860-C8C0-738C-BF47-CD3F7B6A7433}"/>
                </a:ext>
              </a:extLst>
            </p:cNvPr>
            <p:cNvCxnSpPr/>
            <p:nvPr/>
          </p:nvCxnSpPr>
          <p:spPr>
            <a:xfrm>
              <a:off x="2279278" y="4693450"/>
              <a:ext cx="57973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A3A21A2-EE1B-0E5F-7F11-91B96F2EF49B}"/>
                </a:ext>
              </a:extLst>
            </p:cNvPr>
            <p:cNvSpPr txBox="1"/>
            <p:nvPr/>
          </p:nvSpPr>
          <p:spPr>
            <a:xfrm>
              <a:off x="2317742" y="4480336"/>
              <a:ext cx="5245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5days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2C7874F-5EF6-8DE9-D3A7-009D99615875}"/>
                </a:ext>
              </a:extLst>
            </p:cNvPr>
            <p:cNvGrpSpPr/>
            <p:nvPr/>
          </p:nvGrpSpPr>
          <p:grpSpPr>
            <a:xfrm>
              <a:off x="3490507" y="4243064"/>
              <a:ext cx="635598" cy="489648"/>
              <a:chOff x="3511778" y="4197143"/>
              <a:chExt cx="635598" cy="489648"/>
            </a:xfrm>
          </p:grpSpPr>
          <p:pic>
            <p:nvPicPr>
              <p:cNvPr id="122" name="그림 4">
                <a:extLst>
                  <a:ext uri="{FF2B5EF4-FFF2-40B4-BE49-F238E27FC236}">
                    <a16:creationId xmlns:a16="http://schemas.microsoft.com/office/drawing/2014/main" id="{E3B5AFCA-976B-06DA-1FA8-FF11035C2F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7" t="5890" r="76835" b="80307"/>
              <a:stretch>
                <a:fillRect/>
              </a:stretch>
            </p:blipFill>
            <p:spPr>
              <a:xfrm flipH="1">
                <a:off x="3511778" y="4197143"/>
                <a:ext cx="635598" cy="489648"/>
              </a:xfrm>
              <a:prstGeom prst="rect">
                <a:avLst/>
              </a:prstGeom>
              <a:noFill/>
            </p:spPr>
          </p:pic>
          <p:pic>
            <p:nvPicPr>
              <p:cNvPr id="123" name="그림 5">
                <a:extLst>
                  <a:ext uri="{FF2B5EF4-FFF2-40B4-BE49-F238E27FC236}">
                    <a16:creationId xmlns:a16="http://schemas.microsoft.com/office/drawing/2014/main" id="{299C980C-05FD-FD74-3037-C370392CF69A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68" t="45871" r="45664" b="40538"/>
              <a:stretch/>
            </p:blipFill>
            <p:spPr>
              <a:xfrm rot="5400000">
                <a:off x="3897624" y="4440192"/>
                <a:ext cx="88180" cy="10188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4EDCD02-8E1A-2EE6-1D43-510B015A75D2}"/>
                </a:ext>
              </a:extLst>
            </p:cNvPr>
            <p:cNvSpPr txBox="1"/>
            <p:nvPr/>
          </p:nvSpPr>
          <p:spPr>
            <a:xfrm>
              <a:off x="3108383" y="4476109"/>
              <a:ext cx="5245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5days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6" name="직선 화살표 연결선 122">
              <a:extLst>
                <a:ext uri="{FF2B5EF4-FFF2-40B4-BE49-F238E27FC236}">
                  <a16:creationId xmlns:a16="http://schemas.microsoft.com/office/drawing/2014/main" id="{38DD76E5-E862-EDB2-B49D-E5F63A6853A9}"/>
                </a:ext>
              </a:extLst>
            </p:cNvPr>
            <p:cNvCxnSpPr/>
            <p:nvPr/>
          </p:nvCxnSpPr>
          <p:spPr>
            <a:xfrm>
              <a:off x="3094095" y="4704068"/>
              <a:ext cx="57973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E499A6A-4F64-1094-B24E-1168F121C88F}"/>
                </a:ext>
              </a:extLst>
            </p:cNvPr>
            <p:cNvSpPr txBox="1"/>
            <p:nvPr/>
          </p:nvSpPr>
          <p:spPr>
            <a:xfrm>
              <a:off x="4230174" y="3919898"/>
              <a:ext cx="1439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PBS</a:t>
              </a:r>
            </a:p>
            <a:p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pDEF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 (20 ug)</a:t>
              </a:r>
            </a:p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eDEF3 (20 ug)</a:t>
              </a:r>
            </a:p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eDEF5 (20 ug)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5" name="개체 44">
            <a:extLst>
              <a:ext uri="{FF2B5EF4-FFF2-40B4-BE49-F238E27FC236}">
                <a16:creationId xmlns:a16="http://schemas.microsoft.com/office/drawing/2014/main" id="{F70B8F86-8B17-448A-8B41-490FA14C17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8" y="4568825"/>
          <a:ext cx="4029075" cy="202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7" imgW="4029559" imgH="2023345" progId="Prism9.Document">
                  <p:embed/>
                </p:oleObj>
              </mc:Choice>
              <mc:Fallback>
                <p:oleObj name="Prism 9" r:id="rId7" imgW="4029559" imgH="2023345" progId="Prism9.Document">
                  <p:embed/>
                  <p:pic>
                    <p:nvPicPr>
                      <p:cNvPr id="45" name="개체 44">
                        <a:extLst>
                          <a:ext uri="{FF2B5EF4-FFF2-40B4-BE49-F238E27FC236}">
                            <a16:creationId xmlns:a16="http://schemas.microsoft.com/office/drawing/2014/main" id="{F70B8F86-8B17-448A-8B41-490FA14C17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638" y="4568825"/>
                        <a:ext cx="4029075" cy="20240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개체 1"/>
          <p:cNvGraphicFramePr>
            <a:graphicFrameLocks noChangeAspect="1"/>
          </p:cNvGraphicFramePr>
          <p:nvPr/>
        </p:nvGraphicFramePr>
        <p:xfrm>
          <a:off x="131599" y="2408119"/>
          <a:ext cx="1897062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9" imgW="1896475" imgH="1949874" progId="Prism9.Document">
                  <p:embed/>
                </p:oleObj>
              </mc:Choice>
              <mc:Fallback>
                <p:oleObj name="Prism 9" r:id="rId9" imgW="1896475" imgH="1949874" progId="Prism9.Document">
                  <p:embed/>
                  <p:pic>
                    <p:nvPicPr>
                      <p:cNvPr id="2" name="개체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1599" y="2408119"/>
                        <a:ext cx="1897062" cy="1949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73787" y="4513474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/>
        </p:nvGraphicFramePr>
        <p:xfrm>
          <a:off x="1746192" y="2392780"/>
          <a:ext cx="1897062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1" imgW="1896475" imgH="1959238" progId="Prism9.Document">
                  <p:embed/>
                </p:oleObj>
              </mc:Choice>
              <mc:Fallback>
                <p:oleObj name="Prism 9" r:id="rId11" imgW="1896475" imgH="1959238" progId="Prism9.Document">
                  <p:embed/>
                  <p:pic>
                    <p:nvPicPr>
                      <p:cNvPr id="3" name="개체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46192" y="2392780"/>
                        <a:ext cx="1897062" cy="1958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개체 3"/>
          <p:cNvGraphicFramePr>
            <a:graphicFrameLocks noChangeAspect="1"/>
          </p:cNvGraphicFramePr>
          <p:nvPr/>
        </p:nvGraphicFramePr>
        <p:xfrm>
          <a:off x="3345838" y="2395554"/>
          <a:ext cx="1897063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3" imgW="1896475" imgH="1959238" progId="Prism9.Document">
                  <p:embed/>
                </p:oleObj>
              </mc:Choice>
              <mc:Fallback>
                <p:oleObj name="Prism 9" r:id="rId13" imgW="1896475" imgH="1959238" progId="Prism9.Document">
                  <p:embed/>
                  <p:pic>
                    <p:nvPicPr>
                      <p:cNvPr id="4" name="개체 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45838" y="2395554"/>
                        <a:ext cx="1897063" cy="1958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/>
        </p:nvGraphicFramePr>
        <p:xfrm>
          <a:off x="4947299" y="1900119"/>
          <a:ext cx="1897063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5" imgW="1896475" imgH="2457691" progId="Prism9.Document">
                  <p:embed/>
                </p:oleObj>
              </mc:Choice>
              <mc:Fallback>
                <p:oleObj name="Prism 9" r:id="rId15" imgW="1896475" imgH="2457691" progId="Prism9.Document">
                  <p:embed/>
                  <p:pic>
                    <p:nvPicPr>
                      <p:cNvPr id="5" name="개체 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47299" y="1900119"/>
                        <a:ext cx="1897063" cy="2457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4732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25">
            <a:extLst>
              <a:ext uri="{FF2B5EF4-FFF2-40B4-BE49-F238E27FC236}">
                <a16:creationId xmlns:a16="http://schemas.microsoft.com/office/drawing/2014/main" id="{56EC4FBB-8D84-43FB-5CF2-FC7EE54BE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398" y="6200834"/>
            <a:ext cx="993352" cy="9559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그림 22">
            <a:extLst>
              <a:ext uri="{FF2B5EF4-FFF2-40B4-BE49-F238E27FC236}">
                <a16:creationId xmlns:a16="http://schemas.microsoft.com/office/drawing/2014/main" id="{C96B6C87-C051-BA37-7A9B-BA988EA98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367" y="4836017"/>
            <a:ext cx="1016064" cy="10051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그림 21">
            <a:extLst>
              <a:ext uri="{FF2B5EF4-FFF2-40B4-BE49-F238E27FC236}">
                <a16:creationId xmlns:a16="http://schemas.microsoft.com/office/drawing/2014/main" id="{2B82BC05-0D45-524F-2CD0-3C4A1CF47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211" y="4837645"/>
            <a:ext cx="1031445" cy="10051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그림 20">
            <a:extLst>
              <a:ext uri="{FF2B5EF4-FFF2-40B4-BE49-F238E27FC236}">
                <a16:creationId xmlns:a16="http://schemas.microsoft.com/office/drawing/2014/main" id="{0DF6C434-3EDB-3789-7ADE-63CCECA86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087" y="4837029"/>
            <a:ext cx="1056850" cy="10051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79E477-5777-C710-142F-DD121EF9DAEC}"/>
              </a:ext>
            </a:extLst>
          </p:cNvPr>
          <p:cNvSpPr txBox="1"/>
          <p:nvPr/>
        </p:nvSpPr>
        <p:spPr>
          <a:xfrm>
            <a:off x="90983" y="710883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B082A-2EDF-03D0-A7A7-2D7CD03BBD33}"/>
              </a:ext>
            </a:extLst>
          </p:cNvPr>
          <p:cNvSpPr txBox="1"/>
          <p:nvPr/>
        </p:nvSpPr>
        <p:spPr>
          <a:xfrm>
            <a:off x="109833" y="4636837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C4573-7B54-C257-1358-9B503B67C15F}"/>
              </a:ext>
            </a:extLst>
          </p:cNvPr>
          <p:cNvSpPr txBox="1"/>
          <p:nvPr/>
        </p:nvSpPr>
        <p:spPr>
          <a:xfrm>
            <a:off x="2102528" y="4562365"/>
            <a:ext cx="1691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rPr>
              <a:t>Age-matched Control (Con)</a:t>
            </a:r>
            <a:endParaRPr lang="ko-KR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그림 19">
            <a:extLst>
              <a:ext uri="{FF2B5EF4-FFF2-40B4-BE49-F238E27FC236}">
                <a16:creationId xmlns:a16="http://schemas.microsoft.com/office/drawing/2014/main" id="{26A06B59-CFE5-67A0-8766-FBED5BC28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829" y="4836017"/>
            <a:ext cx="1044472" cy="10042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B02D91A-0837-5792-5EEA-9C49CEC928F3}"/>
              </a:ext>
            </a:extLst>
          </p:cNvPr>
          <p:cNvSpPr txBox="1"/>
          <p:nvPr/>
        </p:nvSpPr>
        <p:spPr>
          <a:xfrm>
            <a:off x="3216385" y="4904813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64E0-9614-07D6-817F-A0227B32F3DE}"/>
              </a:ext>
            </a:extLst>
          </p:cNvPr>
          <p:cNvSpPr txBox="1"/>
          <p:nvPr/>
        </p:nvSpPr>
        <p:spPr>
          <a:xfrm>
            <a:off x="4107451" y="4904813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8CD58E-2977-289D-BDD5-73AC816BF873}"/>
              </a:ext>
            </a:extLst>
          </p:cNvPr>
          <p:cNvSpPr txBox="1"/>
          <p:nvPr/>
        </p:nvSpPr>
        <p:spPr>
          <a:xfrm>
            <a:off x="5049769" y="4904813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B293E7-B254-C36A-1925-35718531D5B5}"/>
              </a:ext>
            </a:extLst>
          </p:cNvPr>
          <p:cNvSpPr txBox="1"/>
          <p:nvPr/>
        </p:nvSpPr>
        <p:spPr>
          <a:xfrm>
            <a:off x="5968288" y="4904813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5B4A06-3C4C-4A73-6EC0-BE267D3DE671}"/>
              </a:ext>
            </a:extLst>
          </p:cNvPr>
          <p:cNvGrpSpPr/>
          <p:nvPr/>
        </p:nvGrpSpPr>
        <p:grpSpPr>
          <a:xfrm>
            <a:off x="1985830" y="6651164"/>
            <a:ext cx="590209" cy="567893"/>
            <a:chOff x="936066" y="6359856"/>
            <a:chExt cx="590209" cy="56789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774DF35-2559-ADF0-A7F1-642C93B9FA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066" y="6359856"/>
              <a:ext cx="0" cy="56789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0792F01-1E04-A3C4-A7F9-4E8496406DA9}"/>
                </a:ext>
              </a:extLst>
            </p:cNvPr>
            <p:cNvCxnSpPr>
              <a:cxnSpLocks/>
            </p:cNvCxnSpPr>
            <p:nvPr/>
          </p:nvCxnSpPr>
          <p:spPr>
            <a:xfrm>
              <a:off x="936066" y="6927749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ABD8A89-744E-6557-0277-02D29B329DD5}"/>
              </a:ext>
            </a:extLst>
          </p:cNvPr>
          <p:cNvSpPr txBox="1"/>
          <p:nvPr/>
        </p:nvSpPr>
        <p:spPr>
          <a:xfrm rot="16200000">
            <a:off x="1232340" y="6562418"/>
            <a:ext cx="11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HPV16 E7(49-57) tetramer + (%)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9EB170-B6E5-B608-1A59-DE5DBB2C87BB}"/>
              </a:ext>
            </a:extLst>
          </p:cNvPr>
          <p:cNvSpPr txBox="1"/>
          <p:nvPr/>
        </p:nvSpPr>
        <p:spPr>
          <a:xfrm>
            <a:off x="2110131" y="731630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CD8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그림 24">
            <a:extLst>
              <a:ext uri="{FF2B5EF4-FFF2-40B4-BE49-F238E27FC236}">
                <a16:creationId xmlns:a16="http://schemas.microsoft.com/office/drawing/2014/main" id="{1F16A1BC-A8BC-71A1-8741-45DE63E59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425" y="6210613"/>
            <a:ext cx="1010838" cy="9383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E217E90-7A4F-B6D8-5509-E817A2A0483F}"/>
              </a:ext>
            </a:extLst>
          </p:cNvPr>
          <p:cNvSpPr txBox="1"/>
          <p:nvPr/>
        </p:nvSpPr>
        <p:spPr>
          <a:xfrm>
            <a:off x="2085880" y="5919444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rPr>
              <a:t>eDEF3</a:t>
            </a:r>
            <a:endParaRPr lang="ko-KR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/>
        </p:nvGraphicFramePr>
        <p:xfrm>
          <a:off x="2722563" y="2479675"/>
          <a:ext cx="3244850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8" imgW="3244463" imgH="1893690" progId="Prism8.Document">
                  <p:embed/>
                </p:oleObj>
              </mc:Choice>
              <mc:Fallback>
                <p:oleObj name="Prism 8" r:id="rId8" imgW="3244463" imgH="1893690" progId="Prism8.Document">
                  <p:embed/>
                  <p:pic>
                    <p:nvPicPr>
                      <p:cNvPr id="2" name="개체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22563" y="2479675"/>
                        <a:ext cx="3244850" cy="189388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/>
        </p:nvGraphicFramePr>
        <p:xfrm>
          <a:off x="96838" y="4876800"/>
          <a:ext cx="1573212" cy="212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0" imgW="1573433" imgH="2123828" progId="Prism8.Document">
                  <p:embed/>
                </p:oleObj>
              </mc:Choice>
              <mc:Fallback>
                <p:oleObj name="Prism 8" r:id="rId10" imgW="1573433" imgH="2123828" progId="Prism8.Document">
                  <p:embed/>
                  <p:pic>
                    <p:nvPicPr>
                      <p:cNvPr id="3" name="개체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838" y="4876800"/>
                        <a:ext cx="1573212" cy="21240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개체 21"/>
          <p:cNvGraphicFramePr>
            <a:graphicFrameLocks noChangeAspect="1"/>
          </p:cNvGraphicFramePr>
          <p:nvPr/>
        </p:nvGraphicFramePr>
        <p:xfrm>
          <a:off x="212725" y="2489200"/>
          <a:ext cx="25669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2" imgW="2567408" imgH="1893690" progId="Prism8.Document">
                  <p:embed/>
                </p:oleObj>
              </mc:Choice>
              <mc:Fallback>
                <p:oleObj name="Prism 8" r:id="rId12" imgW="2567408" imgH="1893690" progId="Prism8.Document">
                  <p:embed/>
                  <p:pic>
                    <p:nvPicPr>
                      <p:cNvPr id="22" name="개체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2725" y="2489200"/>
                        <a:ext cx="2566988" cy="189388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Group 140">
            <a:extLst>
              <a:ext uri="{FF2B5EF4-FFF2-40B4-BE49-F238E27FC236}">
                <a16:creationId xmlns:a16="http://schemas.microsoft.com/office/drawing/2014/main" id="{DFF0F264-79F8-04D9-4BD6-49456F040645}"/>
              </a:ext>
            </a:extLst>
          </p:cNvPr>
          <p:cNvGrpSpPr/>
          <p:nvPr/>
        </p:nvGrpSpPr>
        <p:grpSpPr>
          <a:xfrm>
            <a:off x="352171" y="784668"/>
            <a:ext cx="6274740" cy="1552318"/>
            <a:chOff x="258407" y="3804325"/>
            <a:chExt cx="6274740" cy="1552318"/>
          </a:xfrm>
        </p:grpSpPr>
        <p:pic>
          <p:nvPicPr>
            <p:cNvPr id="45" name="그림 117">
              <a:extLst>
                <a:ext uri="{FF2B5EF4-FFF2-40B4-BE49-F238E27FC236}">
                  <a16:creationId xmlns:a16="http://schemas.microsoft.com/office/drawing/2014/main" id="{D689F414-AF4E-280F-9619-9688048E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7" t="4824" r="76835" b="78360"/>
            <a:stretch/>
          </p:blipFill>
          <p:spPr>
            <a:xfrm>
              <a:off x="4514017" y="4254897"/>
              <a:ext cx="665261" cy="592235"/>
            </a:xfrm>
            <a:prstGeom prst="rect">
              <a:avLst/>
            </a:prstGeom>
          </p:spPr>
        </p:pic>
        <p:grpSp>
          <p:nvGrpSpPr>
            <p:cNvPr id="46" name="그룹 95">
              <a:extLst>
                <a:ext uri="{FF2B5EF4-FFF2-40B4-BE49-F238E27FC236}">
                  <a16:creationId xmlns:a16="http://schemas.microsoft.com/office/drawing/2014/main" id="{F1A0BD65-B569-FDF0-0FBA-6AB8899AF0FB}"/>
                </a:ext>
              </a:extLst>
            </p:cNvPr>
            <p:cNvGrpSpPr/>
            <p:nvPr/>
          </p:nvGrpSpPr>
          <p:grpSpPr>
            <a:xfrm flipH="1">
              <a:off x="2611241" y="4206413"/>
              <a:ext cx="736369" cy="757294"/>
              <a:chOff x="7989684" y="4783518"/>
              <a:chExt cx="2707020" cy="2486266"/>
            </a:xfrm>
          </p:grpSpPr>
          <p:pic>
            <p:nvPicPr>
              <p:cNvPr id="68" name="그림 96">
                <a:extLst>
                  <a:ext uri="{FF2B5EF4-FFF2-40B4-BE49-F238E27FC236}">
                    <a16:creationId xmlns:a16="http://schemas.microsoft.com/office/drawing/2014/main" id="{AF1347E4-BD8C-ADCC-6C95-C1BBB2C85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07" t="4824" r="76835" b="74582"/>
              <a:stretch/>
            </p:blipFill>
            <p:spPr>
              <a:xfrm>
                <a:off x="7989684" y="4783518"/>
                <a:ext cx="2707020" cy="2486266"/>
              </a:xfrm>
              <a:prstGeom prst="rect">
                <a:avLst/>
              </a:prstGeom>
              <a:noFill/>
            </p:spPr>
          </p:pic>
          <p:pic>
            <p:nvPicPr>
              <p:cNvPr id="69" name="그림 97">
                <a:extLst>
                  <a:ext uri="{FF2B5EF4-FFF2-40B4-BE49-F238E27FC236}">
                    <a16:creationId xmlns:a16="http://schemas.microsoft.com/office/drawing/2014/main" id="{474585A6-3ABC-AA7C-8806-90CB8B91C11E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68" t="45871" r="45664" b="40538"/>
              <a:stretch/>
            </p:blipFill>
            <p:spPr>
              <a:xfrm rot="16200000" flipH="1">
                <a:off x="9230878" y="5929614"/>
                <a:ext cx="231538" cy="299271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7" name="그룹 98">
              <a:extLst>
                <a:ext uri="{FF2B5EF4-FFF2-40B4-BE49-F238E27FC236}">
                  <a16:creationId xmlns:a16="http://schemas.microsoft.com/office/drawing/2014/main" id="{4B6337B8-22D6-FCC1-9F50-329BC20EFCE6}"/>
                </a:ext>
              </a:extLst>
            </p:cNvPr>
            <p:cNvGrpSpPr/>
            <p:nvPr/>
          </p:nvGrpSpPr>
          <p:grpSpPr>
            <a:xfrm flipH="1">
              <a:off x="1747274" y="4138121"/>
              <a:ext cx="725448" cy="869999"/>
              <a:chOff x="7989684" y="4783518"/>
              <a:chExt cx="2707020" cy="2486266"/>
            </a:xfrm>
          </p:grpSpPr>
          <p:pic>
            <p:nvPicPr>
              <p:cNvPr id="66" name="그림 99">
                <a:extLst>
                  <a:ext uri="{FF2B5EF4-FFF2-40B4-BE49-F238E27FC236}">
                    <a16:creationId xmlns:a16="http://schemas.microsoft.com/office/drawing/2014/main" id="{B4959BF7-0DDD-31C5-F9FC-F93B39A862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07" t="4824" r="76835" b="74582"/>
              <a:stretch/>
            </p:blipFill>
            <p:spPr>
              <a:xfrm>
                <a:off x="7989684" y="4783518"/>
                <a:ext cx="2707020" cy="2486266"/>
              </a:xfrm>
              <a:prstGeom prst="rect">
                <a:avLst/>
              </a:prstGeom>
              <a:noFill/>
            </p:spPr>
          </p:pic>
          <p:pic>
            <p:nvPicPr>
              <p:cNvPr id="67" name="그림 100">
                <a:extLst>
                  <a:ext uri="{FF2B5EF4-FFF2-40B4-BE49-F238E27FC236}">
                    <a16:creationId xmlns:a16="http://schemas.microsoft.com/office/drawing/2014/main" id="{42E895ED-72A1-2B80-6A9A-99981D59EFDA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68" t="45871" r="45664" b="40538"/>
              <a:stretch/>
            </p:blipFill>
            <p:spPr>
              <a:xfrm rot="16200000" flipH="1">
                <a:off x="9230878" y="5929614"/>
                <a:ext cx="231538" cy="29927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8" name="그림 101">
              <a:extLst>
                <a:ext uri="{FF2B5EF4-FFF2-40B4-BE49-F238E27FC236}">
                  <a16:creationId xmlns:a16="http://schemas.microsoft.com/office/drawing/2014/main" id="{9201CC06-9359-12BD-F8FA-0A04CE77F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7" t="4824" r="76835" b="78360"/>
            <a:stretch/>
          </p:blipFill>
          <p:spPr>
            <a:xfrm flipH="1">
              <a:off x="888534" y="4157161"/>
              <a:ext cx="714683" cy="62873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BB1E753-A28D-A04C-5EBE-65608573C6DC}"/>
                </a:ext>
              </a:extLst>
            </p:cNvPr>
            <p:cNvSpPr txBox="1"/>
            <p:nvPr/>
          </p:nvSpPr>
          <p:spPr>
            <a:xfrm>
              <a:off x="258407" y="3881008"/>
              <a:ext cx="1483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5 x 10</a:t>
              </a:r>
              <a:r>
                <a:rPr lang="en-US" altLang="ko-KR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/mouse</a:t>
              </a:r>
            </a:p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TC-1 cell injection (S.C.)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64D168E-B012-7BA4-7534-C27C0FB77005}"/>
                </a:ext>
              </a:extLst>
            </p:cNvPr>
            <p:cNvSpPr txBox="1"/>
            <p:nvPr/>
          </p:nvSpPr>
          <p:spPr>
            <a:xfrm>
              <a:off x="1602067" y="3804325"/>
              <a:ext cx="185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Immunization</a:t>
              </a:r>
            </a:p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peritumoral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subcutaneous 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inj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직선 연결선 104">
              <a:extLst>
                <a:ext uri="{FF2B5EF4-FFF2-40B4-BE49-F238E27FC236}">
                  <a16:creationId xmlns:a16="http://schemas.microsoft.com/office/drawing/2014/main" id="{BA8DE45F-3BAA-9351-0723-BC13D98837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721" y="4766747"/>
              <a:ext cx="5614426" cy="11437"/>
            </a:xfrm>
            <a:prstGeom prst="line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직선 연결선 105">
              <a:extLst>
                <a:ext uri="{FF2B5EF4-FFF2-40B4-BE49-F238E27FC236}">
                  <a16:creationId xmlns:a16="http://schemas.microsoft.com/office/drawing/2014/main" id="{8E69BA61-2221-866A-8E20-20CB51A971C8}"/>
                </a:ext>
              </a:extLst>
            </p:cNvPr>
            <p:cNvCxnSpPr/>
            <p:nvPr/>
          </p:nvCxnSpPr>
          <p:spPr>
            <a:xfrm>
              <a:off x="1544924" y="475023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B0FA556-415A-AADF-1CD2-41A66196E882}"/>
                </a:ext>
              </a:extLst>
            </p:cNvPr>
            <p:cNvSpPr txBox="1"/>
            <p:nvPr/>
          </p:nvSpPr>
          <p:spPr>
            <a:xfrm>
              <a:off x="1131937" y="4650647"/>
              <a:ext cx="198002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I                          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2974F1-5558-76B2-4CAA-AD515460D621}"/>
                </a:ext>
              </a:extLst>
            </p:cNvPr>
            <p:cNvSpPr txBox="1"/>
            <p:nvPr/>
          </p:nvSpPr>
          <p:spPr>
            <a:xfrm>
              <a:off x="1280379" y="4970344"/>
              <a:ext cx="15786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Tumor size (3~5 mm)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오른쪽 중괄호 109">
              <a:extLst>
                <a:ext uri="{FF2B5EF4-FFF2-40B4-BE49-F238E27FC236}">
                  <a16:creationId xmlns:a16="http://schemas.microsoft.com/office/drawing/2014/main" id="{9355235E-EEB2-DFBD-348B-2767C381DDD1}"/>
                </a:ext>
              </a:extLst>
            </p:cNvPr>
            <p:cNvSpPr/>
            <p:nvPr/>
          </p:nvSpPr>
          <p:spPr>
            <a:xfrm rot="16200000">
              <a:off x="2820672" y="3319515"/>
              <a:ext cx="184496" cy="1841607"/>
            </a:xfrm>
            <a:prstGeom prst="rightBrace">
              <a:avLst>
                <a:gd name="adj1" fmla="val 23609"/>
                <a:gd name="adj2" fmla="val 4896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900"/>
            </a:p>
          </p:txBody>
        </p:sp>
        <p:cxnSp>
          <p:nvCxnSpPr>
            <p:cNvPr id="56" name="직선 연결선 119">
              <a:extLst>
                <a:ext uri="{FF2B5EF4-FFF2-40B4-BE49-F238E27FC236}">
                  <a16:creationId xmlns:a16="http://schemas.microsoft.com/office/drawing/2014/main" id="{BAA2A544-46E3-0D6B-003A-5090E5F04715}"/>
                </a:ext>
              </a:extLst>
            </p:cNvPr>
            <p:cNvCxnSpPr/>
            <p:nvPr/>
          </p:nvCxnSpPr>
          <p:spPr>
            <a:xfrm flipH="1">
              <a:off x="4329538" y="4710362"/>
              <a:ext cx="118814" cy="151075"/>
            </a:xfrm>
            <a:prstGeom prst="line">
              <a:avLst/>
            </a:prstGeom>
            <a:ln w="5715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화살표 연결선 122">
              <a:extLst>
                <a:ext uri="{FF2B5EF4-FFF2-40B4-BE49-F238E27FC236}">
                  <a16:creationId xmlns:a16="http://schemas.microsoft.com/office/drawing/2014/main" id="{79330860-C8C0-738C-BF47-CD3F7B6A7433}"/>
                </a:ext>
              </a:extLst>
            </p:cNvPr>
            <p:cNvCxnSpPr/>
            <p:nvPr/>
          </p:nvCxnSpPr>
          <p:spPr>
            <a:xfrm>
              <a:off x="2279278" y="4693450"/>
              <a:ext cx="57973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A3A21A2-EE1B-0E5F-7F11-91B96F2EF49B}"/>
                </a:ext>
              </a:extLst>
            </p:cNvPr>
            <p:cNvSpPr txBox="1"/>
            <p:nvPr/>
          </p:nvSpPr>
          <p:spPr>
            <a:xfrm>
              <a:off x="2317742" y="4480336"/>
              <a:ext cx="5245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5days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D536E16-2FDA-6623-B85B-8BC3DE60A1B2}"/>
                </a:ext>
              </a:extLst>
            </p:cNvPr>
            <p:cNvSpPr txBox="1"/>
            <p:nvPr/>
          </p:nvSpPr>
          <p:spPr>
            <a:xfrm>
              <a:off x="4187287" y="4848812"/>
              <a:ext cx="125994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r>
                <a: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Re-challenge</a:t>
              </a:r>
            </a:p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(1 x 10</a:t>
              </a:r>
              <a:r>
                <a:rPr lang="en-US" altLang="ko-KR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/mouse)</a:t>
              </a:r>
            </a:p>
          </p:txBody>
        </p:sp>
        <p:grpSp>
          <p:nvGrpSpPr>
            <p:cNvPr id="60" name="Group 123">
              <a:extLst>
                <a:ext uri="{FF2B5EF4-FFF2-40B4-BE49-F238E27FC236}">
                  <a16:creationId xmlns:a16="http://schemas.microsoft.com/office/drawing/2014/main" id="{62C7874F-5EF6-8DE9-D3A7-009D99615875}"/>
                </a:ext>
              </a:extLst>
            </p:cNvPr>
            <p:cNvGrpSpPr/>
            <p:nvPr/>
          </p:nvGrpSpPr>
          <p:grpSpPr>
            <a:xfrm>
              <a:off x="3490507" y="4193567"/>
              <a:ext cx="699848" cy="539145"/>
              <a:chOff x="3511778" y="4147646"/>
              <a:chExt cx="699848" cy="539145"/>
            </a:xfrm>
          </p:grpSpPr>
          <p:pic>
            <p:nvPicPr>
              <p:cNvPr id="64" name="그림 4">
                <a:extLst>
                  <a:ext uri="{FF2B5EF4-FFF2-40B4-BE49-F238E27FC236}">
                    <a16:creationId xmlns:a16="http://schemas.microsoft.com/office/drawing/2014/main" id="{E3B5AFCA-976B-06DA-1FA8-FF11035C2F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7" t="5890" r="76835" b="80307"/>
              <a:stretch>
                <a:fillRect/>
              </a:stretch>
            </p:blipFill>
            <p:spPr>
              <a:xfrm flipH="1">
                <a:off x="3511778" y="4147646"/>
                <a:ext cx="699848" cy="539145"/>
              </a:xfrm>
              <a:prstGeom prst="rect">
                <a:avLst/>
              </a:prstGeom>
              <a:noFill/>
            </p:spPr>
          </p:pic>
          <p:pic>
            <p:nvPicPr>
              <p:cNvPr id="65" name="그림 5">
                <a:extLst>
                  <a:ext uri="{FF2B5EF4-FFF2-40B4-BE49-F238E27FC236}">
                    <a16:creationId xmlns:a16="http://schemas.microsoft.com/office/drawing/2014/main" id="{299C980C-05FD-FD74-3037-C370392CF69A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68" t="45871" r="45664" b="40538"/>
              <a:stretch/>
            </p:blipFill>
            <p:spPr>
              <a:xfrm rot="5400000">
                <a:off x="3897624" y="4440192"/>
                <a:ext cx="88180" cy="10188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4EDCD02-8E1A-2EE6-1D43-510B015A75D2}"/>
                </a:ext>
              </a:extLst>
            </p:cNvPr>
            <p:cNvSpPr txBox="1"/>
            <p:nvPr/>
          </p:nvSpPr>
          <p:spPr>
            <a:xfrm>
              <a:off x="3108383" y="4476109"/>
              <a:ext cx="5245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5days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직선 화살표 연결선 122">
              <a:extLst>
                <a:ext uri="{FF2B5EF4-FFF2-40B4-BE49-F238E27FC236}">
                  <a16:creationId xmlns:a16="http://schemas.microsoft.com/office/drawing/2014/main" id="{38DD76E5-E862-EDB2-B49D-E5F63A6853A9}"/>
                </a:ext>
              </a:extLst>
            </p:cNvPr>
            <p:cNvCxnSpPr/>
            <p:nvPr/>
          </p:nvCxnSpPr>
          <p:spPr>
            <a:xfrm>
              <a:off x="3094095" y="4704068"/>
              <a:ext cx="57973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E499A6A-4F64-1094-B24E-1168F121C88F}"/>
                </a:ext>
              </a:extLst>
            </p:cNvPr>
            <p:cNvSpPr txBox="1"/>
            <p:nvPr/>
          </p:nvSpPr>
          <p:spPr>
            <a:xfrm>
              <a:off x="4164868" y="3901244"/>
              <a:ext cx="2061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Age-matched mice control (n=5)</a:t>
              </a:r>
            </a:p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eDEF3 survived mice (n=3)</a:t>
              </a:r>
            </a:p>
          </p:txBody>
        </p:sp>
      </p:grpSp>
      <p:cxnSp>
        <p:nvCxnSpPr>
          <p:cNvPr id="8" name="직선 화살표 연결선 7"/>
          <p:cNvCxnSpPr/>
          <p:nvPr/>
        </p:nvCxnSpPr>
        <p:spPr>
          <a:xfrm>
            <a:off x="2198794" y="1746913"/>
            <a:ext cx="0" cy="1228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/>
          <p:cNvCxnSpPr/>
          <p:nvPr/>
        </p:nvCxnSpPr>
        <p:spPr>
          <a:xfrm>
            <a:off x="4930622" y="1735539"/>
            <a:ext cx="0" cy="1228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18">
            <a:extLst>
              <a:ext uri="{FF2B5EF4-FFF2-40B4-BE49-F238E27FC236}">
                <a16:creationId xmlns:a16="http://schemas.microsoft.com/office/drawing/2014/main" id="{4D94425F-7DDA-4481-6A61-8E317317922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02202" y="4836016"/>
            <a:ext cx="1044473" cy="10042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475CDC4-C298-F7FD-A3E1-9600E3F94C46}"/>
              </a:ext>
            </a:extLst>
          </p:cNvPr>
          <p:cNvSpPr txBox="1"/>
          <p:nvPr/>
        </p:nvSpPr>
        <p:spPr>
          <a:xfrm>
            <a:off x="2225110" y="4904813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그림 23">
            <a:extLst>
              <a:ext uri="{FF2B5EF4-FFF2-40B4-BE49-F238E27FC236}">
                <a16:creationId xmlns:a16="http://schemas.microsoft.com/office/drawing/2014/main" id="{DD8C4231-AB82-C214-4B29-A3C57C1E8E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37124" y="6202876"/>
            <a:ext cx="1010838" cy="943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B02D91A-0837-5792-5EEA-9C49CEC928F3}"/>
              </a:ext>
            </a:extLst>
          </p:cNvPr>
          <p:cNvSpPr txBox="1"/>
          <p:nvPr/>
        </p:nvSpPr>
        <p:spPr>
          <a:xfrm>
            <a:off x="3218657" y="6340109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3.66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9C964E0-9614-07D6-817F-A0227B32F3DE}"/>
              </a:ext>
            </a:extLst>
          </p:cNvPr>
          <p:cNvSpPr txBox="1"/>
          <p:nvPr/>
        </p:nvSpPr>
        <p:spPr>
          <a:xfrm>
            <a:off x="4109723" y="6340109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2.74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475CDC4-C298-F7FD-A3E1-9600E3F94C46}"/>
              </a:ext>
            </a:extLst>
          </p:cNvPr>
          <p:cNvSpPr txBox="1"/>
          <p:nvPr/>
        </p:nvSpPr>
        <p:spPr>
          <a:xfrm>
            <a:off x="2227382" y="6340109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2.92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D536E16-2FDA-6623-B85B-8BC3DE60A1B2}"/>
              </a:ext>
            </a:extLst>
          </p:cNvPr>
          <p:cNvSpPr txBox="1"/>
          <p:nvPr/>
        </p:nvSpPr>
        <p:spPr>
          <a:xfrm>
            <a:off x="5047603" y="1804131"/>
            <a:ext cx="12599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Day 113</a:t>
            </a:r>
          </a:p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Tetramer</a:t>
            </a:r>
          </a:p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staining</a:t>
            </a:r>
          </a:p>
        </p:txBody>
      </p:sp>
      <p:cxnSp>
        <p:nvCxnSpPr>
          <p:cNvPr id="103" name="직선 화살표 연결선 102"/>
          <p:cNvCxnSpPr/>
          <p:nvPr/>
        </p:nvCxnSpPr>
        <p:spPr>
          <a:xfrm>
            <a:off x="5683528" y="1751459"/>
            <a:ext cx="0" cy="1228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3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6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76204" y="461392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51" name="Rectangle 30">
            <a:extLst>
              <a:ext uri="{FF2B5EF4-FFF2-40B4-BE49-F238E27FC236}">
                <a16:creationId xmlns:a16="http://schemas.microsoft.com/office/drawing/2014/main" id="{2F6F40C1-BE01-E520-4F97-A9412204538C}"/>
              </a:ext>
            </a:extLst>
          </p:cNvPr>
          <p:cNvSpPr/>
          <p:nvPr/>
        </p:nvSpPr>
        <p:spPr>
          <a:xfrm>
            <a:off x="337642" y="3375467"/>
            <a:ext cx="1504806" cy="20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B43E3B1-A952-40A4-840E-6943EC94A5DF}"/>
              </a:ext>
            </a:extLst>
          </p:cNvPr>
          <p:cNvSpPr txBox="1"/>
          <p:nvPr/>
        </p:nvSpPr>
        <p:spPr>
          <a:xfrm>
            <a:off x="76204" y="5407347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EAE45F-2443-C4B6-EF1D-CF2F36BB4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" r="71131" b="46690"/>
          <a:stretch/>
        </p:blipFill>
        <p:spPr>
          <a:xfrm>
            <a:off x="3931050" y="5343607"/>
            <a:ext cx="1589324" cy="1160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2BABF-EA57-36F0-7800-472D67565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5" r="47353" b="46690"/>
          <a:stretch/>
        </p:blipFill>
        <p:spPr>
          <a:xfrm>
            <a:off x="3962158" y="6424537"/>
            <a:ext cx="1581374" cy="1160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FE208D-1CCB-B671-24D4-171B5172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79" r="23699" b="46690"/>
          <a:stretch/>
        </p:blipFill>
        <p:spPr>
          <a:xfrm>
            <a:off x="3940876" y="7475670"/>
            <a:ext cx="1581374" cy="11608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C649B4-58CB-AB44-5BDD-2F9029B537E0}"/>
              </a:ext>
            </a:extLst>
          </p:cNvPr>
          <p:cNvSpPr txBox="1"/>
          <p:nvPr/>
        </p:nvSpPr>
        <p:spPr>
          <a:xfrm>
            <a:off x="3299247" y="5404984"/>
            <a:ext cx="653640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rPr>
              <a:t>pEF</a:t>
            </a:r>
          </a:p>
          <a:p>
            <a:pPr algn="r"/>
            <a:endParaRPr lang="en-US" altLang="ko-K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ko-K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ko-K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ko-K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ko-K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ko-K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ko-K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pDEF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eDEF3</a:t>
            </a:r>
            <a:endParaRPr lang="en-US" sz="9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D24472-2175-73F5-E998-B9D3235314AE}"/>
              </a:ext>
            </a:extLst>
          </p:cNvPr>
          <p:cNvSpPr txBox="1"/>
          <p:nvPr/>
        </p:nvSpPr>
        <p:spPr>
          <a:xfrm>
            <a:off x="4765456" y="5557909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354D24-FFFF-041F-C37B-E280F9B3E85C}"/>
              </a:ext>
            </a:extLst>
          </p:cNvPr>
          <p:cNvSpPr txBox="1"/>
          <p:nvPr/>
        </p:nvSpPr>
        <p:spPr>
          <a:xfrm>
            <a:off x="4769495" y="5754830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8C90EE8-275C-0B47-71F7-5E7627B0278C}"/>
              </a:ext>
            </a:extLst>
          </p:cNvPr>
          <p:cNvSpPr txBox="1"/>
          <p:nvPr/>
        </p:nvSpPr>
        <p:spPr>
          <a:xfrm>
            <a:off x="4769315" y="5950627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5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F595678-533D-C371-2DCE-3AB7A62678E6}"/>
              </a:ext>
            </a:extLst>
          </p:cNvPr>
          <p:cNvSpPr txBox="1"/>
          <p:nvPr/>
        </p:nvSpPr>
        <p:spPr>
          <a:xfrm>
            <a:off x="4769314" y="6100014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F8D339-83C2-870D-BAF8-AACECE33C334}"/>
              </a:ext>
            </a:extLst>
          </p:cNvPr>
          <p:cNvSpPr txBox="1"/>
          <p:nvPr/>
        </p:nvSpPr>
        <p:spPr>
          <a:xfrm>
            <a:off x="4756525" y="6255144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8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D529F44-174D-1C65-E3AE-02A2DB7D533B}"/>
              </a:ext>
            </a:extLst>
          </p:cNvPr>
          <p:cNvSpPr txBox="1"/>
          <p:nvPr/>
        </p:nvSpPr>
        <p:spPr>
          <a:xfrm>
            <a:off x="539002" y="811725"/>
            <a:ext cx="710845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pEF</a:t>
            </a: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pDEF</a:t>
            </a: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eDEF3</a:t>
            </a:r>
            <a:endParaRPr lang="en-US" sz="900" b="1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B3B0A1-F9AC-C044-1BEC-A718990529CD}"/>
              </a:ext>
            </a:extLst>
          </p:cNvPr>
          <p:cNvSpPr/>
          <p:nvPr/>
        </p:nvSpPr>
        <p:spPr>
          <a:xfrm>
            <a:off x="1269353" y="592389"/>
            <a:ext cx="777240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ko-KR" altLang="en-US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3D7861D-AF15-ACEE-E975-557587AF2A97}"/>
              </a:ext>
            </a:extLst>
          </p:cNvPr>
          <p:cNvSpPr/>
          <p:nvPr/>
        </p:nvSpPr>
        <p:spPr>
          <a:xfrm>
            <a:off x="2363462" y="594919"/>
            <a:ext cx="835152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FlaB+</a:t>
            </a:r>
            <a:endParaRPr lang="ko-KR" altLang="en-US" sz="1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55F1B61-4DC1-2FD9-F6CB-220EF3839F51}"/>
              </a:ext>
            </a:extLst>
          </p:cNvPr>
          <p:cNvSpPr/>
          <p:nvPr/>
        </p:nvSpPr>
        <p:spPr>
          <a:xfrm>
            <a:off x="3386941" y="580208"/>
            <a:ext cx="1066325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CD11c+</a:t>
            </a:r>
            <a:endParaRPr lang="ko-KR" alt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0DD9975-F3CB-F875-6F3B-BC69F6306A5A}"/>
              </a:ext>
            </a:extLst>
          </p:cNvPr>
          <p:cNvSpPr/>
          <p:nvPr/>
        </p:nvSpPr>
        <p:spPr>
          <a:xfrm>
            <a:off x="4421583" y="586658"/>
            <a:ext cx="1066325" cy="18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GB" altLang="ko-KR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en-GB" altLang="ko-KR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endParaRPr lang="ko-KR" alt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/>
        </p:nvGraphicFramePr>
        <p:xfrm>
          <a:off x="539002" y="5465371"/>
          <a:ext cx="3173412" cy="3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3172796" imgH="3392291" progId="Prism8.Document">
                  <p:embed/>
                </p:oleObj>
              </mc:Choice>
              <mc:Fallback>
                <p:oleObj name="Prism 8" r:id="rId4" imgW="3172796" imgH="3392291" progId="Prism8.Document">
                  <p:embed/>
                  <p:pic>
                    <p:nvPicPr>
                      <p:cNvPr id="2" name="개체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002" y="5465371"/>
                        <a:ext cx="3173412" cy="339248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D5972D0D-B0C8-4A86-9FC8-984AC48B5A2F}"/>
              </a:ext>
            </a:extLst>
          </p:cNvPr>
          <p:cNvSpPr txBox="1"/>
          <p:nvPr/>
        </p:nvSpPr>
        <p:spPr>
          <a:xfrm>
            <a:off x="4773474" y="6612679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6C5C6F-BDA1-4B2F-86CF-1500C58B63FF}"/>
              </a:ext>
            </a:extLst>
          </p:cNvPr>
          <p:cNvSpPr txBox="1"/>
          <p:nvPr/>
        </p:nvSpPr>
        <p:spPr>
          <a:xfrm>
            <a:off x="4777513" y="6809600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A1123F-ACA3-435D-80AE-3CADDEF6EE3E}"/>
              </a:ext>
            </a:extLst>
          </p:cNvPr>
          <p:cNvSpPr txBox="1"/>
          <p:nvPr/>
        </p:nvSpPr>
        <p:spPr>
          <a:xfrm>
            <a:off x="4777333" y="7005397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5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D3290FD-8EF1-4175-ABC1-05E91C7B56D7}"/>
              </a:ext>
            </a:extLst>
          </p:cNvPr>
          <p:cNvSpPr txBox="1"/>
          <p:nvPr/>
        </p:nvSpPr>
        <p:spPr>
          <a:xfrm>
            <a:off x="4777332" y="7154784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B0F472-2EFF-447A-94F3-7167139E1262}"/>
              </a:ext>
            </a:extLst>
          </p:cNvPr>
          <p:cNvSpPr txBox="1"/>
          <p:nvPr/>
        </p:nvSpPr>
        <p:spPr>
          <a:xfrm>
            <a:off x="4764543" y="7309914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8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9B1587-F06B-4C59-AD39-CB4E175E7234}"/>
              </a:ext>
            </a:extLst>
          </p:cNvPr>
          <p:cNvSpPr txBox="1"/>
          <p:nvPr/>
        </p:nvSpPr>
        <p:spPr>
          <a:xfrm>
            <a:off x="4781492" y="7679481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EA26227-3CF1-473A-9D6D-AA06F7CB669C}"/>
              </a:ext>
            </a:extLst>
          </p:cNvPr>
          <p:cNvSpPr txBox="1"/>
          <p:nvPr/>
        </p:nvSpPr>
        <p:spPr>
          <a:xfrm>
            <a:off x="4785531" y="7876402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63D4FF-0BE8-4A9C-8E8F-7462C59536E8}"/>
              </a:ext>
            </a:extLst>
          </p:cNvPr>
          <p:cNvSpPr txBox="1"/>
          <p:nvPr/>
        </p:nvSpPr>
        <p:spPr>
          <a:xfrm>
            <a:off x="4785351" y="8072199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5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1EE19B-7592-45C7-8482-937CD70540B7}"/>
              </a:ext>
            </a:extLst>
          </p:cNvPr>
          <p:cNvSpPr txBox="1"/>
          <p:nvPr/>
        </p:nvSpPr>
        <p:spPr>
          <a:xfrm>
            <a:off x="4785350" y="8221586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GB" altLang="ko-KR" sz="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g/ml</a:t>
            </a:r>
            <a:endParaRPr lang="en-US" sz="8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9365D54-6808-4FF7-A0B1-B831AC366D16}"/>
              </a:ext>
            </a:extLst>
          </p:cNvPr>
          <p:cNvSpPr txBox="1"/>
          <p:nvPr/>
        </p:nvSpPr>
        <p:spPr>
          <a:xfrm>
            <a:off x="4772561" y="8376716"/>
            <a:ext cx="7462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4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CAF04-CF68-7FB9-6691-18EFA6215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810" y="783540"/>
            <a:ext cx="4379098" cy="44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B3533-96D4-AD02-EDB4-9E18A6E13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B0FC3EAF-197B-2E09-57E8-1B0933182B5A}"/>
              </a:ext>
            </a:extLst>
          </p:cNvPr>
          <p:cNvSpPr txBox="1"/>
          <p:nvPr/>
        </p:nvSpPr>
        <p:spPr>
          <a:xfrm>
            <a:off x="60794" y="529170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090EBEA-CB6F-578E-14E4-D8315976FFB5}"/>
              </a:ext>
            </a:extLst>
          </p:cNvPr>
          <p:cNvSpPr txBox="1"/>
          <p:nvPr/>
        </p:nvSpPr>
        <p:spPr>
          <a:xfrm>
            <a:off x="265329" y="4419852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95346C8-57AF-D12C-911C-D65BB3CFAAA3}"/>
              </a:ext>
            </a:extLst>
          </p:cNvPr>
          <p:cNvGrpSpPr/>
          <p:nvPr/>
        </p:nvGrpSpPr>
        <p:grpSpPr>
          <a:xfrm>
            <a:off x="692744" y="5043430"/>
            <a:ext cx="590209" cy="567893"/>
            <a:chOff x="936066" y="6359856"/>
            <a:chExt cx="590209" cy="567893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C0F28721-7203-9040-63F9-464E1F1A8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066" y="6359856"/>
              <a:ext cx="0" cy="56789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B97968F-F8FD-74FE-C893-FE7D1053ADDC}"/>
                </a:ext>
              </a:extLst>
            </p:cNvPr>
            <p:cNvCxnSpPr>
              <a:cxnSpLocks/>
            </p:cNvCxnSpPr>
            <p:nvPr/>
          </p:nvCxnSpPr>
          <p:spPr>
            <a:xfrm>
              <a:off x="936066" y="6927749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6D3779F-B239-BB26-1130-50A2DF463114}"/>
              </a:ext>
            </a:extLst>
          </p:cNvPr>
          <p:cNvGrpSpPr/>
          <p:nvPr/>
        </p:nvGrpSpPr>
        <p:grpSpPr>
          <a:xfrm>
            <a:off x="716662" y="6520714"/>
            <a:ext cx="590209" cy="567893"/>
            <a:chOff x="936066" y="6359856"/>
            <a:chExt cx="590209" cy="567893"/>
          </a:xfrm>
        </p:grpSpPr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110F5C17-6585-03EA-9D72-A90636DE5C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066" y="6359856"/>
              <a:ext cx="0" cy="56789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F361E87D-3922-FA91-C10F-A4E61C8A09C7}"/>
                </a:ext>
              </a:extLst>
            </p:cNvPr>
            <p:cNvCxnSpPr>
              <a:cxnSpLocks/>
            </p:cNvCxnSpPr>
            <p:nvPr/>
          </p:nvCxnSpPr>
          <p:spPr>
            <a:xfrm>
              <a:off x="936066" y="6927749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865B5FFC-AD99-D63A-DE61-8650AC9DC7E9}"/>
              </a:ext>
            </a:extLst>
          </p:cNvPr>
          <p:cNvSpPr txBox="1"/>
          <p:nvPr/>
        </p:nvSpPr>
        <p:spPr>
          <a:xfrm>
            <a:off x="216362" y="578522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90D5464-0699-9BF8-9253-CF178C1715FB}"/>
              </a:ext>
            </a:extLst>
          </p:cNvPr>
          <p:cNvSpPr txBox="1"/>
          <p:nvPr/>
        </p:nvSpPr>
        <p:spPr>
          <a:xfrm>
            <a:off x="788133" y="7135885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CD8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92DE7F4-5DD0-89A5-21EA-66557303935C}"/>
              </a:ext>
            </a:extLst>
          </p:cNvPr>
          <p:cNvSpPr txBox="1"/>
          <p:nvPr/>
        </p:nvSpPr>
        <p:spPr>
          <a:xfrm rot="16200000">
            <a:off x="-101690" y="5009276"/>
            <a:ext cx="11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HPV16 E7(49-57) tetramer + (%)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0535375-1767-91BC-EDDA-8A1EFAF7B6B8}"/>
              </a:ext>
            </a:extLst>
          </p:cNvPr>
          <p:cNvSpPr txBox="1"/>
          <p:nvPr/>
        </p:nvSpPr>
        <p:spPr>
          <a:xfrm rot="16200000">
            <a:off x="-84944" y="6459086"/>
            <a:ext cx="11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HPV16 E7(49-57) tetramer + (%)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8D290DF-AE3E-2AAC-7E78-3B1DA6DB53D8}"/>
              </a:ext>
            </a:extLst>
          </p:cNvPr>
          <p:cNvSpPr txBox="1"/>
          <p:nvPr/>
        </p:nvSpPr>
        <p:spPr>
          <a:xfrm>
            <a:off x="776101" y="562667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CD8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5" name="그림 24">
            <a:extLst>
              <a:ext uri="{FF2B5EF4-FFF2-40B4-BE49-F238E27FC236}">
                <a16:creationId xmlns:a16="http://schemas.microsoft.com/office/drawing/2014/main" id="{C384B508-7759-398F-6841-BB93026FB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88" y="4476823"/>
            <a:ext cx="1106637" cy="1118409"/>
          </a:xfrm>
          <a:prstGeom prst="rect">
            <a:avLst/>
          </a:prstGeom>
        </p:spPr>
      </p:pic>
      <p:pic>
        <p:nvPicPr>
          <p:cNvPr id="146" name="그림 25">
            <a:extLst>
              <a:ext uri="{FF2B5EF4-FFF2-40B4-BE49-F238E27FC236}">
                <a16:creationId xmlns:a16="http://schemas.microsoft.com/office/drawing/2014/main" id="{28BAD856-B1A2-3907-7C35-4B734865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77" y="4476824"/>
            <a:ext cx="1106636" cy="1118408"/>
          </a:xfrm>
          <a:prstGeom prst="rect">
            <a:avLst/>
          </a:prstGeom>
        </p:spPr>
      </p:pic>
      <p:pic>
        <p:nvPicPr>
          <p:cNvPr id="147" name="그림 26">
            <a:extLst>
              <a:ext uri="{FF2B5EF4-FFF2-40B4-BE49-F238E27FC236}">
                <a16:creationId xmlns:a16="http://schemas.microsoft.com/office/drawing/2014/main" id="{08FA16E3-D1DD-0DE8-8ADA-67F9C84C2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765" y="4476823"/>
            <a:ext cx="1106635" cy="1118409"/>
          </a:xfrm>
          <a:prstGeom prst="rect">
            <a:avLst/>
          </a:prstGeom>
        </p:spPr>
      </p:pic>
      <p:pic>
        <p:nvPicPr>
          <p:cNvPr id="148" name="그림 27">
            <a:extLst>
              <a:ext uri="{FF2B5EF4-FFF2-40B4-BE49-F238E27FC236}">
                <a16:creationId xmlns:a16="http://schemas.microsoft.com/office/drawing/2014/main" id="{719C2FB0-9EA5-29C3-B01A-B4965ADD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052" y="4476824"/>
            <a:ext cx="1106633" cy="1118408"/>
          </a:xfrm>
          <a:prstGeom prst="rect">
            <a:avLst/>
          </a:prstGeom>
        </p:spPr>
      </p:pic>
      <p:pic>
        <p:nvPicPr>
          <p:cNvPr id="149" name="그림 28">
            <a:extLst>
              <a:ext uri="{FF2B5EF4-FFF2-40B4-BE49-F238E27FC236}">
                <a16:creationId xmlns:a16="http://schemas.microsoft.com/office/drawing/2014/main" id="{8261D6AD-90B8-AEC9-1CFA-A95C7B135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337" y="4474686"/>
            <a:ext cx="1106633" cy="1118408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67CF8742-BB77-ED22-42AD-D28686AD404C}"/>
              </a:ext>
            </a:extLst>
          </p:cNvPr>
          <p:cNvSpPr txBox="1"/>
          <p:nvPr/>
        </p:nvSpPr>
        <p:spPr>
          <a:xfrm>
            <a:off x="967231" y="4836338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EDAD58-47DE-880A-3399-C93390A73789}"/>
              </a:ext>
            </a:extLst>
          </p:cNvPr>
          <p:cNvSpPr txBox="1"/>
          <p:nvPr/>
        </p:nvSpPr>
        <p:spPr>
          <a:xfrm>
            <a:off x="2159827" y="4847801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0.40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049860D-163A-C565-EDD2-CD545A8A86D7}"/>
              </a:ext>
            </a:extLst>
          </p:cNvPr>
          <p:cNvSpPr txBox="1"/>
          <p:nvPr/>
        </p:nvSpPr>
        <p:spPr>
          <a:xfrm>
            <a:off x="3268335" y="486719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0EA7AD2A-88D0-38ED-46AF-AB9BF4AEB3C6}"/>
              </a:ext>
            </a:extLst>
          </p:cNvPr>
          <p:cNvSpPr txBox="1"/>
          <p:nvPr/>
        </p:nvSpPr>
        <p:spPr>
          <a:xfrm>
            <a:off x="4520515" y="4867190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0.46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63038D2-CC3D-A65B-B7B6-C33A1F5FC5EE}"/>
              </a:ext>
            </a:extLst>
          </p:cNvPr>
          <p:cNvSpPr txBox="1"/>
          <p:nvPr/>
        </p:nvSpPr>
        <p:spPr>
          <a:xfrm>
            <a:off x="5607447" y="4867190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0.46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4212B33-DDFB-4022-BB74-9F88AA05CEC7}"/>
              </a:ext>
            </a:extLst>
          </p:cNvPr>
          <p:cNvGrpSpPr/>
          <p:nvPr/>
        </p:nvGrpSpPr>
        <p:grpSpPr>
          <a:xfrm>
            <a:off x="806220" y="5867753"/>
            <a:ext cx="5735782" cy="1118232"/>
            <a:chOff x="726670" y="7465659"/>
            <a:chExt cx="5735782" cy="1118232"/>
          </a:xfrm>
        </p:grpSpPr>
        <p:pic>
          <p:nvPicPr>
            <p:cNvPr id="157" name="그림 29">
              <a:extLst>
                <a:ext uri="{FF2B5EF4-FFF2-40B4-BE49-F238E27FC236}">
                  <a16:creationId xmlns:a16="http://schemas.microsoft.com/office/drawing/2014/main" id="{D7919D6C-4EC1-3F42-B69B-1EDCAE916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670" y="7465659"/>
              <a:ext cx="1103924" cy="1118232"/>
            </a:xfrm>
            <a:prstGeom prst="rect">
              <a:avLst/>
            </a:prstGeom>
          </p:spPr>
        </p:pic>
        <p:pic>
          <p:nvPicPr>
            <p:cNvPr id="158" name="그림 30">
              <a:extLst>
                <a:ext uri="{FF2B5EF4-FFF2-40B4-BE49-F238E27FC236}">
                  <a16:creationId xmlns:a16="http://schemas.microsoft.com/office/drawing/2014/main" id="{FCD0E3B5-6475-7F0E-47F1-D4C60B7E6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8760" y="7465659"/>
              <a:ext cx="1103925" cy="1118231"/>
            </a:xfrm>
            <a:prstGeom prst="rect">
              <a:avLst/>
            </a:prstGeom>
          </p:spPr>
        </p:pic>
        <p:pic>
          <p:nvPicPr>
            <p:cNvPr id="159" name="그림 31">
              <a:extLst>
                <a:ext uri="{FF2B5EF4-FFF2-40B4-BE49-F238E27FC236}">
                  <a16:creationId xmlns:a16="http://schemas.microsoft.com/office/drawing/2014/main" id="{AF34EBFB-8F73-C777-1431-3D113FB92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38531" y="7478601"/>
              <a:ext cx="1103924" cy="1105289"/>
            </a:xfrm>
            <a:prstGeom prst="rect">
              <a:avLst/>
            </a:prstGeom>
          </p:spPr>
        </p:pic>
        <p:pic>
          <p:nvPicPr>
            <p:cNvPr id="160" name="그림 34">
              <a:extLst>
                <a:ext uri="{FF2B5EF4-FFF2-40B4-BE49-F238E27FC236}">
                  <a16:creationId xmlns:a16="http://schemas.microsoft.com/office/drawing/2014/main" id="{5630DB67-C9AB-7595-BF18-86B66CEF1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9888" y="7478601"/>
              <a:ext cx="1103923" cy="1105290"/>
            </a:xfrm>
            <a:prstGeom prst="rect">
              <a:avLst/>
            </a:prstGeom>
          </p:spPr>
        </p:pic>
        <p:pic>
          <p:nvPicPr>
            <p:cNvPr id="161" name="그림 32">
              <a:extLst>
                <a:ext uri="{FF2B5EF4-FFF2-40B4-BE49-F238E27FC236}">
                  <a16:creationId xmlns:a16="http://schemas.microsoft.com/office/drawing/2014/main" id="{A2591F25-B92A-D1F4-7F21-45C069283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7909" y="7478601"/>
              <a:ext cx="1084543" cy="1100088"/>
            </a:xfrm>
            <a:prstGeom prst="rect">
              <a:avLst/>
            </a:prstGeom>
          </p:spPr>
        </p:pic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BFB5C1DD-60DA-198A-21CA-D9579102E366}"/>
              </a:ext>
            </a:extLst>
          </p:cNvPr>
          <p:cNvSpPr txBox="1"/>
          <p:nvPr/>
        </p:nvSpPr>
        <p:spPr>
          <a:xfrm>
            <a:off x="939099" y="6217722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1.08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A5920DB-45E6-DB97-13CF-DE95FD0BBCB5}"/>
              </a:ext>
            </a:extLst>
          </p:cNvPr>
          <p:cNvSpPr txBox="1"/>
          <p:nvPr/>
        </p:nvSpPr>
        <p:spPr>
          <a:xfrm>
            <a:off x="2115394" y="6240586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1.53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963ED81-6A9E-DAF9-3510-A24ACAA80891}"/>
              </a:ext>
            </a:extLst>
          </p:cNvPr>
          <p:cNvSpPr txBox="1"/>
          <p:nvPr/>
        </p:nvSpPr>
        <p:spPr>
          <a:xfrm>
            <a:off x="3276750" y="6240586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4.48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897A75D-948A-FDD1-F5A3-2C8546C4CCBA}"/>
              </a:ext>
            </a:extLst>
          </p:cNvPr>
          <p:cNvSpPr txBox="1"/>
          <p:nvPr/>
        </p:nvSpPr>
        <p:spPr>
          <a:xfrm>
            <a:off x="4422313" y="6240586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0.81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A15348-C47B-749A-053C-BD5312B817A8}"/>
              </a:ext>
            </a:extLst>
          </p:cNvPr>
          <p:cNvSpPr txBox="1"/>
          <p:nvPr/>
        </p:nvSpPr>
        <p:spPr>
          <a:xfrm>
            <a:off x="5592453" y="6240586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2.94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F0C7ED-6A16-53D1-59FA-7BF92201F9C0}"/>
              </a:ext>
            </a:extLst>
          </p:cNvPr>
          <p:cNvGrpSpPr/>
          <p:nvPr/>
        </p:nvGrpSpPr>
        <p:grpSpPr>
          <a:xfrm>
            <a:off x="481458" y="560465"/>
            <a:ext cx="6045135" cy="3510229"/>
            <a:chOff x="560204" y="644586"/>
            <a:chExt cx="6045135" cy="3510229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D25D6B7E-62C3-4DAD-96AD-A693E6C95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900" t="4966" b="23759"/>
            <a:stretch/>
          </p:blipFill>
          <p:spPr>
            <a:xfrm>
              <a:off x="1009736" y="644586"/>
              <a:ext cx="5595603" cy="351022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0CA3EA5-1AF6-DB76-0348-4F70613F9203}"/>
                </a:ext>
              </a:extLst>
            </p:cNvPr>
            <p:cNvSpPr txBox="1"/>
            <p:nvPr/>
          </p:nvSpPr>
          <p:spPr>
            <a:xfrm>
              <a:off x="560204" y="686562"/>
              <a:ext cx="415498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PBS</a:t>
              </a: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DE</a:t>
              </a: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EF</a:t>
              </a: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DEF</a:t>
              </a: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ko-K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R/L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포인트가 5개인 별 45">
              <a:extLst>
                <a:ext uri="{FF2B5EF4-FFF2-40B4-BE49-F238E27FC236}">
                  <a16:creationId xmlns:a16="http://schemas.microsoft.com/office/drawing/2014/main" id="{5238BE97-22BD-0FC7-3A27-7712DA92C2B2}"/>
                </a:ext>
              </a:extLst>
            </p:cNvPr>
            <p:cNvSpPr/>
            <p:nvPr/>
          </p:nvSpPr>
          <p:spPr>
            <a:xfrm>
              <a:off x="4449488" y="3839732"/>
              <a:ext cx="69281" cy="6928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87AF3F-DEC0-61CF-223D-89232FFD485C}"/>
                </a:ext>
              </a:extLst>
            </p:cNvPr>
            <p:cNvSpPr txBox="1"/>
            <p:nvPr/>
          </p:nvSpPr>
          <p:spPr>
            <a:xfrm>
              <a:off x="4509354" y="3785483"/>
              <a:ext cx="80983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= tumor free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9A76873-94BA-4F93-B840-D0306191794F}"/>
              </a:ext>
            </a:extLst>
          </p:cNvPr>
          <p:cNvSpPr txBox="1"/>
          <p:nvPr/>
        </p:nvSpPr>
        <p:spPr>
          <a:xfrm>
            <a:off x="2471001" y="287119"/>
            <a:ext cx="2092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38 days after TC-1 cell injection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5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B518D6-870A-7B6E-0953-056F1EA0164B}"/>
              </a:ext>
            </a:extLst>
          </p:cNvPr>
          <p:cNvSpPr txBox="1"/>
          <p:nvPr/>
        </p:nvSpPr>
        <p:spPr>
          <a:xfrm>
            <a:off x="51798" y="4408907"/>
            <a:ext cx="559058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2929886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B3533-96D4-AD02-EDB4-9E18A6E13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FC3EAF-197B-2E09-57E8-1B0933182B5A}"/>
              </a:ext>
            </a:extLst>
          </p:cNvPr>
          <p:cNvSpPr txBox="1"/>
          <p:nvPr/>
        </p:nvSpPr>
        <p:spPr>
          <a:xfrm>
            <a:off x="60794" y="406338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FF684B0-E21F-3E94-5602-E7A723982569}"/>
              </a:ext>
            </a:extLst>
          </p:cNvPr>
          <p:cNvGrpSpPr/>
          <p:nvPr/>
        </p:nvGrpSpPr>
        <p:grpSpPr>
          <a:xfrm>
            <a:off x="176794" y="615382"/>
            <a:ext cx="6397579" cy="5443151"/>
            <a:chOff x="176794" y="615382"/>
            <a:chExt cx="6397579" cy="5443151"/>
          </a:xfrm>
        </p:grpSpPr>
        <p:sp>
          <p:nvSpPr>
            <p:cNvPr id="11" name="아래쪽 화살표 10"/>
            <p:cNvSpPr/>
            <p:nvPr/>
          </p:nvSpPr>
          <p:spPr>
            <a:xfrm>
              <a:off x="6085272" y="2170032"/>
              <a:ext cx="160954" cy="17069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6794" y="2455242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PBS</a:t>
              </a:r>
              <a:endParaRPr lang="ko-KR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76794" y="3592775"/>
              <a:ext cx="4860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mR</a:t>
              </a:r>
              <a:r>
                <a:rPr lang="en-US" altLang="ko-K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-E</a:t>
              </a:r>
              <a:endParaRPr lang="ko-KR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76794" y="4728260"/>
              <a:ext cx="7040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mR-DEF3</a:t>
              </a:r>
              <a:endParaRPr lang="ko-KR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A69667C-3909-5033-572B-28B97DE52E09}"/>
                </a:ext>
              </a:extLst>
            </p:cNvPr>
            <p:cNvGrpSpPr/>
            <p:nvPr/>
          </p:nvGrpSpPr>
          <p:grpSpPr>
            <a:xfrm>
              <a:off x="533294" y="615382"/>
              <a:ext cx="6041079" cy="5443151"/>
              <a:chOff x="533294" y="615382"/>
              <a:chExt cx="6041079" cy="544315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3547E7-470D-04CA-EEE2-CDA28BFE4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3645" y="772496"/>
                <a:ext cx="5820728" cy="5072634"/>
              </a:xfrm>
              <a:prstGeom prst="rect">
                <a:avLst/>
              </a:prstGeom>
            </p:spPr>
          </p:pic>
          <p:grpSp>
            <p:nvGrpSpPr>
              <p:cNvPr id="75" name="Group 123">
                <a:extLst>
                  <a:ext uri="{FF2B5EF4-FFF2-40B4-BE49-F238E27FC236}">
                    <a16:creationId xmlns:a16="http://schemas.microsoft.com/office/drawing/2014/main" id="{26D3779F-B239-BB26-1130-50A2DF463114}"/>
                  </a:ext>
                </a:extLst>
              </p:cNvPr>
              <p:cNvGrpSpPr/>
              <p:nvPr/>
            </p:nvGrpSpPr>
            <p:grpSpPr>
              <a:xfrm>
                <a:off x="763160" y="5259808"/>
                <a:ext cx="590209" cy="567893"/>
                <a:chOff x="936066" y="6359856"/>
                <a:chExt cx="590209" cy="567893"/>
              </a:xfrm>
            </p:grpSpPr>
            <p:cxnSp>
              <p:nvCxnSpPr>
                <p:cNvPr id="76" name="Straight Arrow Connector 124">
                  <a:extLst>
                    <a:ext uri="{FF2B5EF4-FFF2-40B4-BE49-F238E27FC236}">
                      <a16:creationId xmlns:a16="http://schemas.microsoft.com/office/drawing/2014/main" id="{110F5C17-6585-03EA-9D72-A90636DE5C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66" y="6359856"/>
                  <a:ext cx="0" cy="56789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125">
                  <a:extLst>
                    <a:ext uri="{FF2B5EF4-FFF2-40B4-BE49-F238E27FC236}">
                      <a16:creationId xmlns:a16="http://schemas.microsoft.com/office/drawing/2014/main" id="{F361E87D-3922-FA91-C10F-A4E61C8A09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6066" y="6927749"/>
                  <a:ext cx="590209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90D5464-0699-9BF8-9253-CF178C1715FB}"/>
                  </a:ext>
                </a:extLst>
              </p:cNvPr>
              <p:cNvSpPr txBox="1"/>
              <p:nvPr/>
            </p:nvSpPr>
            <p:spPr>
              <a:xfrm rot="16200000">
                <a:off x="397897" y="5533786"/>
                <a:ext cx="50526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GzmB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0535375-1767-91BC-EDDA-8A1EFAF7B6B8}"/>
                  </a:ext>
                </a:extLst>
              </p:cNvPr>
              <p:cNvSpPr txBox="1"/>
              <p:nvPr/>
            </p:nvSpPr>
            <p:spPr>
              <a:xfrm>
                <a:off x="636367" y="5827701"/>
                <a:ext cx="166439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HPV16 E7(49-57) tetramer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Group 123">
                <a:extLst>
                  <a:ext uri="{FF2B5EF4-FFF2-40B4-BE49-F238E27FC236}">
                    <a16:creationId xmlns:a16="http://schemas.microsoft.com/office/drawing/2014/main" id="{0B207903-489C-5B38-6A9F-8A7EEC1B3798}"/>
                  </a:ext>
                </a:extLst>
              </p:cNvPr>
              <p:cNvGrpSpPr/>
              <p:nvPr/>
            </p:nvGrpSpPr>
            <p:grpSpPr>
              <a:xfrm>
                <a:off x="753645" y="1392651"/>
                <a:ext cx="590209" cy="567894"/>
                <a:chOff x="936066" y="6359856"/>
                <a:chExt cx="590209" cy="567893"/>
              </a:xfrm>
            </p:grpSpPr>
            <p:cxnSp>
              <p:nvCxnSpPr>
                <p:cNvPr id="18" name="Straight Arrow Connector 124">
                  <a:extLst>
                    <a:ext uri="{FF2B5EF4-FFF2-40B4-BE49-F238E27FC236}">
                      <a16:creationId xmlns:a16="http://schemas.microsoft.com/office/drawing/2014/main" id="{1392730F-62F3-F91E-298F-B05E0D387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66" y="6359856"/>
                  <a:ext cx="0" cy="56789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25">
                  <a:extLst>
                    <a:ext uri="{FF2B5EF4-FFF2-40B4-BE49-F238E27FC236}">
                      <a16:creationId xmlns:a16="http://schemas.microsoft.com/office/drawing/2014/main" id="{D84D5B55-502C-CDE2-F428-AFF7C17CB1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6066" y="6927749"/>
                  <a:ext cx="590209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FFA436-BC42-AF73-4E6C-ED0B9C15C8E2}"/>
                  </a:ext>
                </a:extLst>
              </p:cNvPr>
              <p:cNvSpPr txBox="1"/>
              <p:nvPr/>
            </p:nvSpPr>
            <p:spPr>
              <a:xfrm rot="16200000">
                <a:off x="357070" y="1568874"/>
                <a:ext cx="567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SSC-A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5ED939-98D4-DB12-744B-70DEBB6393E3}"/>
                  </a:ext>
                </a:extLst>
              </p:cNvPr>
              <p:cNvSpPr txBox="1"/>
              <p:nvPr/>
            </p:nvSpPr>
            <p:spPr>
              <a:xfrm>
                <a:off x="747538" y="1960544"/>
                <a:ext cx="713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FSC-A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73EF9FB-5AEF-AA59-F1E5-150ADB2CF3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8706" y="1634265"/>
                <a:ext cx="46143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123">
                <a:extLst>
                  <a:ext uri="{FF2B5EF4-FFF2-40B4-BE49-F238E27FC236}">
                    <a16:creationId xmlns:a16="http://schemas.microsoft.com/office/drawing/2014/main" id="{DDB88491-A538-9186-A224-3B10B9D31481}"/>
                  </a:ext>
                </a:extLst>
              </p:cNvPr>
              <p:cNvGrpSpPr/>
              <p:nvPr/>
            </p:nvGrpSpPr>
            <p:grpSpPr>
              <a:xfrm>
                <a:off x="2300758" y="1386695"/>
                <a:ext cx="590209" cy="567894"/>
                <a:chOff x="936066" y="6359856"/>
                <a:chExt cx="590209" cy="567893"/>
              </a:xfrm>
            </p:grpSpPr>
            <p:cxnSp>
              <p:nvCxnSpPr>
                <p:cNvPr id="24" name="Straight Arrow Connector 124">
                  <a:extLst>
                    <a:ext uri="{FF2B5EF4-FFF2-40B4-BE49-F238E27FC236}">
                      <a16:creationId xmlns:a16="http://schemas.microsoft.com/office/drawing/2014/main" id="{E08CB883-E7AB-E41C-D161-A4563A5D8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66" y="6359856"/>
                  <a:ext cx="0" cy="56789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125">
                  <a:extLst>
                    <a:ext uri="{FF2B5EF4-FFF2-40B4-BE49-F238E27FC236}">
                      <a16:creationId xmlns:a16="http://schemas.microsoft.com/office/drawing/2014/main" id="{4348A827-98A5-5BEE-5F5F-50BA9569E5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6066" y="6927749"/>
                  <a:ext cx="590209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1D86EE-CBC3-D6C7-16E9-7934B3FFCA96}"/>
                  </a:ext>
                </a:extLst>
              </p:cNvPr>
              <p:cNvSpPr txBox="1"/>
              <p:nvPr/>
            </p:nvSpPr>
            <p:spPr>
              <a:xfrm rot="16200000">
                <a:off x="1908869" y="1567604"/>
                <a:ext cx="55852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FSC-H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97CFCAB-7BC3-AC78-E6B5-C8B8A768CDAF}"/>
                  </a:ext>
                </a:extLst>
              </p:cNvPr>
              <p:cNvSpPr txBox="1"/>
              <p:nvPr/>
            </p:nvSpPr>
            <p:spPr>
              <a:xfrm>
                <a:off x="2300758" y="1954588"/>
                <a:ext cx="77171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FSC-A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8" name="Group 123">
                <a:extLst>
                  <a:ext uri="{FF2B5EF4-FFF2-40B4-BE49-F238E27FC236}">
                    <a16:creationId xmlns:a16="http://schemas.microsoft.com/office/drawing/2014/main" id="{E9A20D13-B7F2-EC1E-746C-CDECFB6AD161}"/>
                  </a:ext>
                </a:extLst>
              </p:cNvPr>
              <p:cNvGrpSpPr/>
              <p:nvPr/>
            </p:nvGrpSpPr>
            <p:grpSpPr>
              <a:xfrm>
                <a:off x="3849402" y="1386695"/>
                <a:ext cx="590209" cy="567892"/>
                <a:chOff x="936066" y="6359856"/>
                <a:chExt cx="590209" cy="567893"/>
              </a:xfrm>
            </p:grpSpPr>
            <p:cxnSp>
              <p:nvCxnSpPr>
                <p:cNvPr id="29" name="Straight Arrow Connector 124">
                  <a:extLst>
                    <a:ext uri="{FF2B5EF4-FFF2-40B4-BE49-F238E27FC236}">
                      <a16:creationId xmlns:a16="http://schemas.microsoft.com/office/drawing/2014/main" id="{F156E242-346B-65C3-70F2-CAC71B013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66" y="6359856"/>
                  <a:ext cx="0" cy="56789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125">
                  <a:extLst>
                    <a:ext uri="{FF2B5EF4-FFF2-40B4-BE49-F238E27FC236}">
                      <a16:creationId xmlns:a16="http://schemas.microsoft.com/office/drawing/2014/main" id="{9BB7ECBC-DD7F-5E24-0EB4-91C5D4CE14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6066" y="6927749"/>
                  <a:ext cx="590209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6BF718-E310-61F2-84F9-5C6E4098534E}"/>
                  </a:ext>
                </a:extLst>
              </p:cNvPr>
              <p:cNvSpPr txBox="1"/>
              <p:nvPr/>
            </p:nvSpPr>
            <p:spPr>
              <a:xfrm rot="16200000">
                <a:off x="3212019" y="1322108"/>
                <a:ext cx="104951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Live-dead IR885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96D7C8-6747-728B-A419-76C55F52C22E}"/>
                  </a:ext>
                </a:extLst>
              </p:cNvPr>
              <p:cNvSpPr txBox="1"/>
              <p:nvPr/>
            </p:nvSpPr>
            <p:spPr>
              <a:xfrm>
                <a:off x="3849401" y="1954588"/>
                <a:ext cx="9521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CD45 PE-Cy7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oup 123">
                <a:extLst>
                  <a:ext uri="{FF2B5EF4-FFF2-40B4-BE49-F238E27FC236}">
                    <a16:creationId xmlns:a16="http://schemas.microsoft.com/office/drawing/2014/main" id="{96E0BB8F-C51B-F846-6CB6-4FBDB9C8886F}"/>
                  </a:ext>
                </a:extLst>
              </p:cNvPr>
              <p:cNvGrpSpPr/>
              <p:nvPr/>
            </p:nvGrpSpPr>
            <p:grpSpPr>
              <a:xfrm>
                <a:off x="5369196" y="1386695"/>
                <a:ext cx="590209" cy="567894"/>
                <a:chOff x="936066" y="6359856"/>
                <a:chExt cx="590209" cy="567893"/>
              </a:xfrm>
            </p:grpSpPr>
            <p:cxnSp>
              <p:nvCxnSpPr>
                <p:cNvPr id="34" name="Straight Arrow Connector 124">
                  <a:extLst>
                    <a:ext uri="{FF2B5EF4-FFF2-40B4-BE49-F238E27FC236}">
                      <a16:creationId xmlns:a16="http://schemas.microsoft.com/office/drawing/2014/main" id="{54C6286E-DA6A-E06E-275C-552174A87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66" y="6359856"/>
                  <a:ext cx="0" cy="56789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125">
                  <a:extLst>
                    <a:ext uri="{FF2B5EF4-FFF2-40B4-BE49-F238E27FC236}">
                      <a16:creationId xmlns:a16="http://schemas.microsoft.com/office/drawing/2014/main" id="{A43942FC-D5F3-D32B-6B9C-0F404E92CD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6066" y="6927749"/>
                  <a:ext cx="590209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82B621-AF0D-4CE9-1599-3E42D55E238D}"/>
                  </a:ext>
                </a:extLst>
              </p:cNvPr>
              <p:cNvSpPr txBox="1"/>
              <p:nvPr/>
            </p:nvSpPr>
            <p:spPr>
              <a:xfrm>
                <a:off x="5369195" y="1954588"/>
                <a:ext cx="9521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CD8 FITC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7A88A3CB-FCE8-FFCC-6B4A-6E477406D8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8010" y="1396065"/>
                <a:ext cx="39741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54F8AC5-7108-20C2-0AEF-1D55B1512D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7654" y="1676598"/>
                <a:ext cx="49849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236798-8D0C-AE52-5403-695708E9B4FC}"/>
                  </a:ext>
                </a:extLst>
              </p:cNvPr>
              <p:cNvSpPr txBox="1"/>
              <p:nvPr/>
            </p:nvSpPr>
            <p:spPr>
              <a:xfrm rot="16200000">
                <a:off x="4735175" y="1322108"/>
                <a:ext cx="104951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FSC-A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ADC12DF-2CF3-1B12-344D-9AAFF1FD34D9}"/>
                  </a:ext>
                </a:extLst>
              </p:cNvPr>
              <p:cNvSpPr txBox="1"/>
              <p:nvPr/>
            </p:nvSpPr>
            <p:spPr>
              <a:xfrm>
                <a:off x="877806" y="615382"/>
                <a:ext cx="99683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Lymphocyte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5FB84DE-A06E-5E67-33BC-8F9C0CB63F90}"/>
                  </a:ext>
                </a:extLst>
              </p:cNvPr>
              <p:cNvSpPr txBox="1"/>
              <p:nvPr/>
            </p:nvSpPr>
            <p:spPr>
              <a:xfrm>
                <a:off x="2382930" y="615382"/>
                <a:ext cx="99683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Singlet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4A51592-AB2F-41DB-1435-E7F71AD9C2EC}"/>
                  </a:ext>
                </a:extLst>
              </p:cNvPr>
              <p:cNvSpPr txBox="1"/>
              <p:nvPr/>
            </p:nvSpPr>
            <p:spPr>
              <a:xfrm>
                <a:off x="3982184" y="615382"/>
                <a:ext cx="99683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Live CD45</a:t>
                </a:r>
                <a:r>
                  <a:rPr lang="en-US" sz="1100" b="1" baseline="30000" dirty="0"/>
                  <a:t>+</a:t>
                </a:r>
                <a:endParaRPr lang="en-US" sz="1100" b="1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EEDDAC-C60E-EEA0-DB75-57B6EDFAC394}"/>
                  </a:ext>
                </a:extLst>
              </p:cNvPr>
              <p:cNvSpPr txBox="1"/>
              <p:nvPr/>
            </p:nvSpPr>
            <p:spPr>
              <a:xfrm>
                <a:off x="5481778" y="615382"/>
                <a:ext cx="99683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CD8</a:t>
                </a:r>
                <a:r>
                  <a:rPr lang="en-US" sz="1100" b="1" baseline="30000" dirty="0"/>
                  <a:t>+</a:t>
                </a:r>
                <a:endParaRPr lang="en-US" sz="11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579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B3533-96D4-AD02-EDB4-9E18A6E13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FC3EAF-197B-2E09-57E8-1B0933182B5A}"/>
              </a:ext>
            </a:extLst>
          </p:cNvPr>
          <p:cNvSpPr txBox="1"/>
          <p:nvPr/>
        </p:nvSpPr>
        <p:spPr>
          <a:xfrm>
            <a:off x="60794" y="406338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/>
        </p:nvGraphicFramePr>
        <p:xfrm>
          <a:off x="699056" y="4733150"/>
          <a:ext cx="1759911" cy="270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1852538" imgH="2846658" progId="Prism10.Document">
                  <p:embed/>
                </p:oleObj>
              </mc:Choice>
              <mc:Fallback>
                <p:oleObj name="Prism 10" r:id="rId2" imgW="1852538" imgH="2846658" progId="Prism10.Document">
                  <p:embed/>
                  <p:pic>
                    <p:nvPicPr>
                      <p:cNvPr id="3" name="개체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9056" y="4733150"/>
                        <a:ext cx="1759911" cy="270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/>
        </p:nvGraphicFramePr>
        <p:xfrm>
          <a:off x="2543713" y="4709327"/>
          <a:ext cx="1699012" cy="2695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4" imgW="1788434" imgH="2837294" progId="Prism10.Document">
                  <p:embed/>
                </p:oleObj>
              </mc:Choice>
              <mc:Fallback>
                <p:oleObj name="Prism 10" r:id="rId4" imgW="1788434" imgH="2837294" progId="Prism10.Document">
                  <p:embed/>
                  <p:pic>
                    <p:nvPicPr>
                      <p:cNvPr id="5" name="개체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3713" y="4709327"/>
                        <a:ext cx="1699012" cy="2695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개체 32"/>
          <p:cNvGraphicFramePr>
            <a:graphicFrameLocks noChangeAspect="1"/>
          </p:cNvGraphicFramePr>
          <p:nvPr/>
        </p:nvGraphicFramePr>
        <p:xfrm>
          <a:off x="4255550" y="4756170"/>
          <a:ext cx="1759911" cy="2660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6" imgW="1852538" imgH="2800918" progId="Prism10.Document">
                  <p:embed/>
                </p:oleObj>
              </mc:Choice>
              <mc:Fallback>
                <p:oleObj name="Prism 10" r:id="rId6" imgW="1852538" imgH="2800918" progId="Prism10.Document">
                  <p:embed/>
                  <p:pic>
                    <p:nvPicPr>
                      <p:cNvPr id="33" name="개체 3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55550" y="4756170"/>
                        <a:ext cx="1759911" cy="2660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개체 33"/>
          <p:cNvGraphicFramePr>
            <a:graphicFrameLocks noChangeAspect="1"/>
          </p:cNvGraphicFramePr>
          <p:nvPr/>
        </p:nvGraphicFramePr>
        <p:xfrm>
          <a:off x="780428" y="7254582"/>
          <a:ext cx="1691827" cy="258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8" imgW="1780871" imgH="2721684" progId="Prism10.Document">
                  <p:embed/>
                </p:oleObj>
              </mc:Choice>
              <mc:Fallback>
                <p:oleObj name="Prism 10" r:id="rId8" imgW="1780871" imgH="2721684" progId="Prism10.Document">
                  <p:embed/>
                  <p:pic>
                    <p:nvPicPr>
                      <p:cNvPr id="34" name="개체 3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428" y="7254582"/>
                        <a:ext cx="1691827" cy="258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개체 34"/>
          <p:cNvGraphicFramePr>
            <a:graphicFrameLocks noChangeAspect="1"/>
          </p:cNvGraphicFramePr>
          <p:nvPr/>
        </p:nvGraphicFramePr>
        <p:xfrm>
          <a:off x="2677600" y="7288193"/>
          <a:ext cx="1609032" cy="2582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0" imgW="1693718" imgH="2718443" progId="Prism10.Document">
                  <p:embed/>
                </p:oleObj>
              </mc:Choice>
              <mc:Fallback>
                <p:oleObj name="Prism 10" r:id="rId10" imgW="1693718" imgH="2718443" progId="Prism10.Document">
                  <p:embed/>
                  <p:pic>
                    <p:nvPicPr>
                      <p:cNvPr id="35" name="개체 3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77600" y="7288193"/>
                        <a:ext cx="1609032" cy="2582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개체 35"/>
          <p:cNvGraphicFramePr>
            <a:graphicFrameLocks noChangeAspect="1"/>
          </p:cNvGraphicFramePr>
          <p:nvPr/>
        </p:nvGraphicFramePr>
        <p:xfrm>
          <a:off x="4294188" y="7221516"/>
          <a:ext cx="1759911" cy="2644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2" imgW="1852538" imgH="2783991" progId="Prism10.Document">
                  <p:embed/>
                </p:oleObj>
              </mc:Choice>
              <mc:Fallback>
                <p:oleObj name="Prism 10" r:id="rId12" imgW="1852538" imgH="2783991" progId="Prism10.Document">
                  <p:embed/>
                  <p:pic>
                    <p:nvPicPr>
                      <p:cNvPr id="36" name="개체 3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94188" y="7221516"/>
                        <a:ext cx="1759911" cy="2644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22EC7CE-A585-D1C3-3B09-ABC86F055C73}"/>
              </a:ext>
            </a:extLst>
          </p:cNvPr>
          <p:cNvGrpSpPr/>
          <p:nvPr/>
        </p:nvGrpSpPr>
        <p:grpSpPr>
          <a:xfrm>
            <a:off x="210647" y="286401"/>
            <a:ext cx="5655166" cy="4486651"/>
            <a:chOff x="210647" y="403550"/>
            <a:chExt cx="5655166" cy="44866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E9429D-2EFA-E5E0-D9F2-FBF759996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9919" y="588294"/>
              <a:ext cx="5393055" cy="3963353"/>
            </a:xfrm>
            <a:prstGeom prst="rect">
              <a:avLst/>
            </a:prstGeom>
          </p:spPr>
        </p:pic>
        <p:grpSp>
          <p:nvGrpSpPr>
            <p:cNvPr id="19" name="Group 123">
              <a:extLst>
                <a:ext uri="{FF2B5EF4-FFF2-40B4-BE49-F238E27FC236}">
                  <a16:creationId xmlns:a16="http://schemas.microsoft.com/office/drawing/2014/main" id="{FF8FAFCB-A650-8186-9A6A-13B7F70120A5}"/>
                </a:ext>
              </a:extLst>
            </p:cNvPr>
            <p:cNvGrpSpPr/>
            <p:nvPr/>
          </p:nvGrpSpPr>
          <p:grpSpPr>
            <a:xfrm>
              <a:off x="430998" y="1122292"/>
              <a:ext cx="590209" cy="567894"/>
              <a:chOff x="936066" y="6359856"/>
              <a:chExt cx="590209" cy="567893"/>
            </a:xfrm>
          </p:grpSpPr>
          <p:cxnSp>
            <p:nvCxnSpPr>
              <p:cNvPr id="20" name="Straight Arrow Connector 124">
                <a:extLst>
                  <a:ext uri="{FF2B5EF4-FFF2-40B4-BE49-F238E27FC236}">
                    <a16:creationId xmlns:a16="http://schemas.microsoft.com/office/drawing/2014/main" id="{BD9A573A-A0F4-3165-8A84-8DB7ED9139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125">
                <a:extLst>
                  <a:ext uri="{FF2B5EF4-FFF2-40B4-BE49-F238E27FC236}">
                    <a16:creationId xmlns:a16="http://schemas.microsoft.com/office/drawing/2014/main" id="{875E4504-8FC8-6E79-C953-47BAA776B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F5FCBE-7B69-9B64-1036-6BEC64C8B6BE}"/>
                </a:ext>
              </a:extLst>
            </p:cNvPr>
            <p:cNvSpPr txBox="1"/>
            <p:nvPr/>
          </p:nvSpPr>
          <p:spPr>
            <a:xfrm rot="16200000">
              <a:off x="34423" y="1298515"/>
              <a:ext cx="567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SSC-A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77D3C8-51DC-4079-8C7F-12A28E1A85DF}"/>
                </a:ext>
              </a:extLst>
            </p:cNvPr>
            <p:cNvSpPr txBox="1"/>
            <p:nvPr/>
          </p:nvSpPr>
          <p:spPr>
            <a:xfrm>
              <a:off x="424891" y="1690185"/>
              <a:ext cx="7131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B04F0B5-9013-277A-A124-6AA6A0BC738A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75" y="1390620"/>
              <a:ext cx="62382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123">
              <a:extLst>
                <a:ext uri="{FF2B5EF4-FFF2-40B4-BE49-F238E27FC236}">
                  <a16:creationId xmlns:a16="http://schemas.microsoft.com/office/drawing/2014/main" id="{4954B642-0901-E141-0DE4-9F00DD0E6184}"/>
                </a:ext>
              </a:extLst>
            </p:cNvPr>
            <p:cNvGrpSpPr/>
            <p:nvPr/>
          </p:nvGrpSpPr>
          <p:grpSpPr>
            <a:xfrm>
              <a:off x="1862965" y="1119016"/>
              <a:ext cx="590209" cy="567894"/>
              <a:chOff x="936066" y="6359856"/>
              <a:chExt cx="590209" cy="567893"/>
            </a:xfrm>
          </p:grpSpPr>
          <p:cxnSp>
            <p:nvCxnSpPr>
              <p:cNvPr id="26" name="Straight Arrow Connector 124">
                <a:extLst>
                  <a:ext uri="{FF2B5EF4-FFF2-40B4-BE49-F238E27FC236}">
                    <a16:creationId xmlns:a16="http://schemas.microsoft.com/office/drawing/2014/main" id="{6574709F-71FA-7B27-1906-06FA28758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125">
                <a:extLst>
                  <a:ext uri="{FF2B5EF4-FFF2-40B4-BE49-F238E27FC236}">
                    <a16:creationId xmlns:a16="http://schemas.microsoft.com/office/drawing/2014/main" id="{280DB6C6-3B1B-4728-7907-6DC6853D2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FDA996-C430-07E5-DA6D-E021751120B3}"/>
                </a:ext>
              </a:extLst>
            </p:cNvPr>
            <p:cNvSpPr txBox="1"/>
            <p:nvPr/>
          </p:nvSpPr>
          <p:spPr>
            <a:xfrm rot="16200000">
              <a:off x="1471076" y="1299925"/>
              <a:ext cx="5585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FSC-H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B2DBE7-F7EE-9243-ADFC-CC148D7B9D02}"/>
                </a:ext>
              </a:extLst>
            </p:cNvPr>
            <p:cNvSpPr txBox="1"/>
            <p:nvPr/>
          </p:nvSpPr>
          <p:spPr>
            <a:xfrm>
              <a:off x="1874609" y="1686909"/>
              <a:ext cx="7717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123">
              <a:extLst>
                <a:ext uri="{FF2B5EF4-FFF2-40B4-BE49-F238E27FC236}">
                  <a16:creationId xmlns:a16="http://schemas.microsoft.com/office/drawing/2014/main" id="{48BD0E47-3F07-096F-74DA-E0493D0A9A4B}"/>
                </a:ext>
              </a:extLst>
            </p:cNvPr>
            <p:cNvGrpSpPr/>
            <p:nvPr/>
          </p:nvGrpSpPr>
          <p:grpSpPr>
            <a:xfrm>
              <a:off x="3290265" y="1110825"/>
              <a:ext cx="590209" cy="567892"/>
              <a:chOff x="936066" y="6359856"/>
              <a:chExt cx="590209" cy="567893"/>
            </a:xfrm>
          </p:grpSpPr>
          <p:cxnSp>
            <p:nvCxnSpPr>
              <p:cNvPr id="31" name="Straight Arrow Connector 124">
                <a:extLst>
                  <a:ext uri="{FF2B5EF4-FFF2-40B4-BE49-F238E27FC236}">
                    <a16:creationId xmlns:a16="http://schemas.microsoft.com/office/drawing/2014/main" id="{E1AB7D1D-A399-17B2-957C-F5E76F33F6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125">
                <a:extLst>
                  <a:ext uri="{FF2B5EF4-FFF2-40B4-BE49-F238E27FC236}">
                    <a16:creationId xmlns:a16="http://schemas.microsoft.com/office/drawing/2014/main" id="{A49233E0-7698-206F-77F3-F3C387C6D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364834-6539-A9D4-1284-14148FB6F30B}"/>
                </a:ext>
              </a:extLst>
            </p:cNvPr>
            <p:cNvSpPr txBox="1"/>
            <p:nvPr/>
          </p:nvSpPr>
          <p:spPr>
            <a:xfrm rot="16200000">
              <a:off x="2652882" y="1046238"/>
              <a:ext cx="10495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Live-dead IR885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2361AD-76E5-5DC2-D739-967597E43FB8}"/>
                </a:ext>
              </a:extLst>
            </p:cNvPr>
            <p:cNvSpPr txBox="1"/>
            <p:nvPr/>
          </p:nvSpPr>
          <p:spPr>
            <a:xfrm>
              <a:off x="3290264" y="1678718"/>
              <a:ext cx="9521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CD45 PE-Cy7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0" name="Group 123">
              <a:extLst>
                <a:ext uri="{FF2B5EF4-FFF2-40B4-BE49-F238E27FC236}">
                  <a16:creationId xmlns:a16="http://schemas.microsoft.com/office/drawing/2014/main" id="{577F1A70-C8D1-136C-2DBF-3AED42202A46}"/>
                </a:ext>
              </a:extLst>
            </p:cNvPr>
            <p:cNvGrpSpPr/>
            <p:nvPr/>
          </p:nvGrpSpPr>
          <p:grpSpPr>
            <a:xfrm>
              <a:off x="4713877" y="1107819"/>
              <a:ext cx="590209" cy="567894"/>
              <a:chOff x="936066" y="6359856"/>
              <a:chExt cx="590209" cy="567893"/>
            </a:xfrm>
          </p:grpSpPr>
          <p:cxnSp>
            <p:nvCxnSpPr>
              <p:cNvPr id="41" name="Straight Arrow Connector 124">
                <a:extLst>
                  <a:ext uri="{FF2B5EF4-FFF2-40B4-BE49-F238E27FC236}">
                    <a16:creationId xmlns:a16="http://schemas.microsoft.com/office/drawing/2014/main" id="{4A985F43-0089-6145-4103-C5262E8302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125">
                <a:extLst>
                  <a:ext uri="{FF2B5EF4-FFF2-40B4-BE49-F238E27FC236}">
                    <a16:creationId xmlns:a16="http://schemas.microsoft.com/office/drawing/2014/main" id="{3BFF5667-75B1-6864-E24C-E1E850293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BDA58DE-A119-987C-3155-AF183CAEC48D}"/>
                </a:ext>
              </a:extLst>
            </p:cNvPr>
            <p:cNvSpPr txBox="1"/>
            <p:nvPr/>
          </p:nvSpPr>
          <p:spPr>
            <a:xfrm rot="16200000">
              <a:off x="4076493" y="1043233"/>
              <a:ext cx="10495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D48A0E-FD55-6E71-1635-FDF88FB4F73A}"/>
                </a:ext>
              </a:extLst>
            </p:cNvPr>
            <p:cNvSpPr txBox="1"/>
            <p:nvPr/>
          </p:nvSpPr>
          <p:spPr>
            <a:xfrm>
              <a:off x="4713876" y="1675712"/>
              <a:ext cx="9521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CD8 FITC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123">
              <a:extLst>
                <a:ext uri="{FF2B5EF4-FFF2-40B4-BE49-F238E27FC236}">
                  <a16:creationId xmlns:a16="http://schemas.microsoft.com/office/drawing/2014/main" id="{1B088C54-A77F-7675-DBFC-5177EFE347A7}"/>
                </a:ext>
              </a:extLst>
            </p:cNvPr>
            <p:cNvGrpSpPr/>
            <p:nvPr/>
          </p:nvGrpSpPr>
          <p:grpSpPr>
            <a:xfrm>
              <a:off x="4722329" y="2535501"/>
              <a:ext cx="590209" cy="567894"/>
              <a:chOff x="936066" y="6359856"/>
              <a:chExt cx="590209" cy="567893"/>
            </a:xfrm>
          </p:grpSpPr>
          <p:cxnSp>
            <p:nvCxnSpPr>
              <p:cNvPr id="47" name="Straight Arrow Connector 124">
                <a:extLst>
                  <a:ext uri="{FF2B5EF4-FFF2-40B4-BE49-F238E27FC236}">
                    <a16:creationId xmlns:a16="http://schemas.microsoft.com/office/drawing/2014/main" id="{FF13FFE7-D93D-D86F-4B2E-F3B1CF86BB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125">
                <a:extLst>
                  <a:ext uri="{FF2B5EF4-FFF2-40B4-BE49-F238E27FC236}">
                    <a16:creationId xmlns:a16="http://schemas.microsoft.com/office/drawing/2014/main" id="{691B2E4A-A065-60FB-B5D9-F28CDE3ED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D86702-6D01-E335-F162-BA78DDC944A8}"/>
                </a:ext>
              </a:extLst>
            </p:cNvPr>
            <p:cNvSpPr txBox="1"/>
            <p:nvPr/>
          </p:nvSpPr>
          <p:spPr>
            <a:xfrm rot="16200000">
              <a:off x="4084945" y="2463221"/>
              <a:ext cx="104951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CD44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BV605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A2A959F-3ABF-21AC-4064-C7D3938B5A0B}"/>
                </a:ext>
              </a:extLst>
            </p:cNvPr>
            <p:cNvSpPr txBox="1"/>
            <p:nvPr/>
          </p:nvSpPr>
          <p:spPr>
            <a:xfrm>
              <a:off x="4722328" y="3103394"/>
              <a:ext cx="11410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CD62L BUV395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2" name="Group 123">
              <a:extLst>
                <a:ext uri="{FF2B5EF4-FFF2-40B4-BE49-F238E27FC236}">
                  <a16:creationId xmlns:a16="http://schemas.microsoft.com/office/drawing/2014/main" id="{8B72FBAF-A360-12FE-A0B2-F23D7CA5DAD0}"/>
                </a:ext>
              </a:extLst>
            </p:cNvPr>
            <p:cNvGrpSpPr/>
            <p:nvPr/>
          </p:nvGrpSpPr>
          <p:grpSpPr>
            <a:xfrm>
              <a:off x="3297235" y="2557449"/>
              <a:ext cx="590209" cy="567894"/>
              <a:chOff x="936066" y="6359856"/>
              <a:chExt cx="590209" cy="567893"/>
            </a:xfrm>
          </p:grpSpPr>
          <p:cxnSp>
            <p:nvCxnSpPr>
              <p:cNvPr id="53" name="Straight Arrow Connector 124">
                <a:extLst>
                  <a:ext uri="{FF2B5EF4-FFF2-40B4-BE49-F238E27FC236}">
                    <a16:creationId xmlns:a16="http://schemas.microsoft.com/office/drawing/2014/main" id="{890FD800-71AD-559D-0973-17D574A6C7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125">
                <a:extLst>
                  <a:ext uri="{FF2B5EF4-FFF2-40B4-BE49-F238E27FC236}">
                    <a16:creationId xmlns:a16="http://schemas.microsoft.com/office/drawing/2014/main" id="{7D940F9E-052A-CCEA-1459-9D231BD5EA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8A8698-3BC7-BACF-5638-B1E65B4A56EC}"/>
                </a:ext>
              </a:extLst>
            </p:cNvPr>
            <p:cNvSpPr txBox="1"/>
            <p:nvPr/>
          </p:nvSpPr>
          <p:spPr>
            <a:xfrm rot="16200000">
              <a:off x="2659851" y="2492863"/>
              <a:ext cx="10495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KLRG1 BV785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BB980D-2017-C6A2-BBF9-74850C73E3E0}"/>
                </a:ext>
              </a:extLst>
            </p:cNvPr>
            <p:cNvSpPr txBox="1"/>
            <p:nvPr/>
          </p:nvSpPr>
          <p:spPr>
            <a:xfrm>
              <a:off x="3297234" y="3125342"/>
              <a:ext cx="114104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CD127 APC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123">
              <a:extLst>
                <a:ext uri="{FF2B5EF4-FFF2-40B4-BE49-F238E27FC236}">
                  <a16:creationId xmlns:a16="http://schemas.microsoft.com/office/drawing/2014/main" id="{D0E9CC13-6DD6-C50C-88E0-9D2E33BB73D4}"/>
                </a:ext>
              </a:extLst>
            </p:cNvPr>
            <p:cNvGrpSpPr/>
            <p:nvPr/>
          </p:nvGrpSpPr>
          <p:grpSpPr>
            <a:xfrm>
              <a:off x="1861029" y="2542555"/>
              <a:ext cx="590209" cy="567894"/>
              <a:chOff x="936066" y="6359856"/>
              <a:chExt cx="590209" cy="567893"/>
            </a:xfrm>
          </p:grpSpPr>
          <p:cxnSp>
            <p:nvCxnSpPr>
              <p:cNvPr id="58" name="Straight Arrow Connector 124">
                <a:extLst>
                  <a:ext uri="{FF2B5EF4-FFF2-40B4-BE49-F238E27FC236}">
                    <a16:creationId xmlns:a16="http://schemas.microsoft.com/office/drawing/2014/main" id="{E67DDD00-DF7E-10C8-09C2-477C37033E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125">
                <a:extLst>
                  <a:ext uri="{FF2B5EF4-FFF2-40B4-BE49-F238E27FC236}">
                    <a16:creationId xmlns:a16="http://schemas.microsoft.com/office/drawing/2014/main" id="{64F19AB9-5989-5446-45F4-3691FDC55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0CAF591-E797-A291-D400-7709E267B0F3}"/>
                </a:ext>
              </a:extLst>
            </p:cNvPr>
            <p:cNvSpPr txBox="1"/>
            <p:nvPr/>
          </p:nvSpPr>
          <p:spPr>
            <a:xfrm rot="16200000">
              <a:off x="1223645" y="2477969"/>
              <a:ext cx="10495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CD8 FITC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629A3E1-B000-1FF6-4CF3-4F10E93E2C42}"/>
                </a:ext>
              </a:extLst>
            </p:cNvPr>
            <p:cNvSpPr txBox="1"/>
            <p:nvPr/>
          </p:nvSpPr>
          <p:spPr>
            <a:xfrm>
              <a:off x="1861028" y="3110448"/>
              <a:ext cx="1088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HPV16 E7(49-57) tetramer PE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2" name="Group 123">
              <a:extLst>
                <a:ext uri="{FF2B5EF4-FFF2-40B4-BE49-F238E27FC236}">
                  <a16:creationId xmlns:a16="http://schemas.microsoft.com/office/drawing/2014/main" id="{833C6D6C-7A63-63CC-9255-40E895471A92}"/>
                </a:ext>
              </a:extLst>
            </p:cNvPr>
            <p:cNvGrpSpPr/>
            <p:nvPr/>
          </p:nvGrpSpPr>
          <p:grpSpPr>
            <a:xfrm>
              <a:off x="3282852" y="3983754"/>
              <a:ext cx="590209" cy="567894"/>
              <a:chOff x="936066" y="6359856"/>
              <a:chExt cx="590209" cy="567893"/>
            </a:xfrm>
          </p:grpSpPr>
          <p:cxnSp>
            <p:nvCxnSpPr>
              <p:cNvPr id="63" name="Straight Arrow Connector 124">
                <a:extLst>
                  <a:ext uri="{FF2B5EF4-FFF2-40B4-BE49-F238E27FC236}">
                    <a16:creationId xmlns:a16="http://schemas.microsoft.com/office/drawing/2014/main" id="{75E66066-61B4-98AE-9057-17D3FA1ABB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125">
                <a:extLst>
                  <a:ext uri="{FF2B5EF4-FFF2-40B4-BE49-F238E27FC236}">
                    <a16:creationId xmlns:a16="http://schemas.microsoft.com/office/drawing/2014/main" id="{1F1FDDDF-B411-8589-556F-8A26557471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6537627-FDDB-7741-02BD-910FC95FF847}"/>
                </a:ext>
              </a:extLst>
            </p:cNvPr>
            <p:cNvSpPr txBox="1"/>
            <p:nvPr/>
          </p:nvSpPr>
          <p:spPr>
            <a:xfrm rot="16200000">
              <a:off x="2645468" y="3919168"/>
              <a:ext cx="10495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CD8 FITC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123092E-F8C5-5ADB-55E2-8177E816976C}"/>
                </a:ext>
              </a:extLst>
            </p:cNvPr>
            <p:cNvSpPr txBox="1"/>
            <p:nvPr/>
          </p:nvSpPr>
          <p:spPr>
            <a:xfrm>
              <a:off x="3282851" y="4551647"/>
              <a:ext cx="1088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HPV16 E7(49-57) tetramer PE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123">
              <a:extLst>
                <a:ext uri="{FF2B5EF4-FFF2-40B4-BE49-F238E27FC236}">
                  <a16:creationId xmlns:a16="http://schemas.microsoft.com/office/drawing/2014/main" id="{AD99ECEB-7C78-62A1-C2FA-A897EC8EEEE8}"/>
                </a:ext>
              </a:extLst>
            </p:cNvPr>
            <p:cNvGrpSpPr/>
            <p:nvPr/>
          </p:nvGrpSpPr>
          <p:grpSpPr>
            <a:xfrm>
              <a:off x="4698185" y="3978571"/>
              <a:ext cx="590209" cy="567894"/>
              <a:chOff x="936066" y="6359856"/>
              <a:chExt cx="590209" cy="567893"/>
            </a:xfrm>
          </p:grpSpPr>
          <p:cxnSp>
            <p:nvCxnSpPr>
              <p:cNvPr id="68" name="Straight Arrow Connector 124">
                <a:extLst>
                  <a:ext uri="{FF2B5EF4-FFF2-40B4-BE49-F238E27FC236}">
                    <a16:creationId xmlns:a16="http://schemas.microsoft.com/office/drawing/2014/main" id="{F46D6870-26BA-9422-2EF6-3725574D79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66" y="6359856"/>
                <a:ext cx="0" cy="56789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125">
                <a:extLst>
                  <a:ext uri="{FF2B5EF4-FFF2-40B4-BE49-F238E27FC236}">
                    <a16:creationId xmlns:a16="http://schemas.microsoft.com/office/drawing/2014/main" id="{ACB702BD-BE16-CD87-90B1-0E9E0ACED9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66" y="6927749"/>
                <a:ext cx="59020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BB8A322-9625-8D59-D9DC-593EBC994FC4}"/>
                </a:ext>
              </a:extLst>
            </p:cNvPr>
            <p:cNvSpPr txBox="1"/>
            <p:nvPr/>
          </p:nvSpPr>
          <p:spPr>
            <a:xfrm rot="16200000">
              <a:off x="4060801" y="3906291"/>
              <a:ext cx="104951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CD8</a:t>
              </a:r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FITC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827841A-0D6A-E272-7C8B-ED503E5042AD}"/>
                </a:ext>
              </a:extLst>
            </p:cNvPr>
            <p:cNvSpPr txBox="1"/>
            <p:nvPr/>
          </p:nvSpPr>
          <p:spPr>
            <a:xfrm>
              <a:off x="4698184" y="4546464"/>
              <a:ext cx="1088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HPV16 E7(49-57) tetramer PE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B9DC72E-5742-935B-5E1D-75E86823A92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74" y="1050895"/>
              <a:ext cx="5628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C836BF2-AF28-2E64-A98F-0BAA3C1FC016}"/>
                </a:ext>
              </a:extLst>
            </p:cNvPr>
            <p:cNvCxnSpPr>
              <a:cxnSpLocks/>
            </p:cNvCxnSpPr>
            <p:nvPr/>
          </p:nvCxnSpPr>
          <p:spPr>
            <a:xfrm>
              <a:off x="3978275" y="1416020"/>
              <a:ext cx="4862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774EFE3-1543-0805-0B2B-47D8A546FB44}"/>
                </a:ext>
              </a:extLst>
            </p:cNvPr>
            <p:cNvCxnSpPr>
              <a:cxnSpLocks/>
            </p:cNvCxnSpPr>
            <p:nvPr/>
          </p:nvCxnSpPr>
          <p:spPr>
            <a:xfrm>
              <a:off x="5436863" y="1239279"/>
              <a:ext cx="0" cy="7895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2DE3C01-ACD9-747D-3E03-C6760D748094}"/>
                </a:ext>
              </a:extLst>
            </p:cNvPr>
            <p:cNvSpPr txBox="1"/>
            <p:nvPr/>
          </p:nvSpPr>
          <p:spPr>
            <a:xfrm>
              <a:off x="514350" y="403550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Lymphocyte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52E2AB6-95B9-F4AC-CE5F-F4075E14811B}"/>
                </a:ext>
              </a:extLst>
            </p:cNvPr>
            <p:cNvSpPr txBox="1"/>
            <p:nvPr/>
          </p:nvSpPr>
          <p:spPr>
            <a:xfrm>
              <a:off x="1928670" y="403550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Singlet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EC37FE3-F77E-423E-12C6-3BCE1054BF84}"/>
                </a:ext>
              </a:extLst>
            </p:cNvPr>
            <p:cNvSpPr txBox="1"/>
            <p:nvPr/>
          </p:nvSpPr>
          <p:spPr>
            <a:xfrm>
              <a:off x="3373729" y="403550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Live CD45</a:t>
              </a:r>
              <a:r>
                <a:rPr lang="en-US" sz="1100" b="1" baseline="30000" dirty="0"/>
                <a:t>+</a:t>
              </a:r>
              <a:endParaRPr lang="en-US" sz="1100" b="1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8086BD0-0C56-40D7-1139-7BFA3071C276}"/>
                </a:ext>
              </a:extLst>
            </p:cNvPr>
            <p:cNvSpPr txBox="1"/>
            <p:nvPr/>
          </p:nvSpPr>
          <p:spPr>
            <a:xfrm>
              <a:off x="4814309" y="403550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CD8</a:t>
              </a:r>
              <a:r>
                <a:rPr lang="en-US" sz="1100" b="1" baseline="30000" dirty="0"/>
                <a:t>+</a:t>
              </a:r>
              <a:endParaRPr lang="en-US" sz="1100" b="1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198C30D-2967-ADEB-1114-0A21A2A93527}"/>
                </a:ext>
              </a:extLst>
            </p:cNvPr>
            <p:cNvSpPr txBox="1"/>
            <p:nvPr/>
          </p:nvSpPr>
          <p:spPr>
            <a:xfrm>
              <a:off x="4741198" y="2040343"/>
              <a:ext cx="443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Tem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44D1838-25A0-F758-FC2F-7CFAEB1134FB}"/>
                </a:ext>
              </a:extLst>
            </p:cNvPr>
            <p:cNvSpPr txBox="1"/>
            <p:nvPr/>
          </p:nvSpPr>
          <p:spPr>
            <a:xfrm>
              <a:off x="5361298" y="2038198"/>
              <a:ext cx="443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1" dirty="0" err="1"/>
                <a:t>Tcm</a:t>
              </a:r>
              <a:endParaRPr lang="en-US" sz="900" b="1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C0C786F-8FC5-A1C5-F953-AB8A9DF653A1}"/>
                </a:ext>
              </a:extLst>
            </p:cNvPr>
            <p:cNvSpPr txBox="1"/>
            <p:nvPr/>
          </p:nvSpPr>
          <p:spPr>
            <a:xfrm>
              <a:off x="3315462" y="2050792"/>
              <a:ext cx="443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SLEC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9AE1683-7C03-AB53-9E1C-8D28527433FD}"/>
                </a:ext>
              </a:extLst>
            </p:cNvPr>
            <p:cNvSpPr txBox="1"/>
            <p:nvPr/>
          </p:nvSpPr>
          <p:spPr>
            <a:xfrm>
              <a:off x="3880474" y="2835776"/>
              <a:ext cx="4869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1" dirty="0"/>
                <a:t>MPEC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6A01D50-6352-E0E9-9B55-8652E95D6372}"/>
                </a:ext>
              </a:extLst>
            </p:cNvPr>
            <p:cNvSpPr txBox="1"/>
            <p:nvPr/>
          </p:nvSpPr>
          <p:spPr>
            <a:xfrm>
              <a:off x="2028675" y="1907071"/>
              <a:ext cx="9670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Tetramer</a:t>
              </a:r>
              <a:r>
                <a:rPr lang="en-US" sz="900" b="1" baseline="30000" dirty="0"/>
                <a:t>+ </a:t>
              </a:r>
              <a:r>
                <a:rPr lang="en-US" sz="900" b="1" dirty="0"/>
                <a:t>SLEC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C76B9C0-A4CF-B099-D27F-06950624E20F}"/>
                </a:ext>
              </a:extLst>
            </p:cNvPr>
            <p:cNvSpPr txBox="1"/>
            <p:nvPr/>
          </p:nvSpPr>
          <p:spPr>
            <a:xfrm>
              <a:off x="3390521" y="3343768"/>
              <a:ext cx="9670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Tetramer</a:t>
              </a:r>
              <a:r>
                <a:rPr lang="en-US" sz="900" b="1" baseline="30000" dirty="0"/>
                <a:t>+ </a:t>
              </a:r>
              <a:r>
                <a:rPr lang="en-US" sz="900" b="1" dirty="0"/>
                <a:t>MPEC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5850A86-36B1-2D1F-29BE-D142FD34DE47}"/>
                </a:ext>
              </a:extLst>
            </p:cNvPr>
            <p:cNvSpPr txBox="1"/>
            <p:nvPr/>
          </p:nvSpPr>
          <p:spPr>
            <a:xfrm>
              <a:off x="4823438" y="3339306"/>
              <a:ext cx="9670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Tetramer</a:t>
              </a:r>
              <a:r>
                <a:rPr lang="en-US" sz="900" b="1" baseline="30000" dirty="0"/>
                <a:t>+ </a:t>
              </a:r>
              <a:r>
                <a:rPr lang="en-US" sz="900" b="1" dirty="0" err="1"/>
                <a:t>Tcm</a:t>
              </a:r>
              <a:endParaRPr lang="en-US" sz="900" b="1" dirty="0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67CA93C-EFCD-DCBD-E97E-CF2F84048F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4254" y="2294526"/>
              <a:ext cx="90586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A9ADFC5-AE78-5327-1608-5D1293C8A01D}"/>
                </a:ext>
              </a:extLst>
            </p:cNvPr>
            <p:cNvCxnSpPr>
              <a:cxnSpLocks/>
            </p:cNvCxnSpPr>
            <p:nvPr/>
          </p:nvCxnSpPr>
          <p:spPr>
            <a:xfrm>
              <a:off x="5594729" y="2440776"/>
              <a:ext cx="2710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87D5E6B-1680-C7F1-D8D7-0F2F28F8383C}"/>
                </a:ext>
              </a:extLst>
            </p:cNvPr>
            <p:cNvCxnSpPr>
              <a:cxnSpLocks/>
            </p:cNvCxnSpPr>
            <p:nvPr/>
          </p:nvCxnSpPr>
          <p:spPr>
            <a:xfrm>
              <a:off x="5865813" y="2435696"/>
              <a:ext cx="0" cy="16276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3A05C83E-3C9F-9935-7202-4A4D1D675C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4057" y="3886541"/>
              <a:ext cx="36300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D151C29-76A7-49B9-F523-BB06B13D05A8}"/>
                </a:ext>
              </a:extLst>
            </p:cNvPr>
            <p:cNvCxnSpPr>
              <a:cxnSpLocks/>
            </p:cNvCxnSpPr>
            <p:nvPr/>
          </p:nvCxnSpPr>
          <p:spPr>
            <a:xfrm>
              <a:off x="4129113" y="2826689"/>
              <a:ext cx="2710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F02DA0A-EB0E-3119-D856-5B64DF06E2C4}"/>
                </a:ext>
              </a:extLst>
            </p:cNvPr>
            <p:cNvCxnSpPr>
              <a:cxnSpLocks/>
            </p:cNvCxnSpPr>
            <p:nvPr/>
          </p:nvCxnSpPr>
          <p:spPr>
            <a:xfrm>
              <a:off x="4400197" y="2826689"/>
              <a:ext cx="0" cy="11519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62B4337-5834-7BC5-40FE-CE5A88611A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1838" y="3983748"/>
              <a:ext cx="34835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976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6">
            <a:extLst>
              <a:ext uri="{FF2B5EF4-FFF2-40B4-BE49-F238E27FC236}">
                <a16:creationId xmlns:a16="http://schemas.microsoft.com/office/drawing/2014/main" id="{9C7FB3A4-2295-FA3D-A696-1E8C49D78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4" b="6766"/>
          <a:stretch/>
        </p:blipFill>
        <p:spPr>
          <a:xfrm rot="16200000">
            <a:off x="5027338" y="1196960"/>
            <a:ext cx="1456742" cy="1353048"/>
          </a:xfrm>
          <a:prstGeom prst="rect">
            <a:avLst/>
          </a:prstGeom>
        </p:spPr>
      </p:pic>
      <p:grpSp>
        <p:nvGrpSpPr>
          <p:cNvPr id="65" name="Group 32">
            <a:extLst>
              <a:ext uri="{FF2B5EF4-FFF2-40B4-BE49-F238E27FC236}">
                <a16:creationId xmlns:a16="http://schemas.microsoft.com/office/drawing/2014/main" id="{AE030581-C7D1-278B-7B5F-33822167767E}"/>
              </a:ext>
            </a:extLst>
          </p:cNvPr>
          <p:cNvGrpSpPr/>
          <p:nvPr/>
        </p:nvGrpSpPr>
        <p:grpSpPr>
          <a:xfrm rot="16200000">
            <a:off x="1728687" y="1031331"/>
            <a:ext cx="1707882" cy="1331499"/>
            <a:chOff x="2042524" y="1212437"/>
            <a:chExt cx="5484031" cy="3657235"/>
          </a:xfrm>
        </p:grpSpPr>
        <p:grpSp>
          <p:nvGrpSpPr>
            <p:cNvPr id="68" name="Group 27">
              <a:extLst>
                <a:ext uri="{FF2B5EF4-FFF2-40B4-BE49-F238E27FC236}">
                  <a16:creationId xmlns:a16="http://schemas.microsoft.com/office/drawing/2014/main" id="{BE68A11C-7303-7E26-A665-B6E2C1ACFBB3}"/>
                </a:ext>
              </a:extLst>
            </p:cNvPr>
            <p:cNvGrpSpPr/>
            <p:nvPr/>
          </p:nvGrpSpPr>
          <p:grpSpPr>
            <a:xfrm>
              <a:off x="2042524" y="3025812"/>
              <a:ext cx="4500031" cy="934510"/>
              <a:chOff x="349214" y="3800429"/>
              <a:chExt cx="4500031" cy="934510"/>
            </a:xfrm>
          </p:grpSpPr>
          <p:pic>
            <p:nvPicPr>
              <p:cNvPr id="86" name="Picture 14">
                <a:extLst>
                  <a:ext uri="{FF2B5EF4-FFF2-40B4-BE49-F238E27FC236}">
                    <a16:creationId xmlns:a16="http://schemas.microsoft.com/office/drawing/2014/main" id="{253B3DA5-74EC-BDCE-DF02-50B4684FC60B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214" y="3824947"/>
                <a:ext cx="918712" cy="872894"/>
              </a:xfrm>
              <a:prstGeom prst="rect">
                <a:avLst/>
              </a:prstGeom>
            </p:spPr>
          </p:pic>
          <p:pic>
            <p:nvPicPr>
              <p:cNvPr id="87" name="Picture 15">
                <a:extLst>
                  <a:ext uri="{FF2B5EF4-FFF2-40B4-BE49-F238E27FC236}">
                    <a16:creationId xmlns:a16="http://schemas.microsoft.com/office/drawing/2014/main" id="{A9213733-F80F-4615-C8BB-06C1FAC5C1BA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7926" y="3800429"/>
                <a:ext cx="918711" cy="897412"/>
              </a:xfrm>
              <a:prstGeom prst="rect">
                <a:avLst/>
              </a:prstGeom>
            </p:spPr>
          </p:pic>
          <p:pic>
            <p:nvPicPr>
              <p:cNvPr id="88" name="Picture 16">
                <a:extLst>
                  <a:ext uri="{FF2B5EF4-FFF2-40B4-BE49-F238E27FC236}">
                    <a16:creationId xmlns:a16="http://schemas.microsoft.com/office/drawing/2014/main" id="{B5BC2A8C-E819-8DC3-782A-53EE70B3E9E8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6637" y="3800429"/>
                <a:ext cx="887536" cy="897412"/>
              </a:xfrm>
              <a:prstGeom prst="rect">
                <a:avLst/>
              </a:prstGeom>
            </p:spPr>
          </p:pic>
          <p:pic>
            <p:nvPicPr>
              <p:cNvPr id="89" name="Picture 17">
                <a:extLst>
                  <a:ext uri="{FF2B5EF4-FFF2-40B4-BE49-F238E27FC236}">
                    <a16:creationId xmlns:a16="http://schemas.microsoft.com/office/drawing/2014/main" id="{306699B0-B1BB-1E9C-199A-9FB5471969BB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173" y="3800429"/>
                <a:ext cx="887536" cy="934510"/>
              </a:xfrm>
              <a:prstGeom prst="rect">
                <a:avLst/>
              </a:prstGeom>
            </p:spPr>
          </p:pic>
          <p:pic>
            <p:nvPicPr>
              <p:cNvPr id="90" name="Picture 18">
                <a:extLst>
                  <a:ext uri="{FF2B5EF4-FFF2-40B4-BE49-F238E27FC236}">
                    <a16:creationId xmlns:a16="http://schemas.microsoft.com/office/drawing/2014/main" id="{294DDAFB-1C6B-56B4-EBED-CF0B2272361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5737" y="3800429"/>
                <a:ext cx="883508" cy="897412"/>
              </a:xfrm>
              <a:prstGeom prst="rect">
                <a:avLst/>
              </a:prstGeom>
            </p:spPr>
          </p:pic>
        </p:grpSp>
        <p:grpSp>
          <p:nvGrpSpPr>
            <p:cNvPr id="69" name="Group 26">
              <a:extLst>
                <a:ext uri="{FF2B5EF4-FFF2-40B4-BE49-F238E27FC236}">
                  <a16:creationId xmlns:a16="http://schemas.microsoft.com/office/drawing/2014/main" id="{23EFEB8A-B41A-A7C8-2805-E086F0D73214}"/>
                </a:ext>
              </a:extLst>
            </p:cNvPr>
            <p:cNvGrpSpPr/>
            <p:nvPr/>
          </p:nvGrpSpPr>
          <p:grpSpPr>
            <a:xfrm>
              <a:off x="2069854" y="2129036"/>
              <a:ext cx="4487063" cy="909990"/>
              <a:chOff x="349214" y="2877861"/>
              <a:chExt cx="4487063" cy="909990"/>
            </a:xfrm>
          </p:grpSpPr>
          <p:pic>
            <p:nvPicPr>
              <p:cNvPr id="81" name="Picture 9">
                <a:extLst>
                  <a:ext uri="{FF2B5EF4-FFF2-40B4-BE49-F238E27FC236}">
                    <a16:creationId xmlns:a16="http://schemas.microsoft.com/office/drawing/2014/main" id="{1B00A2A0-8D38-61BF-7C33-4D2A2CEF9D05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 cstate="hq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214" y="2902380"/>
                <a:ext cx="897413" cy="847739"/>
              </a:xfrm>
              <a:prstGeom prst="rect">
                <a:avLst/>
              </a:prstGeom>
            </p:spPr>
          </p:pic>
          <p:pic>
            <p:nvPicPr>
              <p:cNvPr id="82" name="Picture 10">
                <a:extLst>
                  <a:ext uri="{FF2B5EF4-FFF2-40B4-BE49-F238E27FC236}">
                    <a16:creationId xmlns:a16="http://schemas.microsoft.com/office/drawing/2014/main" id="{BD326E22-1367-5DDC-A15E-BF8CD1CDB74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 cstate="hq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627" y="2877862"/>
                <a:ext cx="897412" cy="897412"/>
              </a:xfrm>
              <a:prstGeom prst="rect">
                <a:avLst/>
              </a:prstGeom>
            </p:spPr>
          </p:pic>
          <p:pic>
            <p:nvPicPr>
              <p:cNvPr id="83" name="Picture 11">
                <a:extLst>
                  <a:ext uri="{FF2B5EF4-FFF2-40B4-BE49-F238E27FC236}">
                    <a16:creationId xmlns:a16="http://schemas.microsoft.com/office/drawing/2014/main" id="{0841A391-8BB0-986A-01BC-63007F0CE8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16" cstate="hq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3916" y="2877861"/>
                <a:ext cx="887536" cy="897413"/>
              </a:xfrm>
              <a:prstGeom prst="rect">
                <a:avLst/>
              </a:prstGeom>
            </p:spPr>
          </p:pic>
          <p:pic>
            <p:nvPicPr>
              <p:cNvPr id="84" name="Picture 12">
                <a:extLst>
                  <a:ext uri="{FF2B5EF4-FFF2-40B4-BE49-F238E27FC236}">
                    <a16:creationId xmlns:a16="http://schemas.microsoft.com/office/drawing/2014/main" id="{C523065F-F7A6-8B8F-72A4-9FFE60309379}"/>
                  </a:ext>
                </a:extLst>
              </p:cNvPr>
              <p:cNvPicPr>
                <a:picLocks/>
              </p:cNvPicPr>
              <p:nvPr/>
            </p:nvPicPr>
            <p:blipFill>
              <a:blip r:embed="rId18" cstate="hq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1452" y="2902380"/>
                <a:ext cx="887537" cy="885471"/>
              </a:xfrm>
              <a:prstGeom prst="rect">
                <a:avLst/>
              </a:prstGeom>
            </p:spPr>
          </p:pic>
          <p:pic>
            <p:nvPicPr>
              <p:cNvPr id="85" name="Picture 13">
                <a:extLst>
                  <a:ext uri="{FF2B5EF4-FFF2-40B4-BE49-F238E27FC236}">
                    <a16:creationId xmlns:a16="http://schemas.microsoft.com/office/drawing/2014/main" id="{D66B0B87-14C8-CD2E-ECB5-5773CDFAF684}"/>
                  </a:ext>
                </a:extLst>
              </p:cNvPr>
              <p:cNvPicPr>
                <a:picLocks/>
              </p:cNvPicPr>
              <p:nvPr/>
            </p:nvPicPr>
            <p:blipFill>
              <a:blip r:embed="rId20" cstate="hq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8865" y="2903017"/>
                <a:ext cx="897412" cy="860314"/>
              </a:xfrm>
              <a:prstGeom prst="rect">
                <a:avLst/>
              </a:prstGeom>
            </p:spPr>
          </p:pic>
        </p:grpSp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7F13A94D-509A-869E-982D-5C85433E29D2}"/>
                </a:ext>
              </a:extLst>
            </p:cNvPr>
            <p:cNvPicPr>
              <a:picLocks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54" y="1212440"/>
              <a:ext cx="897412" cy="916596"/>
            </a:xfrm>
            <a:prstGeom prst="rect">
              <a:avLst/>
            </a:prstGeom>
          </p:spPr>
        </p:pic>
        <p:pic>
          <p:nvPicPr>
            <p:cNvPr id="71" name="Picture 5">
              <a:extLst>
                <a:ext uri="{FF2B5EF4-FFF2-40B4-BE49-F238E27FC236}">
                  <a16:creationId xmlns:a16="http://schemas.microsoft.com/office/drawing/2014/main" id="{F1D6A8C3-378B-0B8B-30C5-6B56236C0C02}"/>
                </a:ext>
              </a:extLst>
            </p:cNvPr>
            <p:cNvPicPr>
              <a:picLocks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266" y="1212440"/>
              <a:ext cx="897413" cy="897411"/>
            </a:xfrm>
            <a:prstGeom prst="rect">
              <a:avLst/>
            </a:prstGeom>
          </p:spPr>
        </p:pic>
        <p:pic>
          <p:nvPicPr>
            <p:cNvPr id="72" name="Picture 6">
              <a:extLst>
                <a:ext uri="{FF2B5EF4-FFF2-40B4-BE49-F238E27FC236}">
                  <a16:creationId xmlns:a16="http://schemas.microsoft.com/office/drawing/2014/main" id="{86C9D658-0FBB-9F59-F9D5-DC054B9BE0AD}"/>
                </a:ext>
              </a:extLst>
            </p:cNvPr>
            <p:cNvPicPr>
              <a:picLocks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977" y="1212438"/>
              <a:ext cx="897412" cy="897413"/>
            </a:xfrm>
            <a:prstGeom prst="rect">
              <a:avLst/>
            </a:prstGeom>
          </p:spPr>
        </p:pic>
        <p:pic>
          <p:nvPicPr>
            <p:cNvPr id="73" name="Picture 7">
              <a:extLst>
                <a:ext uri="{FF2B5EF4-FFF2-40B4-BE49-F238E27FC236}">
                  <a16:creationId xmlns:a16="http://schemas.microsoft.com/office/drawing/2014/main" id="{05B700E9-C121-6E1C-EE03-91E78404003B}"/>
                </a:ext>
              </a:extLst>
            </p:cNvPr>
            <p:cNvPicPr>
              <a:picLocks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687" y="1212438"/>
              <a:ext cx="876113" cy="897413"/>
            </a:xfrm>
            <a:prstGeom prst="rect">
              <a:avLst/>
            </a:prstGeom>
          </p:spPr>
        </p:pic>
        <p:pic>
          <p:nvPicPr>
            <p:cNvPr id="74" name="Picture 8">
              <a:extLst>
                <a:ext uri="{FF2B5EF4-FFF2-40B4-BE49-F238E27FC236}">
                  <a16:creationId xmlns:a16="http://schemas.microsoft.com/office/drawing/2014/main" id="{0692FE8E-25B1-E587-F2C7-652A287C0B9A}"/>
                </a:ext>
              </a:extLst>
            </p:cNvPr>
            <p:cNvPicPr>
              <a:picLocks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800" y="1212437"/>
              <a:ext cx="897412" cy="916599"/>
            </a:xfrm>
            <a:prstGeom prst="rect">
              <a:avLst/>
            </a:prstGeom>
          </p:spPr>
        </p:pic>
        <p:grpSp>
          <p:nvGrpSpPr>
            <p:cNvPr id="75" name="Group 28">
              <a:extLst>
                <a:ext uri="{FF2B5EF4-FFF2-40B4-BE49-F238E27FC236}">
                  <a16:creationId xmlns:a16="http://schemas.microsoft.com/office/drawing/2014/main" id="{A42D8B56-896B-665F-FC8F-42AA7AA6F979}"/>
                </a:ext>
              </a:extLst>
            </p:cNvPr>
            <p:cNvGrpSpPr/>
            <p:nvPr/>
          </p:nvGrpSpPr>
          <p:grpSpPr>
            <a:xfrm>
              <a:off x="2069854" y="3960322"/>
              <a:ext cx="1829437" cy="909350"/>
              <a:chOff x="349215" y="4736213"/>
              <a:chExt cx="1829437" cy="909350"/>
            </a:xfrm>
          </p:grpSpPr>
          <p:pic>
            <p:nvPicPr>
              <p:cNvPr id="79" name="Picture 19">
                <a:extLst>
                  <a:ext uri="{FF2B5EF4-FFF2-40B4-BE49-F238E27FC236}">
                    <a16:creationId xmlns:a16="http://schemas.microsoft.com/office/drawing/2014/main" id="{B855F298-1ADE-2DC3-0553-8EAFBDDABDF0}"/>
                  </a:ext>
                </a:extLst>
              </p:cNvPr>
              <p:cNvPicPr>
                <a:picLocks/>
              </p:cNvPicPr>
              <p:nvPr/>
            </p:nvPicPr>
            <p:blipFill>
              <a:blip r:embed="rId27" cstate="hq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215" y="4748151"/>
                <a:ext cx="918711" cy="897412"/>
              </a:xfrm>
              <a:prstGeom prst="rect">
                <a:avLst/>
              </a:prstGeom>
            </p:spPr>
          </p:pic>
          <p:pic>
            <p:nvPicPr>
              <p:cNvPr id="80" name="Picture 21">
                <a:extLst>
                  <a:ext uri="{FF2B5EF4-FFF2-40B4-BE49-F238E27FC236}">
                    <a16:creationId xmlns:a16="http://schemas.microsoft.com/office/drawing/2014/main" id="{D3A56E84-34D8-EC3B-60EC-43365A4CCCB2}"/>
                  </a:ext>
                </a:extLst>
              </p:cNvPr>
              <p:cNvPicPr>
                <a:picLocks/>
              </p:cNvPicPr>
              <p:nvPr/>
            </p:nvPicPr>
            <p:blipFill>
              <a:blip r:embed="rId2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240" y="4736213"/>
                <a:ext cx="897412" cy="897412"/>
              </a:xfrm>
              <a:prstGeom prst="rect">
                <a:avLst/>
              </a:prstGeom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474E663-DBE3-3639-CEDC-40B7DD47DFC3}"/>
                </a:ext>
              </a:extLst>
            </p:cNvPr>
            <p:cNvSpPr txBox="1"/>
            <p:nvPr/>
          </p:nvSpPr>
          <p:spPr>
            <a:xfrm rot="2704674">
              <a:off x="6409751" y="1529898"/>
              <a:ext cx="1192092" cy="64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PBS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420CB53-3662-646F-4E7C-D28979D47D7F}"/>
                </a:ext>
              </a:extLst>
            </p:cNvPr>
            <p:cNvSpPr txBox="1"/>
            <p:nvPr/>
          </p:nvSpPr>
          <p:spPr>
            <a:xfrm rot="2704674">
              <a:off x="6365091" y="2524797"/>
              <a:ext cx="1356518" cy="64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mR-E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C7654B1-2E95-DB31-45FE-628863965DFB}"/>
                </a:ext>
              </a:extLst>
            </p:cNvPr>
            <p:cNvSpPr txBox="1"/>
            <p:nvPr/>
          </p:nvSpPr>
          <p:spPr>
            <a:xfrm rot="2704674">
              <a:off x="6287260" y="3589094"/>
              <a:ext cx="1836211" cy="64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mR-DEF3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BE54AB2-56BE-BE84-7A36-73F878BCC927}"/>
              </a:ext>
            </a:extLst>
          </p:cNvPr>
          <p:cNvSpPr txBox="1"/>
          <p:nvPr/>
        </p:nvSpPr>
        <p:spPr>
          <a:xfrm>
            <a:off x="2937906" y="2292473"/>
            <a:ext cx="35700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 dirty="0">
                <a:latin typeface="Arial" panose="020B0604020202020204" pitchFamily="34" charset="0"/>
                <a:cs typeface="Arial" panose="020B0604020202020204" pitchFamily="34" charset="0"/>
              </a:rPr>
              <a:t>(+)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4FDCD0-4441-E851-896A-AE529678E2D8}"/>
              </a:ext>
            </a:extLst>
          </p:cNvPr>
          <p:cNvSpPr txBox="1"/>
          <p:nvPr/>
        </p:nvSpPr>
        <p:spPr>
          <a:xfrm>
            <a:off x="2939583" y="1988023"/>
            <a:ext cx="339054" cy="16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 dirty="0">
                <a:latin typeface="Arial" panose="020B0604020202020204" pitchFamily="34" charset="0"/>
                <a:cs typeface="Arial" panose="020B0604020202020204" pitchFamily="34" charset="0"/>
              </a:rPr>
              <a:t>(-)</a:t>
            </a:r>
          </a:p>
        </p:txBody>
      </p:sp>
      <p:graphicFrame>
        <p:nvGraphicFramePr>
          <p:cNvPr id="118" name="개체 117"/>
          <p:cNvGraphicFramePr>
            <a:graphicFrameLocks noChangeAspect="1"/>
          </p:cNvGraphicFramePr>
          <p:nvPr/>
        </p:nvGraphicFramePr>
        <p:xfrm>
          <a:off x="246958" y="598588"/>
          <a:ext cx="1614488" cy="225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0" imgW="1614488" imgH="2259606" progId="Prism10.Document">
                  <p:embed/>
                </p:oleObj>
              </mc:Choice>
              <mc:Fallback>
                <p:oleObj name="Prism 10" r:id="rId30" imgW="1614488" imgH="2259606" progId="Prism10.Document">
                  <p:embed/>
                  <p:pic>
                    <p:nvPicPr>
                      <p:cNvPr id="118" name="개체 117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46958" y="598588"/>
                        <a:ext cx="1614488" cy="225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197119" y="652737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tdLN</a:t>
            </a:r>
            <a:endParaRPr lang="ko-KR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474E663-DBE3-3639-CEDC-40B7DD47DFC3}"/>
              </a:ext>
            </a:extLst>
          </p:cNvPr>
          <p:cNvSpPr txBox="1"/>
          <p:nvPr/>
        </p:nvSpPr>
        <p:spPr>
          <a:xfrm rot="18904674">
            <a:off x="5080654" y="913307"/>
            <a:ext cx="4340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420CB53-3662-646F-4E7C-D28979D47D7F}"/>
              </a:ext>
            </a:extLst>
          </p:cNvPr>
          <p:cNvSpPr txBox="1"/>
          <p:nvPr/>
        </p:nvSpPr>
        <p:spPr>
          <a:xfrm rot="18904674">
            <a:off x="5412938" y="901612"/>
            <a:ext cx="4938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mR-E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C7654B1-2E95-DB31-45FE-628863965DFB}"/>
              </a:ext>
            </a:extLst>
          </p:cNvPr>
          <p:cNvSpPr txBox="1"/>
          <p:nvPr/>
        </p:nvSpPr>
        <p:spPr>
          <a:xfrm rot="18904674">
            <a:off x="5713097" y="851156"/>
            <a:ext cx="6685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mR-DEF3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BE54AB2-56BE-BE84-7A36-73F878BCC927}"/>
              </a:ext>
            </a:extLst>
          </p:cNvPr>
          <p:cNvSpPr txBox="1"/>
          <p:nvPr/>
        </p:nvSpPr>
        <p:spPr>
          <a:xfrm>
            <a:off x="6098201" y="2324557"/>
            <a:ext cx="35700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 dirty="0">
                <a:latin typeface="Arial" panose="020B0604020202020204" pitchFamily="34" charset="0"/>
                <a:cs typeface="Arial" panose="020B0604020202020204" pitchFamily="34" charset="0"/>
              </a:rPr>
              <a:t>(+)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14FDCD0-4441-E851-896A-AE529678E2D8}"/>
              </a:ext>
            </a:extLst>
          </p:cNvPr>
          <p:cNvSpPr txBox="1"/>
          <p:nvPr/>
        </p:nvSpPr>
        <p:spPr>
          <a:xfrm>
            <a:off x="6099878" y="2020107"/>
            <a:ext cx="339054" cy="16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="1" dirty="0">
                <a:latin typeface="Arial" panose="020B0604020202020204" pitchFamily="34" charset="0"/>
                <a:cs typeface="Arial" panose="020B0604020202020204" pitchFamily="34" charset="0"/>
              </a:rPr>
              <a:t>(-)</a:t>
            </a:r>
          </a:p>
        </p:txBody>
      </p:sp>
      <p:graphicFrame>
        <p:nvGraphicFramePr>
          <p:cNvPr id="155" name="개체 154"/>
          <p:cNvGraphicFramePr>
            <a:graphicFrameLocks noChangeAspect="1"/>
          </p:cNvGraphicFramePr>
          <p:nvPr/>
        </p:nvGraphicFramePr>
        <p:xfrm>
          <a:off x="3434026" y="579798"/>
          <a:ext cx="1614488" cy="238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2" imgW="1614488" imgH="2386021" progId="Prism10.Document">
                  <p:embed/>
                </p:oleObj>
              </mc:Choice>
              <mc:Fallback>
                <p:oleObj name="Prism 10" r:id="rId32" imgW="1614488" imgH="2386021" progId="Prism10.Document">
                  <p:embed/>
                  <p:pic>
                    <p:nvPicPr>
                      <p:cNvPr id="155" name="개체 154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3434026" y="579798"/>
                        <a:ext cx="1614488" cy="2386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" name="TextBox 155"/>
          <p:cNvSpPr txBox="1"/>
          <p:nvPr/>
        </p:nvSpPr>
        <p:spPr>
          <a:xfrm>
            <a:off x="5381478" y="660754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rPr>
              <a:t>Spleen</a:t>
            </a:r>
            <a:endParaRPr lang="ko-KR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33EDEC3-F9E7-E1AF-ACCE-2439375D55AB}"/>
              </a:ext>
            </a:extLst>
          </p:cNvPr>
          <p:cNvSpPr txBox="1"/>
          <p:nvPr/>
        </p:nvSpPr>
        <p:spPr>
          <a:xfrm>
            <a:off x="60794" y="406338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3676186-538B-13AE-6A9D-6E1D9D4CF88C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6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5693492-C549-4A94-95E5-FD549A3D3036}"/>
              </a:ext>
            </a:extLst>
          </p:cNvPr>
          <p:cNvSpPr txBox="1"/>
          <p:nvPr/>
        </p:nvSpPr>
        <p:spPr>
          <a:xfrm>
            <a:off x="17600" y="9402"/>
            <a:ext cx="256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6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FC3EAF-197B-2E09-57E8-1B0933182B5A}"/>
              </a:ext>
            </a:extLst>
          </p:cNvPr>
          <p:cNvSpPr txBox="1"/>
          <p:nvPr/>
        </p:nvSpPr>
        <p:spPr>
          <a:xfrm>
            <a:off x="60794" y="406338"/>
            <a:ext cx="69285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/>
        </p:nvGraphicFramePr>
        <p:xfrm>
          <a:off x="644810" y="5308576"/>
          <a:ext cx="386715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3867858" imgH="2527921" progId="Prism10.Document">
                  <p:embed/>
                </p:oleObj>
              </mc:Choice>
              <mc:Fallback>
                <p:oleObj name="Prism 10" r:id="rId2" imgW="3867858" imgH="2527921" progId="Prism10.Document">
                  <p:embed/>
                  <p:pic>
                    <p:nvPicPr>
                      <p:cNvPr id="2" name="개체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4810" y="5308576"/>
                        <a:ext cx="3867150" cy="252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AD7DF98-2AF6-0E5B-3F8F-685600AF2F10}"/>
              </a:ext>
            </a:extLst>
          </p:cNvPr>
          <p:cNvCxnSpPr>
            <a:cxnSpLocks/>
          </p:cNvCxnSpPr>
          <p:nvPr/>
        </p:nvCxnSpPr>
        <p:spPr>
          <a:xfrm>
            <a:off x="1425495" y="1216892"/>
            <a:ext cx="54140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A99967-56C2-C965-D461-67B09F8E5E59}"/>
              </a:ext>
            </a:extLst>
          </p:cNvPr>
          <p:cNvCxnSpPr>
            <a:cxnSpLocks/>
          </p:cNvCxnSpPr>
          <p:nvPr/>
        </p:nvCxnSpPr>
        <p:spPr>
          <a:xfrm>
            <a:off x="4000683" y="1123000"/>
            <a:ext cx="9951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26256BF-F617-5D44-6AAB-734DDA3962B7}"/>
              </a:ext>
            </a:extLst>
          </p:cNvPr>
          <p:cNvGrpSpPr/>
          <p:nvPr/>
        </p:nvGrpSpPr>
        <p:grpSpPr>
          <a:xfrm>
            <a:off x="482813" y="434725"/>
            <a:ext cx="4510208" cy="4544319"/>
            <a:chOff x="482813" y="434725"/>
            <a:chExt cx="4510208" cy="4544319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3E67E5C-43C0-3F6D-0CD4-2B3561304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370" y="629564"/>
              <a:ext cx="4126254" cy="4126254"/>
            </a:xfrm>
            <a:prstGeom prst="rect">
              <a:avLst/>
            </a:prstGeom>
          </p:spPr>
        </p:pic>
        <p:cxnSp>
          <p:nvCxnSpPr>
            <p:cNvPr id="7" name="Straight Arrow Connector 124">
              <a:extLst>
                <a:ext uri="{FF2B5EF4-FFF2-40B4-BE49-F238E27FC236}">
                  <a16:creationId xmlns:a16="http://schemas.microsoft.com/office/drawing/2014/main" id="{E22C7298-C2BF-F4D0-3D59-A54DBBADAD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164" y="12134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125">
              <a:extLst>
                <a:ext uri="{FF2B5EF4-FFF2-40B4-BE49-F238E27FC236}">
                  <a16:creationId xmlns:a16="http://schemas.microsoft.com/office/drawing/2014/main" id="{8495C3C1-7349-21C7-268C-13FAE5CDD535}"/>
                </a:ext>
              </a:extLst>
            </p:cNvPr>
            <p:cNvCxnSpPr>
              <a:cxnSpLocks/>
            </p:cNvCxnSpPr>
            <p:nvPr/>
          </p:nvCxnSpPr>
          <p:spPr>
            <a:xfrm>
              <a:off x="703164" y="17813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ADAA6C-A039-25D7-F72A-78529820591D}"/>
                </a:ext>
              </a:extLst>
            </p:cNvPr>
            <p:cNvSpPr txBox="1"/>
            <p:nvPr/>
          </p:nvSpPr>
          <p:spPr>
            <a:xfrm rot="16200000">
              <a:off x="306589" y="1389646"/>
              <a:ext cx="567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SSC-A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0CDCB7-AD6E-68C6-B327-8186032D537E}"/>
                </a:ext>
              </a:extLst>
            </p:cNvPr>
            <p:cNvSpPr txBox="1"/>
            <p:nvPr/>
          </p:nvSpPr>
          <p:spPr>
            <a:xfrm>
              <a:off x="697057" y="1781316"/>
              <a:ext cx="7131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24">
              <a:extLst>
                <a:ext uri="{FF2B5EF4-FFF2-40B4-BE49-F238E27FC236}">
                  <a16:creationId xmlns:a16="http://schemas.microsoft.com/office/drawing/2014/main" id="{1875E27F-9E8F-FD5D-186B-1DF60E792B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7253" y="12134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25">
              <a:extLst>
                <a:ext uri="{FF2B5EF4-FFF2-40B4-BE49-F238E27FC236}">
                  <a16:creationId xmlns:a16="http://schemas.microsoft.com/office/drawing/2014/main" id="{1ACD2F03-2512-A700-E8C1-17D29F5B4A14}"/>
                </a:ext>
              </a:extLst>
            </p:cNvPr>
            <p:cNvCxnSpPr>
              <a:cxnSpLocks/>
            </p:cNvCxnSpPr>
            <p:nvPr/>
          </p:nvCxnSpPr>
          <p:spPr>
            <a:xfrm>
              <a:off x="2187253" y="17813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559039-C9DF-C73E-1120-797197295AD9}"/>
                </a:ext>
              </a:extLst>
            </p:cNvPr>
            <p:cNvSpPr txBox="1"/>
            <p:nvPr/>
          </p:nvSpPr>
          <p:spPr>
            <a:xfrm rot="16200000">
              <a:off x="1790678" y="1389646"/>
              <a:ext cx="567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FSC-H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F414C3-3A8C-EC65-02AC-DD702098D8BB}"/>
                </a:ext>
              </a:extLst>
            </p:cNvPr>
            <p:cNvSpPr txBox="1"/>
            <p:nvPr/>
          </p:nvSpPr>
          <p:spPr>
            <a:xfrm>
              <a:off x="2181146" y="1781316"/>
              <a:ext cx="7131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24">
              <a:extLst>
                <a:ext uri="{FF2B5EF4-FFF2-40B4-BE49-F238E27FC236}">
                  <a16:creationId xmlns:a16="http://schemas.microsoft.com/office/drawing/2014/main" id="{7160CE8D-920D-FC89-4680-7F465A877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7266" y="1213423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25">
              <a:extLst>
                <a:ext uri="{FF2B5EF4-FFF2-40B4-BE49-F238E27FC236}">
                  <a16:creationId xmlns:a16="http://schemas.microsoft.com/office/drawing/2014/main" id="{C8352913-DE12-5313-B9F1-A6A75A4F2685}"/>
                </a:ext>
              </a:extLst>
            </p:cNvPr>
            <p:cNvCxnSpPr>
              <a:cxnSpLocks/>
            </p:cNvCxnSpPr>
            <p:nvPr/>
          </p:nvCxnSpPr>
          <p:spPr>
            <a:xfrm>
              <a:off x="3667266" y="1781317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AF2025-8328-D939-CA95-32B5A1A8952D}"/>
                </a:ext>
              </a:extLst>
            </p:cNvPr>
            <p:cNvSpPr txBox="1"/>
            <p:nvPr/>
          </p:nvSpPr>
          <p:spPr>
            <a:xfrm rot="16200000">
              <a:off x="3270691" y="1389646"/>
              <a:ext cx="567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E1AA5A-C0D3-8090-6E3B-671C05274A8D}"/>
                </a:ext>
              </a:extLst>
            </p:cNvPr>
            <p:cNvSpPr txBox="1"/>
            <p:nvPr/>
          </p:nvSpPr>
          <p:spPr>
            <a:xfrm>
              <a:off x="3661158" y="1781316"/>
              <a:ext cx="10937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Live-dead IR885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24">
              <a:extLst>
                <a:ext uri="{FF2B5EF4-FFF2-40B4-BE49-F238E27FC236}">
                  <a16:creationId xmlns:a16="http://schemas.microsoft.com/office/drawing/2014/main" id="{EE225B76-2F1D-6EF2-C751-2555DFB7D4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7266" y="2701701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25">
              <a:extLst>
                <a:ext uri="{FF2B5EF4-FFF2-40B4-BE49-F238E27FC236}">
                  <a16:creationId xmlns:a16="http://schemas.microsoft.com/office/drawing/2014/main" id="{7A34457D-9E9F-400B-FE0C-806B9644629D}"/>
                </a:ext>
              </a:extLst>
            </p:cNvPr>
            <p:cNvCxnSpPr>
              <a:cxnSpLocks/>
            </p:cNvCxnSpPr>
            <p:nvPr/>
          </p:nvCxnSpPr>
          <p:spPr>
            <a:xfrm>
              <a:off x="3667266" y="3269595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51F37C-7A15-46BA-8EB5-65E39E2CBB32}"/>
                </a:ext>
              </a:extLst>
            </p:cNvPr>
            <p:cNvSpPr txBox="1"/>
            <p:nvPr/>
          </p:nvSpPr>
          <p:spPr>
            <a:xfrm rot="16200000">
              <a:off x="3270691" y="2877924"/>
              <a:ext cx="567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FSC-A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FB7E6D-7720-8A2E-68C4-A010DE64C3B9}"/>
                </a:ext>
              </a:extLst>
            </p:cNvPr>
            <p:cNvSpPr txBox="1"/>
            <p:nvPr/>
          </p:nvSpPr>
          <p:spPr>
            <a:xfrm>
              <a:off x="3661158" y="3269594"/>
              <a:ext cx="10937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CD8 FITC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124">
              <a:extLst>
                <a:ext uri="{FF2B5EF4-FFF2-40B4-BE49-F238E27FC236}">
                  <a16:creationId xmlns:a16="http://schemas.microsoft.com/office/drawing/2014/main" id="{1F5423E5-DB8A-0B9E-2C1F-EBED29C31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7254" y="2701701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125">
              <a:extLst>
                <a:ext uri="{FF2B5EF4-FFF2-40B4-BE49-F238E27FC236}">
                  <a16:creationId xmlns:a16="http://schemas.microsoft.com/office/drawing/2014/main" id="{805E7862-387F-9B4B-AA77-17D4BF2A5FF4}"/>
                </a:ext>
              </a:extLst>
            </p:cNvPr>
            <p:cNvCxnSpPr>
              <a:cxnSpLocks/>
            </p:cNvCxnSpPr>
            <p:nvPr/>
          </p:nvCxnSpPr>
          <p:spPr>
            <a:xfrm>
              <a:off x="2187254" y="3269595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D9FE94-4760-47A2-AF65-CC387470B759}"/>
                </a:ext>
              </a:extLst>
            </p:cNvPr>
            <p:cNvSpPr txBox="1"/>
            <p:nvPr/>
          </p:nvSpPr>
          <p:spPr>
            <a:xfrm rot="16200000">
              <a:off x="1719989" y="2807234"/>
              <a:ext cx="709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CD8 FITC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2FDD2F-26B6-D5C9-F272-B3192BB2BB0F}"/>
                </a:ext>
              </a:extLst>
            </p:cNvPr>
            <p:cNvSpPr txBox="1"/>
            <p:nvPr/>
          </p:nvSpPr>
          <p:spPr>
            <a:xfrm>
              <a:off x="2181146" y="3269594"/>
              <a:ext cx="10937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IL2 APC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Arrow Connector 124">
              <a:extLst>
                <a:ext uri="{FF2B5EF4-FFF2-40B4-BE49-F238E27FC236}">
                  <a16:creationId xmlns:a16="http://schemas.microsoft.com/office/drawing/2014/main" id="{A0C9FD33-5B16-748B-6570-3D36E15E9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749" y="2701701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125">
              <a:extLst>
                <a:ext uri="{FF2B5EF4-FFF2-40B4-BE49-F238E27FC236}">
                  <a16:creationId xmlns:a16="http://schemas.microsoft.com/office/drawing/2014/main" id="{5C5DA602-71B5-DACD-2A76-E85681DAFC0E}"/>
                </a:ext>
              </a:extLst>
            </p:cNvPr>
            <p:cNvCxnSpPr>
              <a:cxnSpLocks/>
            </p:cNvCxnSpPr>
            <p:nvPr/>
          </p:nvCxnSpPr>
          <p:spPr>
            <a:xfrm>
              <a:off x="706749" y="3269595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F52CA81-4D52-32B8-C748-68146EF91B36}"/>
                </a:ext>
              </a:extLst>
            </p:cNvPr>
            <p:cNvSpPr txBox="1"/>
            <p:nvPr/>
          </p:nvSpPr>
          <p:spPr>
            <a:xfrm rot="16200000">
              <a:off x="239483" y="2807234"/>
              <a:ext cx="7092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TNF-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 PE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D3BD72-21E7-061A-D732-A8B6B0B30C37}"/>
                </a:ext>
              </a:extLst>
            </p:cNvPr>
            <p:cNvSpPr txBox="1"/>
            <p:nvPr/>
          </p:nvSpPr>
          <p:spPr>
            <a:xfrm>
              <a:off x="700641" y="3269594"/>
              <a:ext cx="10937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IFN-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 BUV737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Arrow Connector 124">
              <a:extLst>
                <a:ext uri="{FF2B5EF4-FFF2-40B4-BE49-F238E27FC236}">
                  <a16:creationId xmlns:a16="http://schemas.microsoft.com/office/drawing/2014/main" id="{B7232EAF-ADDD-8F0A-B3A2-13666BD62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7254" y="4195707"/>
              <a:ext cx="0" cy="5678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125">
              <a:extLst>
                <a:ext uri="{FF2B5EF4-FFF2-40B4-BE49-F238E27FC236}">
                  <a16:creationId xmlns:a16="http://schemas.microsoft.com/office/drawing/2014/main" id="{052CCD33-05EC-BA60-2016-0D1DB9659CF6}"/>
                </a:ext>
              </a:extLst>
            </p:cNvPr>
            <p:cNvCxnSpPr>
              <a:cxnSpLocks/>
            </p:cNvCxnSpPr>
            <p:nvPr/>
          </p:nvCxnSpPr>
          <p:spPr>
            <a:xfrm>
              <a:off x="2187254" y="4763601"/>
              <a:ext cx="5902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CA767B-F55E-A114-E070-834434295A75}"/>
                </a:ext>
              </a:extLst>
            </p:cNvPr>
            <p:cNvSpPr txBox="1"/>
            <p:nvPr/>
          </p:nvSpPr>
          <p:spPr>
            <a:xfrm rot="16200000">
              <a:off x="1719988" y="4301240"/>
              <a:ext cx="7092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TNF-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 PE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DBB8AA-16E5-5BD8-0B69-70EA93E94DED}"/>
                </a:ext>
              </a:extLst>
            </p:cNvPr>
            <p:cNvSpPr txBox="1"/>
            <p:nvPr/>
          </p:nvSpPr>
          <p:spPr>
            <a:xfrm>
              <a:off x="2181146" y="4763600"/>
              <a:ext cx="10937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IFN-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 BUV737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6921404-F189-87E7-F70B-BF146C64EB2E}"/>
                </a:ext>
              </a:extLst>
            </p:cNvPr>
            <p:cNvCxnSpPr>
              <a:cxnSpLocks/>
            </p:cNvCxnSpPr>
            <p:nvPr/>
          </p:nvCxnSpPr>
          <p:spPr>
            <a:xfrm>
              <a:off x="2842815" y="1318492"/>
              <a:ext cx="60409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99EB0EF-F9E2-9486-857C-1903FA2E8B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000" y="2618972"/>
              <a:ext cx="87177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6F9DE53-5205-350F-DD37-85A8C1BB35B6}"/>
                </a:ext>
              </a:extLst>
            </p:cNvPr>
            <p:cNvCxnSpPr>
              <a:cxnSpLocks/>
            </p:cNvCxnSpPr>
            <p:nvPr/>
          </p:nvCxnSpPr>
          <p:spPr>
            <a:xfrm>
              <a:off x="4984555" y="1123000"/>
              <a:ext cx="0" cy="11519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1C3CD98-8DCD-DFB5-2C06-9804AD8D86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0" y="2267360"/>
              <a:ext cx="1924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D8391F3-D6E1-40B6-1443-972709588A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4200" y="2339572"/>
              <a:ext cx="48230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67D9CF4-14B2-7DC2-AEAC-524AD3DA9E34}"/>
                </a:ext>
              </a:extLst>
            </p:cNvPr>
            <p:cNvCxnSpPr>
              <a:cxnSpLocks/>
            </p:cNvCxnSpPr>
            <p:nvPr/>
          </p:nvCxnSpPr>
          <p:spPr>
            <a:xfrm>
              <a:off x="3086204" y="2822172"/>
              <a:ext cx="0" cy="7168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7D1D17-4EA8-B8DB-4913-31A94E396CD1}"/>
                </a:ext>
              </a:extLst>
            </p:cNvPr>
            <p:cNvSpPr txBox="1"/>
            <p:nvPr/>
          </p:nvSpPr>
          <p:spPr>
            <a:xfrm>
              <a:off x="823547" y="434725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Lymphocyte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33CC9F7-6955-B07A-BEAA-4582C5C05126}"/>
                </a:ext>
              </a:extLst>
            </p:cNvPr>
            <p:cNvSpPr txBox="1"/>
            <p:nvPr/>
          </p:nvSpPr>
          <p:spPr>
            <a:xfrm>
              <a:off x="2307636" y="434725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Singlet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ECAC58C-D127-13C5-F5ED-5C769ACE900F}"/>
                </a:ext>
              </a:extLst>
            </p:cNvPr>
            <p:cNvSpPr txBox="1"/>
            <p:nvPr/>
          </p:nvSpPr>
          <p:spPr>
            <a:xfrm>
              <a:off x="3791725" y="434725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Live cells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1579C17-77ED-2ABC-540E-0A8113B2CC93}"/>
                </a:ext>
              </a:extLst>
            </p:cNvPr>
            <p:cNvSpPr txBox="1"/>
            <p:nvPr/>
          </p:nvSpPr>
          <p:spPr>
            <a:xfrm>
              <a:off x="3809555" y="1975823"/>
              <a:ext cx="93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CD8</a:t>
              </a:r>
              <a:r>
                <a:rPr lang="en-US" sz="1100" b="1" baseline="30000" dirty="0"/>
                <a:t>+</a:t>
              </a:r>
              <a:endParaRPr lang="en-US" sz="1100" b="1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1BAC5D1-E058-1F33-9AB5-471F5DBCC0D1}"/>
                </a:ext>
              </a:extLst>
            </p:cNvPr>
            <p:cNvSpPr txBox="1"/>
            <p:nvPr/>
          </p:nvSpPr>
          <p:spPr>
            <a:xfrm>
              <a:off x="2921669" y="2632585"/>
              <a:ext cx="4064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1" dirty="0"/>
                <a:t>IL2</a:t>
              </a:r>
              <a:r>
                <a:rPr lang="en-US" sz="900" b="1" baseline="30000" dirty="0"/>
                <a:t>+</a:t>
              </a:r>
              <a:endParaRPr lang="en-US" sz="900" b="1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D50C87B-5049-157F-FDFC-CEF2A5121465}"/>
                </a:ext>
              </a:extLst>
            </p:cNvPr>
            <p:cNvSpPr txBox="1"/>
            <p:nvPr/>
          </p:nvSpPr>
          <p:spPr>
            <a:xfrm>
              <a:off x="2202479" y="2632585"/>
              <a:ext cx="4064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1" dirty="0"/>
                <a:t>IL2</a:t>
              </a:r>
              <a:r>
                <a:rPr lang="en-US" sz="900" b="1" baseline="30000" dirty="0"/>
                <a:t>-</a:t>
              </a:r>
              <a:endParaRPr lang="en-US" sz="900" b="1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3FE9AA-ACB8-4FF9-679A-F0BF1A7160A9}"/>
                </a:ext>
              </a:extLst>
            </p:cNvPr>
            <p:cNvSpPr/>
            <p:nvPr/>
          </p:nvSpPr>
          <p:spPr>
            <a:xfrm>
              <a:off x="3144864" y="4540804"/>
              <a:ext cx="94507" cy="92710"/>
            </a:xfrm>
            <a:prstGeom prst="rect">
              <a:avLst/>
            </a:prstGeom>
            <a:solidFill>
              <a:srgbClr val="FFA04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D953285-BE59-3BD5-F47C-6797F6D2296C}"/>
                </a:ext>
              </a:extLst>
            </p:cNvPr>
            <p:cNvSpPr/>
            <p:nvPr/>
          </p:nvSpPr>
          <p:spPr>
            <a:xfrm>
              <a:off x="3144864" y="3714880"/>
              <a:ext cx="94507" cy="92710"/>
            </a:xfrm>
            <a:prstGeom prst="rect">
              <a:avLst/>
            </a:prstGeom>
            <a:solidFill>
              <a:srgbClr val="AF8B5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180AFF1-D92B-09E9-7BA6-CF54B6C656FD}"/>
                </a:ext>
              </a:extLst>
            </p:cNvPr>
            <p:cNvSpPr/>
            <p:nvPr/>
          </p:nvSpPr>
          <p:spPr>
            <a:xfrm>
              <a:off x="2335690" y="3714880"/>
              <a:ext cx="94507" cy="92710"/>
            </a:xfrm>
            <a:prstGeom prst="rect">
              <a:avLst/>
            </a:prstGeom>
            <a:solidFill>
              <a:srgbClr val="40404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C65EF22-290A-600A-22D6-07B73162A20E}"/>
                </a:ext>
              </a:extLst>
            </p:cNvPr>
            <p:cNvSpPr/>
            <p:nvPr/>
          </p:nvSpPr>
          <p:spPr>
            <a:xfrm>
              <a:off x="2335690" y="4540804"/>
              <a:ext cx="94507" cy="92710"/>
            </a:xfrm>
            <a:prstGeom prst="rect">
              <a:avLst/>
            </a:prstGeom>
            <a:solidFill>
              <a:srgbClr val="404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32AE250-EC10-729D-AFB8-9910C59B003A}"/>
                </a:ext>
              </a:extLst>
            </p:cNvPr>
            <p:cNvSpPr/>
            <p:nvPr/>
          </p:nvSpPr>
          <p:spPr>
            <a:xfrm>
              <a:off x="1645808" y="3045910"/>
              <a:ext cx="94507" cy="92710"/>
            </a:xfrm>
            <a:prstGeom prst="rect">
              <a:avLst/>
            </a:prstGeom>
            <a:solidFill>
              <a:srgbClr val="FF404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17F3B1A-3206-23B8-F252-A93A09616BC2}"/>
                </a:ext>
              </a:extLst>
            </p:cNvPr>
            <p:cNvSpPr/>
            <p:nvPr/>
          </p:nvSpPr>
          <p:spPr>
            <a:xfrm>
              <a:off x="1645808" y="2219986"/>
              <a:ext cx="94507" cy="92710"/>
            </a:xfrm>
            <a:prstGeom prst="rect">
              <a:avLst/>
            </a:prstGeom>
            <a:solidFill>
              <a:srgbClr val="C245E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1D1396D-8AE8-4D2B-7ED6-42DB33C653D2}"/>
                </a:ext>
              </a:extLst>
            </p:cNvPr>
            <p:cNvSpPr/>
            <p:nvPr/>
          </p:nvSpPr>
          <p:spPr>
            <a:xfrm>
              <a:off x="836634" y="2219986"/>
              <a:ext cx="94507" cy="92710"/>
            </a:xfrm>
            <a:prstGeom prst="rect">
              <a:avLst/>
            </a:prstGeom>
            <a:solidFill>
              <a:srgbClr val="40D04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074CF84-CCB0-7FE6-FA9A-CE77060727C6}"/>
                </a:ext>
              </a:extLst>
            </p:cNvPr>
            <p:cNvSpPr/>
            <p:nvPr/>
          </p:nvSpPr>
          <p:spPr>
            <a:xfrm>
              <a:off x="3661715" y="3727890"/>
              <a:ext cx="94507" cy="92710"/>
            </a:xfrm>
            <a:prstGeom prst="rect">
              <a:avLst/>
            </a:prstGeom>
            <a:solidFill>
              <a:srgbClr val="404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94A7744-40F7-51F9-BBA2-6AE0EC8D0357}"/>
                </a:ext>
              </a:extLst>
            </p:cNvPr>
            <p:cNvSpPr/>
            <p:nvPr/>
          </p:nvSpPr>
          <p:spPr>
            <a:xfrm>
              <a:off x="3661715" y="3862150"/>
              <a:ext cx="94507" cy="92710"/>
            </a:xfrm>
            <a:prstGeom prst="rect">
              <a:avLst/>
            </a:prstGeom>
            <a:solidFill>
              <a:srgbClr val="FF404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A62CE37-9F64-B58A-88D7-5B3B026D3007}"/>
                </a:ext>
              </a:extLst>
            </p:cNvPr>
            <p:cNvSpPr/>
            <p:nvPr/>
          </p:nvSpPr>
          <p:spPr>
            <a:xfrm>
              <a:off x="3660835" y="3997471"/>
              <a:ext cx="94507" cy="92710"/>
            </a:xfrm>
            <a:prstGeom prst="rect">
              <a:avLst/>
            </a:prstGeom>
            <a:solidFill>
              <a:srgbClr val="40D04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A83A9D7-40FA-1619-CE7A-5C7BB8743518}"/>
                </a:ext>
              </a:extLst>
            </p:cNvPr>
            <p:cNvSpPr/>
            <p:nvPr/>
          </p:nvSpPr>
          <p:spPr>
            <a:xfrm>
              <a:off x="3660834" y="4133239"/>
              <a:ext cx="94507" cy="92710"/>
            </a:xfrm>
            <a:prstGeom prst="rect">
              <a:avLst/>
            </a:prstGeom>
            <a:solidFill>
              <a:srgbClr val="C245E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5DFC9E2-9B57-9054-E1EC-9C5F87BF5A10}"/>
                </a:ext>
              </a:extLst>
            </p:cNvPr>
            <p:cNvSpPr/>
            <p:nvPr/>
          </p:nvSpPr>
          <p:spPr>
            <a:xfrm>
              <a:off x="3660833" y="4269879"/>
              <a:ext cx="94507" cy="92710"/>
            </a:xfrm>
            <a:prstGeom prst="rect">
              <a:avLst/>
            </a:prstGeom>
            <a:solidFill>
              <a:srgbClr val="FFA04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4C84708-742D-1974-4F33-25589411C44D}"/>
                </a:ext>
              </a:extLst>
            </p:cNvPr>
            <p:cNvSpPr/>
            <p:nvPr/>
          </p:nvSpPr>
          <p:spPr>
            <a:xfrm>
              <a:off x="3660832" y="4399679"/>
              <a:ext cx="94507" cy="92710"/>
            </a:xfrm>
            <a:prstGeom prst="rect">
              <a:avLst/>
            </a:prstGeom>
            <a:solidFill>
              <a:srgbClr val="40404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9A5C307-894A-79B2-EE6E-CE268A1A33A5}"/>
                </a:ext>
              </a:extLst>
            </p:cNvPr>
            <p:cNvSpPr/>
            <p:nvPr/>
          </p:nvSpPr>
          <p:spPr>
            <a:xfrm>
              <a:off x="3660831" y="4529479"/>
              <a:ext cx="94507" cy="92710"/>
            </a:xfrm>
            <a:prstGeom prst="rect">
              <a:avLst/>
            </a:prstGeom>
            <a:solidFill>
              <a:srgbClr val="AF8B57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E928B85-3FDD-D044-E881-F1CA565BE82E}"/>
                </a:ext>
              </a:extLst>
            </p:cNvPr>
            <p:cNvSpPr txBox="1"/>
            <p:nvPr/>
          </p:nvSpPr>
          <p:spPr>
            <a:xfrm>
              <a:off x="3695615" y="3666523"/>
              <a:ext cx="4418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IL-2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BFD0EFB-2E38-4626-1814-5E8146E49590}"/>
                </a:ext>
              </a:extLst>
            </p:cNvPr>
            <p:cNvSpPr txBox="1"/>
            <p:nvPr/>
          </p:nvSpPr>
          <p:spPr>
            <a:xfrm>
              <a:off x="3695615" y="3794948"/>
              <a:ext cx="4784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IFN-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A74CBBA-3462-E8F5-6607-34CFEBF7F380}"/>
                </a:ext>
              </a:extLst>
            </p:cNvPr>
            <p:cNvSpPr txBox="1"/>
            <p:nvPr/>
          </p:nvSpPr>
          <p:spPr>
            <a:xfrm>
              <a:off x="3695615" y="3935148"/>
              <a:ext cx="5164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TNF-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D3DE30E-0077-EA36-687F-6872E060B6B3}"/>
                </a:ext>
              </a:extLst>
            </p:cNvPr>
            <p:cNvSpPr txBox="1"/>
            <p:nvPr/>
          </p:nvSpPr>
          <p:spPr>
            <a:xfrm>
              <a:off x="3695615" y="4070087"/>
              <a:ext cx="8784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IFN-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TNF-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A21335B-82B5-0D98-67CB-42C4CD782EE4}"/>
                </a:ext>
              </a:extLst>
            </p:cNvPr>
            <p:cNvSpPr txBox="1"/>
            <p:nvPr/>
          </p:nvSpPr>
          <p:spPr>
            <a:xfrm>
              <a:off x="3695615" y="4202422"/>
              <a:ext cx="7743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IL-2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 IFN-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D37A060-F728-1DEB-5757-DCE2270B090C}"/>
                </a:ext>
              </a:extLst>
            </p:cNvPr>
            <p:cNvSpPr txBox="1"/>
            <p:nvPr/>
          </p:nvSpPr>
          <p:spPr>
            <a:xfrm>
              <a:off x="3695615" y="4337292"/>
              <a:ext cx="774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IL-2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 TNF-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9D18D4B-F7CB-BABA-22D4-86B3D63FF11D}"/>
                </a:ext>
              </a:extLst>
            </p:cNvPr>
            <p:cNvSpPr txBox="1"/>
            <p:nvPr/>
          </p:nvSpPr>
          <p:spPr>
            <a:xfrm>
              <a:off x="3695614" y="4474379"/>
              <a:ext cx="10937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IL-2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 IFN-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TNF-</a:t>
              </a:r>
              <a:r>
                <a:rPr lang="el-GR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altLang="ko-KR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8476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91f011e68f1700a3001e94"/>
  <p:tag name="SETTINGSKEY" val="6191f011e68f1700a3001e94_1727569870185"/>
  <p:tag name="TRANSPARENTBACKGROUND" val="true"/>
  <p:tag name="VERSION" val="1727569799731"/>
  <p:tag name="FIGURESLIDEID" val="17446697-613b-4672-b20a-be4d0dac9792"/>
  <p:tag name="TITLE" val="Scheme"/>
  <p:tag name="CREATORNAME" val="Thanh Tran Quang"/>
  <p:tag name="DATEINSERTED" val="172756987117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834</Words>
  <Application>Microsoft Office PowerPoint</Application>
  <PresentationFormat>A4 용지(210x297mm)</PresentationFormat>
  <Paragraphs>435</Paragraphs>
  <Slides>13</Slides>
  <Notes>5</Notes>
  <HiddenSlides>0</HiddenSlides>
  <MMClips>0</MMClips>
  <ScaleCrop>false</ScaleCrop>
  <HeadingPairs>
    <vt:vector size="8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Prism 10</vt:lpstr>
      <vt:lpstr>Prism 9</vt:lpstr>
      <vt:lpstr>Prism 8</vt:lpstr>
      <vt:lpstr>Prism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nguoihanoi.lh2@gmail.com</dc:creator>
  <cp:lastModifiedBy>PC</cp:lastModifiedBy>
  <cp:revision>654</cp:revision>
  <cp:lastPrinted>2026-04-30T04:45:50Z</cp:lastPrinted>
  <dcterms:created xsi:type="dcterms:W3CDTF">2023-04-02T06:25:07Z</dcterms:created>
  <dcterms:modified xsi:type="dcterms:W3CDTF">2026-04-30T05:32:02Z</dcterms:modified>
</cp:coreProperties>
</file>