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332" r:id="rId2"/>
    <p:sldId id="2334" r:id="rId3"/>
    <p:sldId id="2335" r:id="rId4"/>
    <p:sldId id="2336" r:id="rId5"/>
    <p:sldId id="2333" r:id="rId6"/>
    <p:sldId id="2330" r:id="rId7"/>
    <p:sldId id="2337" r:id="rId8"/>
    <p:sldId id="2321" r:id="rId9"/>
    <p:sldId id="261" r:id="rId10"/>
    <p:sldId id="2318" r:id="rId11"/>
    <p:sldId id="2338" r:id="rId12"/>
    <p:sldId id="2339" r:id="rId13"/>
    <p:sldId id="2331" r:id="rId14"/>
  </p:sldIdLst>
  <p:sldSz cx="6858000" cy="9144000" type="letter"/>
  <p:notesSz cx="7162800" cy="9448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12" autoAdjust="0"/>
    <p:restoredTop sz="94660"/>
  </p:normalViewPr>
  <p:slideViewPr>
    <p:cSldViewPr snapToGrid="0">
      <p:cViewPr>
        <p:scale>
          <a:sx n="100" d="100"/>
          <a:sy n="100" d="100"/>
        </p:scale>
        <p:origin x="505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0"/>
          </a:xfrm>
          <a:prstGeom prst="rect">
            <a:avLst/>
          </a:prstGeom>
        </p:spPr>
        <p:txBody>
          <a:bodyPr vert="horz" lIns="94910" tIns="47456" rIns="94910" bIns="474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3" y="0"/>
            <a:ext cx="3103880" cy="474080"/>
          </a:xfrm>
          <a:prstGeom prst="rect">
            <a:avLst/>
          </a:prstGeom>
        </p:spPr>
        <p:txBody>
          <a:bodyPr vert="horz" lIns="94910" tIns="47456" rIns="94910" bIns="47456" rtlCol="0"/>
          <a:lstStyle>
            <a:lvl1pPr algn="r">
              <a:defRPr sz="1200"/>
            </a:lvl1pPr>
          </a:lstStyle>
          <a:p>
            <a:fld id="{D191CECB-0C33-4DB3-95A4-7B3D4CB65B32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86013" y="1181100"/>
            <a:ext cx="2390775" cy="3187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0" tIns="47456" rIns="94910" bIns="474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0" y="4547234"/>
            <a:ext cx="5730240" cy="3720466"/>
          </a:xfrm>
          <a:prstGeom prst="rect">
            <a:avLst/>
          </a:prstGeom>
        </p:spPr>
        <p:txBody>
          <a:bodyPr vert="horz" lIns="94910" tIns="47456" rIns="94910" bIns="474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79"/>
          </a:xfrm>
          <a:prstGeom prst="rect">
            <a:avLst/>
          </a:prstGeom>
        </p:spPr>
        <p:txBody>
          <a:bodyPr vert="horz" lIns="94910" tIns="47456" rIns="94910" bIns="474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3" y="8974721"/>
            <a:ext cx="3103880" cy="474079"/>
          </a:xfrm>
          <a:prstGeom prst="rect">
            <a:avLst/>
          </a:prstGeom>
        </p:spPr>
        <p:txBody>
          <a:bodyPr vert="horz" lIns="94910" tIns="47456" rIns="94910" bIns="47456" rtlCol="0" anchor="b"/>
          <a:lstStyle>
            <a:lvl1pPr algn="r">
              <a:defRPr sz="1200"/>
            </a:lvl1pPr>
          </a:lstStyle>
          <a:p>
            <a:fld id="{70D0638D-EC95-4678-AC7C-72FFD137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0638D-EC95-4678-AC7C-72FFD1373F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9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0638D-EC95-4678-AC7C-72FFD1373F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6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7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7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3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8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7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56AA47-E92C-452F-8323-A5223D2D47F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B3531-EB18-4A5A-9783-C1CF5B096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7.tiff"/><Relationship Id="rId7" Type="http://schemas.openxmlformats.org/officeDocument/2006/relationships/image" Target="../media/image50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0C93DF95-C406-EFDA-4EAC-DA6954FD037E}"/>
              </a:ext>
            </a:extLst>
          </p:cNvPr>
          <p:cNvSpPr txBox="1"/>
          <p:nvPr/>
        </p:nvSpPr>
        <p:spPr>
          <a:xfrm>
            <a:off x="443297" y="300327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2A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5868A61-BB4B-4DE7-4228-689B5900FBAA}"/>
              </a:ext>
            </a:extLst>
          </p:cNvPr>
          <p:cNvGrpSpPr/>
          <p:nvPr/>
        </p:nvGrpSpPr>
        <p:grpSpPr>
          <a:xfrm>
            <a:off x="1446597" y="2259760"/>
            <a:ext cx="1985832" cy="1391777"/>
            <a:chOff x="852147" y="1894580"/>
            <a:chExt cx="1985832" cy="1391777"/>
          </a:xfrm>
        </p:grpSpPr>
        <p:pic>
          <p:nvPicPr>
            <p:cNvPr id="104" name="Picture 103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3E8E95C8-DC22-010B-1909-D8317541942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" t="2067" r="863" b="3198"/>
            <a:stretch>
              <a:fillRect/>
            </a:stretch>
          </p:blipFill>
          <p:spPr>
            <a:xfrm>
              <a:off x="852147" y="2110024"/>
              <a:ext cx="1485900" cy="1176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D89470E-3030-8F6A-5FB5-2C943C467465}"/>
                </a:ext>
              </a:extLst>
            </p:cNvPr>
            <p:cNvSpPr txBox="1"/>
            <p:nvPr/>
          </p:nvSpPr>
          <p:spPr>
            <a:xfrm>
              <a:off x="1134645" y="1894580"/>
              <a:ext cx="3963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2DDEE0E-0561-9D2C-09D2-05D18404B039}"/>
                </a:ext>
              </a:extLst>
            </p:cNvPr>
            <p:cNvSpPr txBox="1"/>
            <p:nvPr/>
          </p:nvSpPr>
          <p:spPr>
            <a:xfrm>
              <a:off x="1697125" y="1897755"/>
              <a:ext cx="4805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R6/2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BD8D672-64EF-3000-DCC3-DCBA6A1BDBAE}"/>
                </a:ext>
              </a:extLst>
            </p:cNvPr>
            <p:cNvCxnSpPr/>
            <p:nvPr/>
          </p:nvCxnSpPr>
          <p:spPr>
            <a:xfrm>
              <a:off x="1065746" y="2065900"/>
              <a:ext cx="502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F349671-19EB-2E0F-BABB-35AAB403BF4E}"/>
                </a:ext>
              </a:extLst>
            </p:cNvPr>
            <p:cNvSpPr txBox="1"/>
            <p:nvPr/>
          </p:nvSpPr>
          <p:spPr>
            <a:xfrm>
              <a:off x="2263712" y="2343458"/>
              <a:ext cx="5742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FA152C1-7974-DB16-2862-B03231C5D9D4}"/>
                </a:ext>
              </a:extLst>
            </p:cNvPr>
            <p:cNvCxnSpPr/>
            <p:nvPr/>
          </p:nvCxnSpPr>
          <p:spPr>
            <a:xfrm>
              <a:off x="1674765" y="2065900"/>
              <a:ext cx="502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D4F31B-4438-6467-B7D3-19592FF57575}"/>
              </a:ext>
            </a:extLst>
          </p:cNvPr>
          <p:cNvGrpSpPr/>
          <p:nvPr/>
        </p:nvGrpSpPr>
        <p:grpSpPr>
          <a:xfrm>
            <a:off x="3866358" y="2259634"/>
            <a:ext cx="2075611" cy="1470431"/>
            <a:chOff x="1713417" y="1094480"/>
            <a:chExt cx="2075611" cy="147043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4F25071-8B39-793D-B6E6-B39EE751F426}"/>
                </a:ext>
              </a:extLst>
            </p:cNvPr>
            <p:cNvGrpSpPr/>
            <p:nvPr/>
          </p:nvGrpSpPr>
          <p:grpSpPr>
            <a:xfrm>
              <a:off x="1911566" y="1094480"/>
              <a:ext cx="1111939" cy="218619"/>
              <a:chOff x="1065746" y="1894580"/>
              <a:chExt cx="1111939" cy="21861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3D98C93-B42A-1DFF-FF30-630EA48FCA2B}"/>
                  </a:ext>
                </a:extLst>
              </p:cNvPr>
              <p:cNvSpPr txBox="1"/>
              <p:nvPr/>
            </p:nvSpPr>
            <p:spPr>
              <a:xfrm>
                <a:off x="1134645" y="1894580"/>
                <a:ext cx="3963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763723B-AB10-02CE-0E83-A2BA2D2D3CDC}"/>
                  </a:ext>
                </a:extLst>
              </p:cNvPr>
              <p:cNvSpPr txBox="1"/>
              <p:nvPr/>
            </p:nvSpPr>
            <p:spPr>
              <a:xfrm>
                <a:off x="1697125" y="189775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54A5312-9F2B-A12E-E8D2-9450566D6C1A}"/>
                  </a:ext>
                </a:extLst>
              </p:cNvPr>
              <p:cNvCxnSpPr/>
              <p:nvPr/>
            </p:nvCxnSpPr>
            <p:spPr>
              <a:xfrm>
                <a:off x="1065746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D5979A6-2C08-86DB-59BE-5FD12E9D7C32}"/>
                  </a:ext>
                </a:extLst>
              </p:cNvPr>
              <p:cNvCxnSpPr/>
              <p:nvPr/>
            </p:nvCxnSpPr>
            <p:spPr>
              <a:xfrm>
                <a:off x="1674765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41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18ED31E4-BA03-2377-BC8D-D25512FA91E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" t="7547" r="2909" b="2980"/>
            <a:stretch>
              <a:fillRect/>
            </a:stretch>
          </p:blipFill>
          <p:spPr>
            <a:xfrm>
              <a:off x="1713417" y="1319475"/>
              <a:ext cx="1485900" cy="12454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57A3BD-178A-CE64-39F8-6111E4FD057F}"/>
                </a:ext>
              </a:extLst>
            </p:cNvPr>
            <p:cNvSpPr txBox="1"/>
            <p:nvPr/>
          </p:nvSpPr>
          <p:spPr>
            <a:xfrm>
              <a:off x="3118951" y="1675866"/>
              <a:ext cx="6700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82342E-19B4-1AAE-BB4A-82C8249457CD}"/>
              </a:ext>
            </a:extLst>
          </p:cNvPr>
          <p:cNvGrpSpPr/>
          <p:nvPr/>
        </p:nvGrpSpPr>
        <p:grpSpPr>
          <a:xfrm>
            <a:off x="1446597" y="4045817"/>
            <a:ext cx="2058800" cy="1460516"/>
            <a:chOff x="1659486" y="1094480"/>
            <a:chExt cx="2058800" cy="146051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F8DD091-EA7D-8D4B-1678-13EEDF8B2743}"/>
                </a:ext>
              </a:extLst>
            </p:cNvPr>
            <p:cNvGrpSpPr/>
            <p:nvPr/>
          </p:nvGrpSpPr>
          <p:grpSpPr>
            <a:xfrm>
              <a:off x="1911566" y="1094480"/>
              <a:ext cx="1111939" cy="218619"/>
              <a:chOff x="1065746" y="1894580"/>
              <a:chExt cx="1111939" cy="21861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5E91733-4D28-2499-1DEB-009B4480E2CE}"/>
                  </a:ext>
                </a:extLst>
              </p:cNvPr>
              <p:cNvSpPr txBox="1"/>
              <p:nvPr/>
            </p:nvSpPr>
            <p:spPr>
              <a:xfrm>
                <a:off x="1134645" y="1894580"/>
                <a:ext cx="3963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FDA2BC-B33E-DF31-63A6-655CFD1BFA2F}"/>
                  </a:ext>
                </a:extLst>
              </p:cNvPr>
              <p:cNvSpPr txBox="1"/>
              <p:nvPr/>
            </p:nvSpPr>
            <p:spPr>
              <a:xfrm>
                <a:off x="1697125" y="189775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857B988-6CE8-61B2-75B6-24836A56AAB7}"/>
                  </a:ext>
                </a:extLst>
              </p:cNvPr>
              <p:cNvCxnSpPr/>
              <p:nvPr/>
            </p:nvCxnSpPr>
            <p:spPr>
              <a:xfrm>
                <a:off x="1065746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2F315CC-D724-23CF-568E-863C212B62A2}"/>
                  </a:ext>
                </a:extLst>
              </p:cNvPr>
              <p:cNvCxnSpPr/>
              <p:nvPr/>
            </p:nvCxnSpPr>
            <p:spPr>
              <a:xfrm>
                <a:off x="1674765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73407FE-7BBD-5F27-61CF-252A88EBEC9D}"/>
                </a:ext>
              </a:extLst>
            </p:cNvPr>
            <p:cNvSpPr txBox="1"/>
            <p:nvPr/>
          </p:nvSpPr>
          <p:spPr>
            <a:xfrm>
              <a:off x="3095563" y="1481483"/>
              <a:ext cx="62272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IGF2BP3</a:t>
              </a:r>
            </a:p>
          </p:txBody>
        </p:sp>
        <p:pic>
          <p:nvPicPr>
            <p:cNvPr id="86" name="Picture 85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D38559BC-3573-E1C8-5E64-F69B4468A00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" t="1657" r="3353" b="1426"/>
            <a:stretch>
              <a:fillRect/>
            </a:stretch>
          </p:blipFill>
          <p:spPr>
            <a:xfrm>
              <a:off x="1659486" y="1255885"/>
              <a:ext cx="1517660" cy="12991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AE76D7E-353F-EE8C-3418-750A2FEF53DC}"/>
              </a:ext>
            </a:extLst>
          </p:cNvPr>
          <p:cNvGrpSpPr/>
          <p:nvPr/>
        </p:nvGrpSpPr>
        <p:grpSpPr>
          <a:xfrm>
            <a:off x="3866358" y="4007928"/>
            <a:ext cx="1997247" cy="1498405"/>
            <a:chOff x="1690804" y="1094480"/>
            <a:chExt cx="1997247" cy="1498405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D3AA271-CC1E-8D2F-B2FE-7EAC46865694}"/>
                </a:ext>
              </a:extLst>
            </p:cNvPr>
            <p:cNvGrpSpPr/>
            <p:nvPr/>
          </p:nvGrpSpPr>
          <p:grpSpPr>
            <a:xfrm>
              <a:off x="1911566" y="1094480"/>
              <a:ext cx="1111939" cy="218619"/>
              <a:chOff x="1065746" y="1894580"/>
              <a:chExt cx="1111939" cy="218619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9DFB6B-2AF9-BDD7-759B-FA7692555AD1}"/>
                  </a:ext>
                </a:extLst>
              </p:cNvPr>
              <p:cNvSpPr txBox="1"/>
              <p:nvPr/>
            </p:nvSpPr>
            <p:spPr>
              <a:xfrm>
                <a:off x="1134645" y="1894580"/>
                <a:ext cx="3963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B5D98D15-FC9B-6F45-0FC4-BB3D430722E3}"/>
                  </a:ext>
                </a:extLst>
              </p:cNvPr>
              <p:cNvSpPr txBox="1"/>
              <p:nvPr/>
            </p:nvSpPr>
            <p:spPr>
              <a:xfrm>
                <a:off x="1697125" y="189775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7D24B02-8D1C-0BF3-A284-24C9AEFE090D}"/>
                  </a:ext>
                </a:extLst>
              </p:cNvPr>
              <p:cNvCxnSpPr/>
              <p:nvPr/>
            </p:nvCxnSpPr>
            <p:spPr>
              <a:xfrm>
                <a:off x="1065746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2D7222A-D8F3-643F-B8AC-C2957C08C08A}"/>
                  </a:ext>
                </a:extLst>
              </p:cNvPr>
              <p:cNvCxnSpPr/>
              <p:nvPr/>
            </p:nvCxnSpPr>
            <p:spPr>
              <a:xfrm>
                <a:off x="1674765" y="2065900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1A7DB01-403E-E09D-43DB-E05B7E00D2E6}"/>
                </a:ext>
              </a:extLst>
            </p:cNvPr>
            <p:cNvSpPr txBox="1"/>
            <p:nvPr/>
          </p:nvSpPr>
          <p:spPr>
            <a:xfrm>
              <a:off x="3154251" y="1757083"/>
              <a:ext cx="53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  <p:pic>
          <p:nvPicPr>
            <p:cNvPr id="124" name="Picture 123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CCA9751D-9F36-D9E8-8FC7-78B5CC9CDF9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" t="2118" r="1407" b="3287"/>
            <a:stretch>
              <a:fillRect/>
            </a:stretch>
          </p:blipFill>
          <p:spPr>
            <a:xfrm>
              <a:off x="1690804" y="1293776"/>
              <a:ext cx="1517660" cy="1299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4994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8B916EC-5A05-70A6-605A-7E8B04070537}"/>
              </a:ext>
            </a:extLst>
          </p:cNvPr>
          <p:cNvGrpSpPr/>
          <p:nvPr/>
        </p:nvGrpSpPr>
        <p:grpSpPr>
          <a:xfrm>
            <a:off x="499422" y="1767285"/>
            <a:ext cx="2050318" cy="2522493"/>
            <a:chOff x="236665" y="889295"/>
            <a:chExt cx="2050318" cy="2522493"/>
          </a:xfrm>
        </p:grpSpPr>
        <p:pic>
          <p:nvPicPr>
            <p:cNvPr id="5" name="Picture 4" descr="A close-up of a film&#10;&#10;AI-generated content may be incorrect.">
              <a:extLst>
                <a:ext uri="{FF2B5EF4-FFF2-40B4-BE49-F238E27FC236}">
                  <a16:creationId xmlns:a16="http://schemas.microsoft.com/office/drawing/2014/main" id="{1285718C-D290-AEC0-975F-573B4914C83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5" t="4227" r="12407" b="5530"/>
            <a:stretch>
              <a:fillRect/>
            </a:stretch>
          </p:blipFill>
          <p:spPr>
            <a:xfrm>
              <a:off x="236665" y="1246509"/>
              <a:ext cx="1523866" cy="216527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FD74E8D-FC5B-3325-333E-E227E0A7CF51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EED703C-29EA-9908-658E-FD4EB9C477A1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A9B5999-12DA-F275-6D72-1B00CC7A3847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8366B6A-C058-F23A-DF43-F76BC97E1E91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2A35AC1-14AF-8204-FA1A-847F71B1C4C3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045F71D-E5CE-491D-4A96-A1F88B579370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26" name="Left Brace 25">
                  <a:extLst>
                    <a:ext uri="{FF2B5EF4-FFF2-40B4-BE49-F238E27FC236}">
                      <a16:creationId xmlns:a16="http://schemas.microsoft.com/office/drawing/2014/main" id="{D536DEE0-A56D-87A8-4240-B2BDFBCA563E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8CF8E69-5951-A98B-2103-2C122D62CF87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059B020-92A6-9861-FA87-6324503B7608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0B55B46-143C-46A3-09E9-4628CBDE4339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C89CAC7B-2B68-DA55-85C4-664DB2B122ED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27" name="Left Brace 26">
                  <a:extLst>
                    <a:ext uri="{FF2B5EF4-FFF2-40B4-BE49-F238E27FC236}">
                      <a16:creationId xmlns:a16="http://schemas.microsoft.com/office/drawing/2014/main" id="{7B3426E6-CDD6-6F09-1CB5-68CF83EB6AB8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12E053A-E417-E5DA-766A-CB5E0CEE3430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37DC3-C234-1A2C-FB94-276162BC3AEB}"/>
                </a:ext>
              </a:extLst>
            </p:cNvPr>
            <p:cNvSpPr txBox="1"/>
            <p:nvPr/>
          </p:nvSpPr>
          <p:spPr>
            <a:xfrm>
              <a:off x="1683133" y="1708323"/>
              <a:ext cx="6038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CCAEF27-88B0-FB17-91CA-64412097DBE7}"/>
              </a:ext>
            </a:extLst>
          </p:cNvPr>
          <p:cNvSpPr txBox="1"/>
          <p:nvPr/>
        </p:nvSpPr>
        <p:spPr>
          <a:xfrm>
            <a:off x="200068" y="198090"/>
            <a:ext cx="821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7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0A9A101-3C53-9D7E-2057-C54536314044}"/>
              </a:ext>
            </a:extLst>
          </p:cNvPr>
          <p:cNvGrpSpPr/>
          <p:nvPr/>
        </p:nvGrpSpPr>
        <p:grpSpPr>
          <a:xfrm>
            <a:off x="2711329" y="1770495"/>
            <a:ext cx="2088248" cy="2523427"/>
            <a:chOff x="291537" y="889295"/>
            <a:chExt cx="2088248" cy="2523427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32B10AD6-D979-8A19-2294-EA68250B3102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104C1C59-9050-259F-BF75-A42E56F7A055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3BDFBFDB-67D0-E59C-23AE-1B1229AF5C72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256" name="TextBox 255">
                    <a:extLst>
                      <a:ext uri="{FF2B5EF4-FFF2-40B4-BE49-F238E27FC236}">
                        <a16:creationId xmlns:a16="http://schemas.microsoft.com/office/drawing/2014/main" id="{1577FC3C-A713-7BA8-4EFA-B593D7C9A34F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86C4A2F5-19DA-0B3D-1F94-FA20DB200BC8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EE8BD47D-E60F-DD64-AAD4-53DE999E3F74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191" name="Left Brace 190">
                  <a:extLst>
                    <a:ext uri="{FF2B5EF4-FFF2-40B4-BE49-F238E27FC236}">
                      <a16:creationId xmlns:a16="http://schemas.microsoft.com/office/drawing/2014/main" id="{CB47E507-B6ED-886C-42EF-BDF04B2C064C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AEB4FA-C8CE-2E95-F0B4-C415E5D9A27C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4389C887-2A5B-DBC8-840A-C68AC97C2EB4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A8779CB1-7C98-48F9-8767-9EA988A85795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84" name="TextBox 183">
                    <a:extLst>
                      <a:ext uri="{FF2B5EF4-FFF2-40B4-BE49-F238E27FC236}">
                        <a16:creationId xmlns:a16="http://schemas.microsoft.com/office/drawing/2014/main" id="{FA69E55E-78DE-A6DF-46DA-1E551F5089B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81" name="Left Brace 180">
                  <a:extLst>
                    <a:ext uri="{FF2B5EF4-FFF2-40B4-BE49-F238E27FC236}">
                      <a16:creationId xmlns:a16="http://schemas.microsoft.com/office/drawing/2014/main" id="{4ADFB147-2B86-4F8C-594E-7AEEEF83CDF6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0A16DE83-61DA-1DCB-E77A-8ED19562DFF0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1E629702-6131-CE23-4B58-053E9F7CA92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1" t="2384" r="10377" b="6987"/>
            <a:stretch>
              <a:fillRect/>
            </a:stretch>
          </p:blipFill>
          <p:spPr>
            <a:xfrm>
              <a:off x="291537" y="1247443"/>
              <a:ext cx="1547005" cy="216527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5426CA9-DE92-5B2D-9827-0E93F922A524}"/>
                </a:ext>
              </a:extLst>
            </p:cNvPr>
            <p:cNvSpPr txBox="1"/>
            <p:nvPr/>
          </p:nvSpPr>
          <p:spPr>
            <a:xfrm>
              <a:off x="1775935" y="1711442"/>
              <a:ext cx="6038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IGF2BP3</a:t>
              </a:r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A80BE7BD-3308-54AE-C091-09212680E89A}"/>
              </a:ext>
            </a:extLst>
          </p:cNvPr>
          <p:cNvGrpSpPr/>
          <p:nvPr/>
        </p:nvGrpSpPr>
        <p:grpSpPr>
          <a:xfrm>
            <a:off x="4799577" y="1779854"/>
            <a:ext cx="2490120" cy="2509924"/>
            <a:chOff x="282247" y="889295"/>
            <a:chExt cx="2490120" cy="2509924"/>
          </a:xfrm>
        </p:grpSpPr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1BA0FA99-06E3-38EE-9C2A-3666F3DF4AF0}"/>
                </a:ext>
              </a:extLst>
            </p:cNvPr>
            <p:cNvGrpSpPr/>
            <p:nvPr/>
          </p:nvGrpSpPr>
          <p:grpSpPr>
            <a:xfrm>
              <a:off x="282247" y="1233940"/>
              <a:ext cx="2490120" cy="2165279"/>
              <a:chOff x="714807" y="2635316"/>
              <a:chExt cx="2490120" cy="2165279"/>
            </a:xfrm>
          </p:grpSpPr>
          <p:pic>
            <p:nvPicPr>
              <p:cNvPr id="471" name="Picture 470" descr="A close-up of a test tube&#10;&#10;AI-generated content may be incorrect.">
                <a:extLst>
                  <a:ext uri="{FF2B5EF4-FFF2-40B4-BE49-F238E27FC236}">
                    <a16:creationId xmlns:a16="http://schemas.microsoft.com/office/drawing/2014/main" id="{3DA35F08-45E6-8A90-F321-F9DC4A10CD1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7" t="546" r="-984" b="3538"/>
              <a:stretch>
                <a:fillRect/>
              </a:stretch>
            </p:blipFill>
            <p:spPr>
              <a:xfrm>
                <a:off x="714807" y="2635316"/>
                <a:ext cx="1547004" cy="2165279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472" name="TextBox 471">
                <a:extLst>
                  <a:ext uri="{FF2B5EF4-FFF2-40B4-BE49-F238E27FC236}">
                    <a16:creationId xmlns:a16="http://schemas.microsoft.com/office/drawing/2014/main" id="{175D27D0-A357-4C7A-BF3D-3C88AF207170}"/>
                  </a:ext>
                </a:extLst>
              </p:cNvPr>
              <p:cNvSpPr txBox="1"/>
              <p:nvPr/>
            </p:nvSpPr>
            <p:spPr>
              <a:xfrm>
                <a:off x="2187951" y="3834992"/>
                <a:ext cx="10169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ProCasp3</a:t>
                </a:r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767C71FB-863F-EB89-B30F-278B2156DF4B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D64649D7-D6B5-0C5E-D15E-0DE0F2B23163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465" name="Group 464">
                  <a:extLst>
                    <a:ext uri="{FF2B5EF4-FFF2-40B4-BE49-F238E27FC236}">
                      <a16:creationId xmlns:a16="http://schemas.microsoft.com/office/drawing/2014/main" id="{04C11DEB-C8DB-FA98-3247-A1A62EBD44CE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468" name="TextBox 467">
                    <a:extLst>
                      <a:ext uri="{FF2B5EF4-FFF2-40B4-BE49-F238E27FC236}">
                        <a16:creationId xmlns:a16="http://schemas.microsoft.com/office/drawing/2014/main" id="{13BE18AD-6561-723D-89A8-676CD2E23471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469" name="TextBox 468">
                    <a:extLst>
                      <a:ext uri="{FF2B5EF4-FFF2-40B4-BE49-F238E27FC236}">
                        <a16:creationId xmlns:a16="http://schemas.microsoft.com/office/drawing/2014/main" id="{237E96CE-2CF6-D5B4-7104-CD2C14E9F351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66" name="TextBox 465">
                  <a:extLst>
                    <a:ext uri="{FF2B5EF4-FFF2-40B4-BE49-F238E27FC236}">
                      <a16:creationId xmlns:a16="http://schemas.microsoft.com/office/drawing/2014/main" id="{2B286030-A483-D793-A11B-F94856E2395D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467" name="Left Brace 466">
                  <a:extLst>
                    <a:ext uri="{FF2B5EF4-FFF2-40B4-BE49-F238E27FC236}">
                      <a16:creationId xmlns:a16="http://schemas.microsoft.com/office/drawing/2014/main" id="{8D731160-5536-6001-7C73-FDEC9498ED69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4B22A33B-A452-B24B-AD10-970E27C61EE7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460" name="Group 459">
                  <a:extLst>
                    <a:ext uri="{FF2B5EF4-FFF2-40B4-BE49-F238E27FC236}">
                      <a16:creationId xmlns:a16="http://schemas.microsoft.com/office/drawing/2014/main" id="{DCFAA0D8-5D83-DFB9-F1E6-47D816F90961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463" name="TextBox 462">
                    <a:extLst>
                      <a:ext uri="{FF2B5EF4-FFF2-40B4-BE49-F238E27FC236}">
                        <a16:creationId xmlns:a16="http://schemas.microsoft.com/office/drawing/2014/main" id="{43833D38-66FB-838A-2DF5-F8B23BFFE52E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464" name="TextBox 463">
                    <a:extLst>
                      <a:ext uri="{FF2B5EF4-FFF2-40B4-BE49-F238E27FC236}">
                        <a16:creationId xmlns:a16="http://schemas.microsoft.com/office/drawing/2014/main" id="{646C0A8D-BFC2-23AF-CBA5-B49244320CCC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61" name="Left Brace 460">
                  <a:extLst>
                    <a:ext uri="{FF2B5EF4-FFF2-40B4-BE49-F238E27FC236}">
                      <a16:creationId xmlns:a16="http://schemas.microsoft.com/office/drawing/2014/main" id="{E3428CA9-B4A9-EB7C-AB34-073D66A4F606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2" name="TextBox 461">
                  <a:extLst>
                    <a:ext uri="{FF2B5EF4-FFF2-40B4-BE49-F238E27FC236}">
                      <a16:creationId xmlns:a16="http://schemas.microsoft.com/office/drawing/2014/main" id="{13AF964F-7261-49E3-D718-77F856F90EF0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E82F3037-D539-F2C0-286A-68BF2A45582B}"/>
              </a:ext>
            </a:extLst>
          </p:cNvPr>
          <p:cNvGrpSpPr/>
          <p:nvPr/>
        </p:nvGrpSpPr>
        <p:grpSpPr>
          <a:xfrm>
            <a:off x="475867" y="4384861"/>
            <a:ext cx="2252097" cy="2383827"/>
            <a:chOff x="219418" y="889295"/>
            <a:chExt cx="2252097" cy="2383827"/>
          </a:xfrm>
        </p:grpSpPr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5C0637BE-7E39-D594-14C3-748665305B2E}"/>
                </a:ext>
              </a:extLst>
            </p:cNvPr>
            <p:cNvGrpSpPr/>
            <p:nvPr/>
          </p:nvGrpSpPr>
          <p:grpSpPr>
            <a:xfrm>
              <a:off x="219418" y="1288065"/>
              <a:ext cx="2252097" cy="1985057"/>
              <a:chOff x="651978" y="2689441"/>
              <a:chExt cx="2252097" cy="1985057"/>
            </a:xfrm>
          </p:grpSpPr>
          <p:pic>
            <p:nvPicPr>
              <p:cNvPr id="502" name="Picture 501" descr="A close-up of a dna test&#10;&#10;AI-generated content may be incorrect.">
                <a:extLst>
                  <a:ext uri="{FF2B5EF4-FFF2-40B4-BE49-F238E27FC236}">
                    <a16:creationId xmlns:a16="http://schemas.microsoft.com/office/drawing/2014/main" id="{4B1C3BD6-2B77-4B28-B4F1-BD39C449B4D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34" t="1242" r="3524" b="2797"/>
              <a:stretch>
                <a:fillRect/>
              </a:stretch>
            </p:blipFill>
            <p:spPr>
              <a:xfrm>
                <a:off x="651978" y="2689441"/>
                <a:ext cx="1523866" cy="1985057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80BE12D1-3631-4DF5-5533-1A751E438420}"/>
                  </a:ext>
                </a:extLst>
              </p:cNvPr>
              <p:cNvSpPr txBox="1"/>
              <p:nvPr/>
            </p:nvSpPr>
            <p:spPr>
              <a:xfrm>
                <a:off x="2108001" y="4098459"/>
                <a:ext cx="796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Casp3 (p17)</a:t>
                </a: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21860330-F4C5-1E67-138F-80066C4D2A6A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87787165-7A70-E06E-44D9-CF57EE7A2E9F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497" name="Group 496">
                  <a:extLst>
                    <a:ext uri="{FF2B5EF4-FFF2-40B4-BE49-F238E27FC236}">
                      <a16:creationId xmlns:a16="http://schemas.microsoft.com/office/drawing/2014/main" id="{B117232C-F158-74FF-49AF-88C9F3873815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500" name="TextBox 499">
                    <a:extLst>
                      <a:ext uri="{FF2B5EF4-FFF2-40B4-BE49-F238E27FC236}">
                        <a16:creationId xmlns:a16="http://schemas.microsoft.com/office/drawing/2014/main" id="{2F8EA4DB-3D94-7123-5566-5EFDAC945B5B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01" name="TextBox 500">
                    <a:extLst>
                      <a:ext uri="{FF2B5EF4-FFF2-40B4-BE49-F238E27FC236}">
                        <a16:creationId xmlns:a16="http://schemas.microsoft.com/office/drawing/2014/main" id="{BCF65DA5-08B6-0236-C897-AA15CFA3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98" name="TextBox 497">
                  <a:extLst>
                    <a:ext uri="{FF2B5EF4-FFF2-40B4-BE49-F238E27FC236}">
                      <a16:creationId xmlns:a16="http://schemas.microsoft.com/office/drawing/2014/main" id="{5E69E133-1BE3-DA50-7029-3C67C369C892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499" name="Left Brace 498">
                  <a:extLst>
                    <a:ext uri="{FF2B5EF4-FFF2-40B4-BE49-F238E27FC236}">
                      <a16:creationId xmlns:a16="http://schemas.microsoft.com/office/drawing/2014/main" id="{14988D1E-F7F1-649A-A039-F4D6C59A783B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" name="Group 490">
                <a:extLst>
                  <a:ext uri="{FF2B5EF4-FFF2-40B4-BE49-F238E27FC236}">
                    <a16:creationId xmlns:a16="http://schemas.microsoft.com/office/drawing/2014/main" id="{7F4E9A18-A472-1A6D-04B3-155DEA6CD591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492" name="Group 491">
                  <a:extLst>
                    <a:ext uri="{FF2B5EF4-FFF2-40B4-BE49-F238E27FC236}">
                      <a16:creationId xmlns:a16="http://schemas.microsoft.com/office/drawing/2014/main" id="{EBCFF04C-9909-D9BC-6D4F-D9428CFEF546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495" name="TextBox 494">
                    <a:extLst>
                      <a:ext uri="{FF2B5EF4-FFF2-40B4-BE49-F238E27FC236}">
                        <a16:creationId xmlns:a16="http://schemas.microsoft.com/office/drawing/2014/main" id="{D83BE921-348D-3C93-1528-EFE59F4EA1A1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496" name="TextBox 495">
                    <a:extLst>
                      <a:ext uri="{FF2B5EF4-FFF2-40B4-BE49-F238E27FC236}">
                        <a16:creationId xmlns:a16="http://schemas.microsoft.com/office/drawing/2014/main" id="{17B5C6CE-FDF1-8053-C5B7-C95C74E15F60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93" name="Left Brace 492">
                  <a:extLst>
                    <a:ext uri="{FF2B5EF4-FFF2-40B4-BE49-F238E27FC236}">
                      <a16:creationId xmlns:a16="http://schemas.microsoft.com/office/drawing/2014/main" id="{60DE998B-DC2E-7F18-8102-BCEA66C9695B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4" name="TextBox 493">
                  <a:extLst>
                    <a:ext uri="{FF2B5EF4-FFF2-40B4-BE49-F238E27FC236}">
                      <a16:creationId xmlns:a16="http://schemas.microsoft.com/office/drawing/2014/main" id="{52B6FDA9-7D97-4212-D7ED-02D3E1FFE6A2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64363653-727A-B96D-E2D2-29CD64522B62}"/>
              </a:ext>
            </a:extLst>
          </p:cNvPr>
          <p:cNvGrpSpPr/>
          <p:nvPr/>
        </p:nvGrpSpPr>
        <p:grpSpPr>
          <a:xfrm>
            <a:off x="2770590" y="4467141"/>
            <a:ext cx="2093546" cy="2396063"/>
            <a:chOff x="293253" y="889295"/>
            <a:chExt cx="2093546" cy="2396063"/>
          </a:xfrm>
        </p:grpSpPr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33331059-ED65-E574-6DCA-92F4FAB3E45A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CC4CE08C-27A3-ECE1-3B6B-D7B80A9870F8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529" name="Group 528">
                  <a:extLst>
                    <a:ext uri="{FF2B5EF4-FFF2-40B4-BE49-F238E27FC236}">
                      <a16:creationId xmlns:a16="http://schemas.microsoft.com/office/drawing/2014/main" id="{54D95222-C1AC-6253-E0EE-167A8305B81D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532" name="TextBox 531">
                    <a:extLst>
                      <a:ext uri="{FF2B5EF4-FFF2-40B4-BE49-F238E27FC236}">
                        <a16:creationId xmlns:a16="http://schemas.microsoft.com/office/drawing/2014/main" id="{EB240829-5008-33E9-FD09-94AA094C5CF4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33" name="TextBox 532">
                    <a:extLst>
                      <a:ext uri="{FF2B5EF4-FFF2-40B4-BE49-F238E27FC236}">
                        <a16:creationId xmlns:a16="http://schemas.microsoft.com/office/drawing/2014/main" id="{A05293EA-2271-2C5E-A602-A8F4165E3419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530" name="TextBox 529">
                  <a:extLst>
                    <a:ext uri="{FF2B5EF4-FFF2-40B4-BE49-F238E27FC236}">
                      <a16:creationId xmlns:a16="http://schemas.microsoft.com/office/drawing/2014/main" id="{D483B927-9448-1D57-F4C3-7E54636AB551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531" name="Left Brace 530">
                  <a:extLst>
                    <a:ext uri="{FF2B5EF4-FFF2-40B4-BE49-F238E27FC236}">
                      <a16:creationId xmlns:a16="http://schemas.microsoft.com/office/drawing/2014/main" id="{55454D27-1449-C82D-8B2C-20DB2BBD4AD5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B7847046-DFD4-2CD6-217E-2C87FE1A5C17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E5554CF7-CB31-6AD5-4F50-FEABA85DFF58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527" name="TextBox 526">
                    <a:extLst>
                      <a:ext uri="{FF2B5EF4-FFF2-40B4-BE49-F238E27FC236}">
                        <a16:creationId xmlns:a16="http://schemas.microsoft.com/office/drawing/2014/main" id="{BD42A4A9-ABBE-963E-1DB4-B232F96154AB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28" name="TextBox 527">
                    <a:extLst>
                      <a:ext uri="{FF2B5EF4-FFF2-40B4-BE49-F238E27FC236}">
                        <a16:creationId xmlns:a16="http://schemas.microsoft.com/office/drawing/2014/main" id="{B8CE64E3-7DF4-5634-9105-CB92CBA6AFBB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525" name="Left Brace 524">
                  <a:extLst>
                    <a:ext uri="{FF2B5EF4-FFF2-40B4-BE49-F238E27FC236}">
                      <a16:creationId xmlns:a16="http://schemas.microsoft.com/office/drawing/2014/main" id="{F83BCB0F-3388-AF3C-F5DF-BE9C523361EB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6" name="TextBox 525">
                  <a:extLst>
                    <a:ext uri="{FF2B5EF4-FFF2-40B4-BE49-F238E27FC236}">
                      <a16:creationId xmlns:a16="http://schemas.microsoft.com/office/drawing/2014/main" id="{FAD8F6CB-092D-7D10-A0CF-5F68B8E403E1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1859F964-AED7-49DE-CC63-C9DDB1F4BE09}"/>
                </a:ext>
              </a:extLst>
            </p:cNvPr>
            <p:cNvSpPr txBox="1"/>
            <p:nvPr/>
          </p:nvSpPr>
          <p:spPr>
            <a:xfrm>
              <a:off x="1721144" y="2082258"/>
              <a:ext cx="6656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ProCasp9</a:t>
              </a:r>
            </a:p>
          </p:txBody>
        </p:sp>
        <p:pic>
          <p:nvPicPr>
            <p:cNvPr id="518" name="Picture 517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48892210-2C0C-F144-D0C7-7F064534A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" t="644" r="50792" b="3338"/>
            <a:stretch>
              <a:fillRect/>
            </a:stretch>
          </p:blipFill>
          <p:spPr>
            <a:xfrm>
              <a:off x="293253" y="1278454"/>
              <a:ext cx="1504613" cy="200690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F3C93BC4-B2C0-5E41-1D45-5B5AA01CCDD3}"/>
              </a:ext>
            </a:extLst>
          </p:cNvPr>
          <p:cNvGrpSpPr/>
          <p:nvPr/>
        </p:nvGrpSpPr>
        <p:grpSpPr>
          <a:xfrm>
            <a:off x="4954907" y="4453406"/>
            <a:ext cx="1943410" cy="2392813"/>
            <a:chOff x="469267" y="889295"/>
            <a:chExt cx="1943410" cy="2392813"/>
          </a:xfrm>
        </p:grpSpPr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601DD3CE-2893-8761-99C5-DF529A598127}"/>
                </a:ext>
              </a:extLst>
            </p:cNvPr>
            <p:cNvGrpSpPr/>
            <p:nvPr/>
          </p:nvGrpSpPr>
          <p:grpSpPr>
            <a:xfrm>
              <a:off x="507291" y="889295"/>
              <a:ext cx="1191488" cy="388604"/>
              <a:chOff x="507291" y="889295"/>
              <a:chExt cx="1191488" cy="388604"/>
            </a:xfrm>
          </p:grpSpPr>
          <p:grpSp>
            <p:nvGrpSpPr>
              <p:cNvPr id="586" name="Group 585">
                <a:extLst>
                  <a:ext uri="{FF2B5EF4-FFF2-40B4-BE49-F238E27FC236}">
                    <a16:creationId xmlns:a16="http://schemas.microsoft.com/office/drawing/2014/main" id="{7AA7CC71-C685-39E1-0ED1-744E576492BD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8FE0A4E9-CED8-6035-0816-33B698310F1F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596" name="TextBox 595">
                    <a:extLst>
                      <a:ext uri="{FF2B5EF4-FFF2-40B4-BE49-F238E27FC236}">
                        <a16:creationId xmlns:a16="http://schemas.microsoft.com/office/drawing/2014/main" id="{40104294-BB47-5A7B-323F-E715810951C1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97" name="TextBox 596">
                    <a:extLst>
                      <a:ext uri="{FF2B5EF4-FFF2-40B4-BE49-F238E27FC236}">
                        <a16:creationId xmlns:a16="http://schemas.microsoft.com/office/drawing/2014/main" id="{1C1FD351-D4A2-CF0E-8056-F1D23A052BCA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594" name="TextBox 593">
                  <a:extLst>
                    <a:ext uri="{FF2B5EF4-FFF2-40B4-BE49-F238E27FC236}">
                      <a16:creationId xmlns:a16="http://schemas.microsoft.com/office/drawing/2014/main" id="{94F7C47D-8368-70E2-AB1A-2E34092307CB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595" name="Left Brace 594">
                  <a:extLst>
                    <a:ext uri="{FF2B5EF4-FFF2-40B4-BE49-F238E27FC236}">
                      <a16:creationId xmlns:a16="http://schemas.microsoft.com/office/drawing/2014/main" id="{F8827C2B-41C9-F732-133C-FCDA00A97BCB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336B5963-4586-F55F-DA25-88FEFF3BC9A5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E464BAAD-26AC-1F2F-9CC3-D6A5B0E90510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591" name="TextBox 590">
                    <a:extLst>
                      <a:ext uri="{FF2B5EF4-FFF2-40B4-BE49-F238E27FC236}">
                        <a16:creationId xmlns:a16="http://schemas.microsoft.com/office/drawing/2014/main" id="{35986E94-6E56-53B2-11C3-4A18A16A4D7B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92" name="TextBox 591">
                    <a:extLst>
                      <a:ext uri="{FF2B5EF4-FFF2-40B4-BE49-F238E27FC236}">
                        <a16:creationId xmlns:a16="http://schemas.microsoft.com/office/drawing/2014/main" id="{D10D1880-DEC4-E192-D405-471D2D761CE3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589" name="Left Brace 588">
                  <a:extLst>
                    <a:ext uri="{FF2B5EF4-FFF2-40B4-BE49-F238E27FC236}">
                      <a16:creationId xmlns:a16="http://schemas.microsoft.com/office/drawing/2014/main" id="{F0660F1A-2D8E-2AED-A2CF-7EC64967AEAD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0" name="TextBox 589">
                  <a:extLst>
                    <a:ext uri="{FF2B5EF4-FFF2-40B4-BE49-F238E27FC236}">
                      <a16:creationId xmlns:a16="http://schemas.microsoft.com/office/drawing/2014/main" id="{1EF7E7C3-84F6-BEDE-BB72-DF7205900029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EE38B538-E9BF-CF8B-228B-7C3BEABD8A90}"/>
                </a:ext>
              </a:extLst>
            </p:cNvPr>
            <p:cNvGrpSpPr/>
            <p:nvPr/>
          </p:nvGrpSpPr>
          <p:grpSpPr>
            <a:xfrm>
              <a:off x="469267" y="1268414"/>
              <a:ext cx="1943410" cy="2013694"/>
              <a:chOff x="893362" y="1183996"/>
              <a:chExt cx="1943410" cy="2013694"/>
            </a:xfrm>
          </p:grpSpPr>
          <p:pic>
            <p:nvPicPr>
              <p:cNvPr id="584" name="Picture 583" descr="A close-up of a test tube&#10;&#10;AI-generated content may be incorrect.">
                <a:extLst>
                  <a:ext uri="{FF2B5EF4-FFF2-40B4-BE49-F238E27FC236}">
                    <a16:creationId xmlns:a16="http://schemas.microsoft.com/office/drawing/2014/main" id="{2D07E260-CB66-FD60-EF27-25620FA9E5B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48" t="3882" r="11376" b="6815"/>
              <a:stretch>
                <a:fillRect/>
              </a:stretch>
            </p:blipFill>
            <p:spPr>
              <a:xfrm>
                <a:off x="893362" y="1183996"/>
                <a:ext cx="1482445" cy="201369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585" name="TextBox 584">
                <a:extLst>
                  <a:ext uri="{FF2B5EF4-FFF2-40B4-BE49-F238E27FC236}">
                    <a16:creationId xmlns:a16="http://schemas.microsoft.com/office/drawing/2014/main" id="{536BDBCC-C36F-CA9F-7AC2-4BACB7BE2D3F}"/>
                  </a:ext>
                </a:extLst>
              </p:cNvPr>
              <p:cNvSpPr txBox="1"/>
              <p:nvPr/>
            </p:nvSpPr>
            <p:spPr>
              <a:xfrm>
                <a:off x="2337804" y="1963813"/>
                <a:ext cx="49896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-actin</a:t>
                </a:r>
              </a:p>
            </p:txBody>
          </p:sp>
        </p:grpSp>
      </p:grpSp>
      <p:sp>
        <p:nvSpPr>
          <p:cNvPr id="666" name="TextBox 665">
            <a:extLst>
              <a:ext uri="{FF2B5EF4-FFF2-40B4-BE49-F238E27FC236}">
                <a16:creationId xmlns:a16="http://schemas.microsoft.com/office/drawing/2014/main" id="{806C6549-059D-EEFC-2CE5-079543172F58}"/>
              </a:ext>
            </a:extLst>
          </p:cNvPr>
          <p:cNvSpPr txBox="1"/>
          <p:nvPr/>
        </p:nvSpPr>
        <p:spPr>
          <a:xfrm>
            <a:off x="4103979" y="6044598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Cleaved Casp9</a:t>
            </a:r>
          </a:p>
        </p:txBody>
      </p:sp>
    </p:spTree>
    <p:extLst>
      <p:ext uri="{BB962C8B-B14F-4D97-AF65-F5344CB8AC3E}">
        <p14:creationId xmlns:p14="http://schemas.microsoft.com/office/powerpoint/2010/main" val="233654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D79DB8F-4F43-D5A8-FE4B-E34C33D80984}"/>
              </a:ext>
            </a:extLst>
          </p:cNvPr>
          <p:cNvGrpSpPr/>
          <p:nvPr/>
        </p:nvGrpSpPr>
        <p:grpSpPr>
          <a:xfrm>
            <a:off x="446333" y="1027446"/>
            <a:ext cx="2090328" cy="2575251"/>
            <a:chOff x="35291" y="1050599"/>
            <a:chExt cx="2090328" cy="25752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AC7AC2-9489-0B3E-F289-0DE4B5703BB6}"/>
                </a:ext>
              </a:extLst>
            </p:cNvPr>
            <p:cNvGrpSpPr/>
            <p:nvPr/>
          </p:nvGrpSpPr>
          <p:grpSpPr>
            <a:xfrm>
              <a:off x="273698" y="1050599"/>
              <a:ext cx="1191488" cy="388604"/>
              <a:chOff x="507291" y="889295"/>
              <a:chExt cx="1191488" cy="38860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4DF893E-5884-030A-A61D-F85EC07F4B10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5C227D9-0B53-195B-BB66-12DC2A9246E8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63D3B6A-DB92-623D-6790-D2D0C9877E68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765C1F3-1A27-5462-1CAA-E549DA45FA93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BDDF988-CD32-AB02-1C0E-2D71BA96512D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14" name="Left Brace 13">
                  <a:extLst>
                    <a:ext uri="{FF2B5EF4-FFF2-40B4-BE49-F238E27FC236}">
                      <a16:creationId xmlns:a16="http://schemas.microsoft.com/office/drawing/2014/main" id="{5597D050-770F-F2A2-7C4F-CAFC38651442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41C4FAA-F915-8BDD-4B28-A79847047708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356959F3-FB4B-6AF3-0084-AE076A0AA40B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BEBC01-9B57-70B4-DDAF-38844788053E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7E61B28-F371-8048-38AC-10458A7A7E12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8" name="Left Brace 7">
                  <a:extLst>
                    <a:ext uri="{FF2B5EF4-FFF2-40B4-BE49-F238E27FC236}">
                      <a16:creationId xmlns:a16="http://schemas.microsoft.com/office/drawing/2014/main" id="{F830CE0D-3414-BDEC-A220-93A405D7D8AA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C792444-5203-B0EF-CD8C-A93F25A85FCA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siIGF2BP3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89B9A6-E493-BE67-1EFD-C5476E26D539}"/>
                </a:ext>
              </a:extLst>
            </p:cNvPr>
            <p:cNvSpPr txBox="1"/>
            <p:nvPr/>
          </p:nvSpPr>
          <p:spPr>
            <a:xfrm>
              <a:off x="1446136" y="2121451"/>
              <a:ext cx="6794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IGF2BP3</a:t>
              </a:r>
            </a:p>
          </p:txBody>
        </p:sp>
        <p:pic>
          <p:nvPicPr>
            <p:cNvPr id="28" name="Picture 27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665480AE-D8F1-92E9-A597-8DCFA9752EC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3106" r="54468" b="5568"/>
            <a:stretch>
              <a:fillRect/>
            </a:stretch>
          </p:blipFill>
          <p:spPr>
            <a:xfrm>
              <a:off x="35291" y="1422364"/>
              <a:ext cx="1481781" cy="22034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48B564-422F-47A8-77FC-2D3132CCA727}"/>
              </a:ext>
            </a:extLst>
          </p:cNvPr>
          <p:cNvSpPr txBox="1"/>
          <p:nvPr/>
        </p:nvSpPr>
        <p:spPr>
          <a:xfrm>
            <a:off x="0" y="84149"/>
            <a:ext cx="821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7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4412565-7EC8-91FB-979B-7C902935DE12}"/>
              </a:ext>
            </a:extLst>
          </p:cNvPr>
          <p:cNvGrpSpPr/>
          <p:nvPr/>
        </p:nvGrpSpPr>
        <p:grpSpPr>
          <a:xfrm>
            <a:off x="2509982" y="1027446"/>
            <a:ext cx="2426620" cy="2575251"/>
            <a:chOff x="2319920" y="1050599"/>
            <a:chExt cx="2426620" cy="25752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08F4D7-07A0-A490-3F46-8E378CAC7EA2}"/>
                </a:ext>
              </a:extLst>
            </p:cNvPr>
            <p:cNvGrpSpPr/>
            <p:nvPr/>
          </p:nvGrpSpPr>
          <p:grpSpPr>
            <a:xfrm>
              <a:off x="2580348" y="1050599"/>
              <a:ext cx="1191488" cy="388604"/>
              <a:chOff x="507291" y="889295"/>
              <a:chExt cx="1191488" cy="38860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069330A-55BA-BF41-35BE-8A0CC5849D80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41E4D606-E4F8-046B-DC05-026AF76807E1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4404071-11D8-3582-502E-FF8412E0FCAF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01A8EDD-F2AB-FACD-8ED9-830F5C003AFE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7AE3030-53AA-72DB-1C36-A008D85067D1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A723890A-DE29-712A-139A-A069E1BE9C10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A28DDD5-3CB7-8040-ABB8-EA9A5CCE74CD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821D16A-D718-689B-A820-1ED92E755252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6DA79B1-297D-35C3-73F5-D7CB9A1CA50F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C61637E-4B3D-1412-D7C9-3AC161490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36" name="Left Brace 35">
                  <a:extLst>
                    <a:ext uri="{FF2B5EF4-FFF2-40B4-BE49-F238E27FC236}">
                      <a16:creationId xmlns:a16="http://schemas.microsoft.com/office/drawing/2014/main" id="{326C7B09-0863-6F57-4B9C-47E2623F3BC7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897B2DE-78CA-EE36-8B26-1FE68FE3E75C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siIGF2BP3</a:t>
                  </a:r>
                </a:p>
              </p:txBody>
            </p:sp>
          </p:grpSp>
        </p:grpSp>
        <p:pic>
          <p:nvPicPr>
            <p:cNvPr id="46" name="Picture 45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C9921D29-9F14-B040-2270-82BE28F922D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" t="2569" r="55682" b="2895"/>
            <a:stretch>
              <a:fillRect/>
            </a:stretch>
          </p:blipFill>
          <p:spPr>
            <a:xfrm>
              <a:off x="2319920" y="1401459"/>
              <a:ext cx="1481781" cy="222439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382FE3-C35B-032A-F961-DA65C5F95AEF}"/>
                </a:ext>
              </a:extLst>
            </p:cNvPr>
            <p:cNvSpPr txBox="1"/>
            <p:nvPr/>
          </p:nvSpPr>
          <p:spPr>
            <a:xfrm>
              <a:off x="3729564" y="2651545"/>
              <a:ext cx="10169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ProCasp3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9F4C293-6A1C-B88C-620E-71FEA1A451D4}"/>
              </a:ext>
            </a:extLst>
          </p:cNvPr>
          <p:cNvGrpSpPr/>
          <p:nvPr/>
        </p:nvGrpSpPr>
        <p:grpSpPr>
          <a:xfrm>
            <a:off x="4715118" y="1027446"/>
            <a:ext cx="2149039" cy="2588685"/>
            <a:chOff x="4829856" y="1050599"/>
            <a:chExt cx="2149039" cy="258868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835EB1A-B0E6-A412-8CCE-2354F4F52FAC}"/>
                </a:ext>
              </a:extLst>
            </p:cNvPr>
            <p:cNvGrpSpPr/>
            <p:nvPr/>
          </p:nvGrpSpPr>
          <p:grpSpPr>
            <a:xfrm>
              <a:off x="4991333" y="1050599"/>
              <a:ext cx="1191488" cy="388604"/>
              <a:chOff x="507291" y="889295"/>
              <a:chExt cx="1191488" cy="388604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610F4FE-C5E1-2C28-494E-D83DF009EAF3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D2504AD1-53A4-43F0-03AC-9731942C952A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13FE4AA-7178-8303-F164-37C76AE6E9A3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90402462-503C-80BC-0575-04F2EEBED521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128B106-5534-E0C2-EDFC-BBBB0CF202D9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69" name="Left Brace 68">
                  <a:extLst>
                    <a:ext uri="{FF2B5EF4-FFF2-40B4-BE49-F238E27FC236}">
                      <a16:creationId xmlns:a16="http://schemas.microsoft.com/office/drawing/2014/main" id="{F22D4BD8-97BE-B2CC-73AF-F734C3BAAE07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CE93125-C412-4125-946F-9D95DD43C8B5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C22EDC7A-02D5-A6D4-A95B-39B94A9FFF19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651D1322-9C7E-6587-7DF8-F6ECEDF30436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7F47C327-C1FB-5120-ECED-904437AE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63" name="Left Brace 62">
                  <a:extLst>
                    <a:ext uri="{FF2B5EF4-FFF2-40B4-BE49-F238E27FC236}">
                      <a16:creationId xmlns:a16="http://schemas.microsoft.com/office/drawing/2014/main" id="{C256CC60-E571-0E0E-A336-5AFA4BED272A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50EB77D-060D-2920-0827-29B436138895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siIGF2BP3</a:t>
                  </a:r>
                </a:p>
              </p:txBody>
            </p:sp>
          </p:grp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98DB880F-2506-479B-06AB-844782F3393C}"/>
                </a:ext>
              </a:extLst>
            </p:cNvPr>
            <p:cNvGrpSpPr/>
            <p:nvPr/>
          </p:nvGrpSpPr>
          <p:grpSpPr>
            <a:xfrm>
              <a:off x="4829856" y="1414893"/>
              <a:ext cx="2149039" cy="2224391"/>
              <a:chOff x="4829856" y="1414893"/>
              <a:chExt cx="2149039" cy="2224391"/>
            </a:xfrm>
          </p:grpSpPr>
          <p:pic>
            <p:nvPicPr>
              <p:cNvPr id="76" name="Picture 75" descr="A close-up of a dna test&#10;&#10;AI-generated content may be incorrect.">
                <a:extLst>
                  <a:ext uri="{FF2B5EF4-FFF2-40B4-BE49-F238E27FC236}">
                    <a16:creationId xmlns:a16="http://schemas.microsoft.com/office/drawing/2014/main" id="{8BAD8932-7AD3-4F4C-652A-6894ABDCE54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9" t="600" r="54395" b="1667"/>
              <a:stretch>
                <a:fillRect/>
              </a:stretch>
            </p:blipFill>
            <p:spPr>
              <a:xfrm>
                <a:off x="4829856" y="1414893"/>
                <a:ext cx="1417320" cy="222439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E08E545-CCAC-BBD2-926A-75CDBBA47B76}"/>
                  </a:ext>
                </a:extLst>
              </p:cNvPr>
              <p:cNvSpPr txBox="1"/>
              <p:nvPr/>
            </p:nvSpPr>
            <p:spPr>
              <a:xfrm>
                <a:off x="6182821" y="2990629"/>
                <a:ext cx="79607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Casp3 (p17)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242BDB-8949-6C4C-3D59-43A8DA78128E}"/>
              </a:ext>
            </a:extLst>
          </p:cNvPr>
          <p:cNvGrpSpPr/>
          <p:nvPr/>
        </p:nvGrpSpPr>
        <p:grpSpPr>
          <a:xfrm>
            <a:off x="649384" y="4671538"/>
            <a:ext cx="1191488" cy="388604"/>
            <a:chOff x="507291" y="889295"/>
            <a:chExt cx="1191488" cy="38860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C8D862A-654B-B0B3-9C00-5D88821112F0}"/>
                </a:ext>
              </a:extLst>
            </p:cNvPr>
            <p:cNvGrpSpPr/>
            <p:nvPr/>
          </p:nvGrpSpPr>
          <p:grpSpPr>
            <a:xfrm>
              <a:off x="507291" y="889295"/>
              <a:ext cx="647662" cy="388604"/>
              <a:chOff x="528720" y="889295"/>
              <a:chExt cx="647662" cy="388604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6ADEB089-A239-35D7-819E-D148DF506390}"/>
                  </a:ext>
                </a:extLst>
              </p:cNvPr>
              <p:cNvGrpSpPr/>
              <p:nvPr/>
            </p:nvGrpSpPr>
            <p:grpSpPr>
              <a:xfrm>
                <a:off x="528720" y="1057097"/>
                <a:ext cx="647662" cy="220802"/>
                <a:chOff x="2134613" y="1504953"/>
                <a:chExt cx="1017758" cy="220802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1ACF537-DDDE-27F9-594A-07F1FEEC7281}"/>
                    </a:ext>
                  </a:extLst>
                </p:cNvPr>
                <p:cNvSpPr txBox="1"/>
                <p:nvPr/>
              </p:nvSpPr>
              <p:spPr>
                <a:xfrm>
                  <a:off x="2134613" y="1504953"/>
                  <a:ext cx="54257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A2C02AD-6D5E-44AD-1419-D900B39285C3}"/>
                    </a:ext>
                  </a:extLst>
                </p:cNvPr>
                <p:cNvSpPr txBox="1"/>
                <p:nvPr/>
              </p:nvSpPr>
              <p:spPr>
                <a:xfrm>
                  <a:off x="2449066" y="1510311"/>
                  <a:ext cx="70330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1670EF4-7C56-888A-4DD6-B0D985220FFA}"/>
                  </a:ext>
                </a:extLst>
              </p:cNvPr>
              <p:cNvSpPr txBox="1"/>
              <p:nvPr/>
            </p:nvSpPr>
            <p:spPr>
              <a:xfrm>
                <a:off x="651172" y="889295"/>
                <a:ext cx="46214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NTC</a:t>
                </a:r>
              </a:p>
            </p:txBody>
          </p:sp>
          <p:sp>
            <p:nvSpPr>
              <p:cNvPr id="96" name="Left Brace 95">
                <a:extLst>
                  <a:ext uri="{FF2B5EF4-FFF2-40B4-BE49-F238E27FC236}">
                    <a16:creationId xmlns:a16="http://schemas.microsoft.com/office/drawing/2014/main" id="{191C8EE0-E53F-B8CF-18BE-622C4997B1D2}"/>
                  </a:ext>
                </a:extLst>
              </p:cNvPr>
              <p:cNvSpPr/>
              <p:nvPr/>
            </p:nvSpPr>
            <p:spPr>
              <a:xfrm rot="5400000">
                <a:off x="810913" y="875172"/>
                <a:ext cx="68891" cy="40978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835B604-E675-5034-B090-195B3C6A4A9C}"/>
                </a:ext>
              </a:extLst>
            </p:cNvPr>
            <p:cNvGrpSpPr/>
            <p:nvPr/>
          </p:nvGrpSpPr>
          <p:grpSpPr>
            <a:xfrm>
              <a:off x="1019296" y="893960"/>
              <a:ext cx="679483" cy="383854"/>
              <a:chOff x="1000248" y="893960"/>
              <a:chExt cx="679483" cy="383854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7AEFF70-84DD-F406-21A7-F43B4776D7DC}"/>
                  </a:ext>
                </a:extLst>
              </p:cNvPr>
              <p:cNvGrpSpPr/>
              <p:nvPr/>
            </p:nvGrpSpPr>
            <p:grpSpPr>
              <a:xfrm>
                <a:off x="1021385" y="1057608"/>
                <a:ext cx="614461" cy="220206"/>
                <a:chOff x="1943032" y="1505464"/>
                <a:chExt cx="965583" cy="220206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73FB758-9F2A-EC76-2E89-8D0E82C1FA24}"/>
                    </a:ext>
                  </a:extLst>
                </p:cNvPr>
                <p:cNvSpPr txBox="1"/>
                <p:nvPr/>
              </p:nvSpPr>
              <p:spPr>
                <a:xfrm>
                  <a:off x="1943032" y="1510226"/>
                  <a:ext cx="59123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3A0A41F6-DAC5-D21A-FE88-1BB0A87A9E74}"/>
                    </a:ext>
                  </a:extLst>
                </p:cNvPr>
                <p:cNvSpPr txBox="1"/>
                <p:nvPr/>
              </p:nvSpPr>
              <p:spPr>
                <a:xfrm>
                  <a:off x="2205310" y="1505464"/>
                  <a:ext cx="70330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</p:grpSp>
          <p:sp>
            <p:nvSpPr>
              <p:cNvPr id="90" name="Left Brace 89">
                <a:extLst>
                  <a:ext uri="{FF2B5EF4-FFF2-40B4-BE49-F238E27FC236}">
                    <a16:creationId xmlns:a16="http://schemas.microsoft.com/office/drawing/2014/main" id="{98047D94-F971-6221-FCEF-0B97CBA823BF}"/>
                  </a:ext>
                </a:extLst>
              </p:cNvPr>
              <p:cNvSpPr/>
              <p:nvPr/>
            </p:nvSpPr>
            <p:spPr>
              <a:xfrm rot="5400000">
                <a:off x="1290860" y="874791"/>
                <a:ext cx="73742" cy="40978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910EAD6-3FB0-C544-31BB-3266F750B8EF}"/>
                  </a:ext>
                </a:extLst>
              </p:cNvPr>
              <p:cNvSpPr txBox="1"/>
              <p:nvPr/>
            </p:nvSpPr>
            <p:spPr>
              <a:xfrm>
                <a:off x="1000248" y="893960"/>
                <a:ext cx="67948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siIGF2BP3</a:t>
                </a:r>
              </a:p>
            </p:txBody>
          </p:sp>
        </p:grpSp>
      </p:grpSp>
      <p:pic>
        <p:nvPicPr>
          <p:cNvPr id="102" name="Picture 101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0F70569C-3B4F-B4BD-BC4E-48262C69EA2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74" t="1499" r="4950" b="5434"/>
          <a:stretch>
            <a:fillRect/>
          </a:stretch>
        </p:blipFill>
        <p:spPr>
          <a:xfrm>
            <a:off x="465378" y="5035832"/>
            <a:ext cx="1481781" cy="21303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A4C3851-6A02-6354-7DB2-9AA943A92CFB}"/>
              </a:ext>
            </a:extLst>
          </p:cNvPr>
          <p:cNvSpPr txBox="1"/>
          <p:nvPr/>
        </p:nvSpPr>
        <p:spPr>
          <a:xfrm>
            <a:off x="1875691" y="6008943"/>
            <a:ext cx="6656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ProCasp9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2547E8-7800-897E-C2B3-079FEE3AB153}"/>
              </a:ext>
            </a:extLst>
          </p:cNvPr>
          <p:cNvSpPr txBox="1"/>
          <p:nvPr/>
        </p:nvSpPr>
        <p:spPr>
          <a:xfrm>
            <a:off x="1846600" y="6335849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Cleaved Casp9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59E17C4-55AA-EA47-3402-34395A8B40F2}"/>
              </a:ext>
            </a:extLst>
          </p:cNvPr>
          <p:cNvGrpSpPr/>
          <p:nvPr/>
        </p:nvGrpSpPr>
        <p:grpSpPr>
          <a:xfrm>
            <a:off x="4805931" y="4671538"/>
            <a:ext cx="1911343" cy="2473707"/>
            <a:chOff x="4856965" y="4812974"/>
            <a:chExt cx="1911343" cy="2473707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E3BD3C0-DD20-462E-35B9-432A8295205A}"/>
                </a:ext>
              </a:extLst>
            </p:cNvPr>
            <p:cNvGrpSpPr/>
            <p:nvPr/>
          </p:nvGrpSpPr>
          <p:grpSpPr>
            <a:xfrm>
              <a:off x="4991333" y="4812974"/>
              <a:ext cx="1191488" cy="388604"/>
              <a:chOff x="507291" y="889295"/>
              <a:chExt cx="1191488" cy="388604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991BB372-AFE9-1175-5859-9BB629932C91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ADA49E00-05BB-7E60-C956-6F3ED746CA7C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6CD2D347-931E-9630-DAEF-A476C752192B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5D86E141-6C28-7E70-BB16-D8760BDB3E8D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06614F1-39F1-C870-E072-235F6E2477A2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150" name="Left Brace 149">
                  <a:extLst>
                    <a:ext uri="{FF2B5EF4-FFF2-40B4-BE49-F238E27FC236}">
                      <a16:creationId xmlns:a16="http://schemas.microsoft.com/office/drawing/2014/main" id="{B9405FFE-AA56-1885-7445-82FE0CF685FF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B30D9BB-6A3A-A822-82D0-E8A0348F388C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52817731-B304-B2CA-60A4-9713FBD2FD8F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0024BC73-A16C-D128-7941-7B6D93D46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097CE0E3-1B82-1A87-F73D-F2F754C1A689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44" name="Left Brace 143">
                  <a:extLst>
                    <a:ext uri="{FF2B5EF4-FFF2-40B4-BE49-F238E27FC236}">
                      <a16:creationId xmlns:a16="http://schemas.microsoft.com/office/drawing/2014/main" id="{70045FB9-79A8-AD33-7E9F-43E229491E5E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A67DC876-0B3C-C313-52AA-F291D63A46E0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siIGF2BP3</a:t>
                  </a:r>
                </a:p>
              </p:txBody>
            </p:sp>
          </p:grpSp>
        </p:grpSp>
        <p:pic>
          <p:nvPicPr>
            <p:cNvPr id="155" name="Picture 154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8023CC15-3DE3-70D0-0095-D5790B665ED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" t="9026" r="50550" b="5701"/>
            <a:stretch>
              <a:fillRect/>
            </a:stretch>
          </p:blipFill>
          <p:spPr>
            <a:xfrm>
              <a:off x="4856965" y="5163840"/>
              <a:ext cx="1481780" cy="212284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9042752-6C00-3529-DE24-E7027C52FC46}"/>
                </a:ext>
              </a:extLst>
            </p:cNvPr>
            <p:cNvSpPr txBox="1"/>
            <p:nvPr/>
          </p:nvSpPr>
          <p:spPr>
            <a:xfrm>
              <a:off x="6269340" y="6042657"/>
              <a:ext cx="498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0780BF2-1730-F71C-3319-C49F3D672A0E}"/>
              </a:ext>
            </a:extLst>
          </p:cNvPr>
          <p:cNvGrpSpPr/>
          <p:nvPr/>
        </p:nvGrpSpPr>
        <p:grpSpPr>
          <a:xfrm>
            <a:off x="2709931" y="4671538"/>
            <a:ext cx="2058173" cy="2494607"/>
            <a:chOff x="2265665" y="4812974"/>
            <a:chExt cx="2058173" cy="2494607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97AF833-ADF6-E6A1-1845-6ADBB84225AC}"/>
                </a:ext>
              </a:extLst>
            </p:cNvPr>
            <p:cNvGrpSpPr/>
            <p:nvPr/>
          </p:nvGrpSpPr>
          <p:grpSpPr>
            <a:xfrm>
              <a:off x="2580348" y="4812974"/>
              <a:ext cx="1191488" cy="388604"/>
              <a:chOff x="507291" y="889295"/>
              <a:chExt cx="1191488" cy="388604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0099A4B-85DE-FC8E-CF69-D5AFFCB83621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FB1AB240-B924-849B-1E27-54A677CD9100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71EEC45C-6C62-A4F5-F0C5-095F01DC5914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84701C1A-DF42-7AE4-4507-898BE943789B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0C9D1F94-38AC-09AF-AEE7-0DA0AF0DA298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123" name="Left Brace 122">
                  <a:extLst>
                    <a:ext uri="{FF2B5EF4-FFF2-40B4-BE49-F238E27FC236}">
                      <a16:creationId xmlns:a16="http://schemas.microsoft.com/office/drawing/2014/main" id="{33275F23-66DF-9D51-2480-D5CD80751267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45D5C334-9567-47F0-1C46-F2556E0195F6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114EDC13-2464-3E3C-77DF-8578D1ED1B75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BB41CFCB-64C4-3093-ACEF-7FF60B6810C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F6A12F2-63BA-50E2-4A93-F5F2BE39D583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117" name="Left Brace 116">
                  <a:extLst>
                    <a:ext uri="{FF2B5EF4-FFF2-40B4-BE49-F238E27FC236}">
                      <a16:creationId xmlns:a16="http://schemas.microsoft.com/office/drawing/2014/main" id="{7BE36DB1-86FA-AEAF-A118-03A8B7D6C91F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2ED695B7-5476-14F6-9D98-050DE95F65B8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siIGF2BP3</a:t>
                  </a:r>
                </a:p>
              </p:txBody>
            </p:sp>
          </p:grpSp>
        </p:grp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097FD221-F0F5-A055-B856-E90FD24C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7" t="11478" r="6494" b="8258"/>
            <a:stretch>
              <a:fillRect/>
            </a:stretch>
          </p:blipFill>
          <p:spPr>
            <a:xfrm>
              <a:off x="2265665" y="5177269"/>
              <a:ext cx="1538591" cy="213031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5B8149B-882D-3F22-AE22-4F035356BDF5}"/>
                </a:ext>
              </a:extLst>
            </p:cNvPr>
            <p:cNvSpPr txBox="1"/>
            <p:nvPr/>
          </p:nvSpPr>
          <p:spPr>
            <a:xfrm>
              <a:off x="3719988" y="5707363"/>
              <a:ext cx="6038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241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DF30F2-985F-D09F-5693-EC0D49987B1F}"/>
              </a:ext>
            </a:extLst>
          </p:cNvPr>
          <p:cNvGrpSpPr/>
          <p:nvPr/>
        </p:nvGrpSpPr>
        <p:grpSpPr>
          <a:xfrm>
            <a:off x="1322519" y="1600546"/>
            <a:ext cx="1826870" cy="2386041"/>
            <a:chOff x="215797" y="2801723"/>
            <a:chExt cx="1826870" cy="2386041"/>
          </a:xfrm>
        </p:grpSpPr>
        <p:pic>
          <p:nvPicPr>
            <p:cNvPr id="40" name="Picture 39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C2574B2A-76B0-0D61-4A4C-AC288130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" t="-590" r="62997" b="471"/>
            <a:stretch>
              <a:fillRect/>
            </a:stretch>
          </p:blipFill>
          <p:spPr>
            <a:xfrm>
              <a:off x="215797" y="3166018"/>
              <a:ext cx="1396317" cy="20217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9CDBB6-54D7-12DE-B19A-E3E6691EA538}"/>
                </a:ext>
              </a:extLst>
            </p:cNvPr>
            <p:cNvSpPr txBox="1"/>
            <p:nvPr/>
          </p:nvSpPr>
          <p:spPr>
            <a:xfrm>
              <a:off x="1543699" y="3277378"/>
              <a:ext cx="498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mHTT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DA26BE1-2D3C-AD21-DA2F-EFE5EC7E71DA}"/>
                </a:ext>
              </a:extLst>
            </p:cNvPr>
            <p:cNvGrpSpPr/>
            <p:nvPr/>
          </p:nvGrpSpPr>
          <p:grpSpPr>
            <a:xfrm>
              <a:off x="507291" y="2801723"/>
              <a:ext cx="1191488" cy="388604"/>
              <a:chOff x="507291" y="889295"/>
              <a:chExt cx="1191488" cy="38860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B403D1B-F9EB-E364-3F38-2DED191BC0C9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BC4D515-FCC0-ED2A-24E2-BEFE8FB5A6B3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176A901-1DC4-9DFD-EEEE-FC3E3A8B8244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C2E9E31-AD1A-B445-C876-DA247BE9032E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A082363-15CD-F177-54FF-EE8FC5F9248D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54" name="Left Brace 53">
                  <a:extLst>
                    <a:ext uri="{FF2B5EF4-FFF2-40B4-BE49-F238E27FC236}">
                      <a16:creationId xmlns:a16="http://schemas.microsoft.com/office/drawing/2014/main" id="{1D9B80BA-6496-3D33-ABA0-6C1E4FD35E82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E052BD3-D697-D766-4817-AFD09757CB10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1DB5B51-3406-E21A-896E-51D7D7028083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6FF2213-7B91-9FF0-89A4-28F7E07D00F0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DEAC346-0911-FC70-0138-FB88F88219E8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48" name="Left Brace 47">
                  <a:extLst>
                    <a:ext uri="{FF2B5EF4-FFF2-40B4-BE49-F238E27FC236}">
                      <a16:creationId xmlns:a16="http://schemas.microsoft.com/office/drawing/2014/main" id="{B9AD837C-ECBA-5C6A-72D0-D981513782DE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5B1C723-AB45-3435-74F4-E937E1478624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A902CA-22B1-1EF1-2EC0-C8444366BE58}"/>
              </a:ext>
            </a:extLst>
          </p:cNvPr>
          <p:cNvGrpSpPr/>
          <p:nvPr/>
        </p:nvGrpSpPr>
        <p:grpSpPr>
          <a:xfrm>
            <a:off x="1447364" y="4572000"/>
            <a:ext cx="1191488" cy="388604"/>
            <a:chOff x="507291" y="889295"/>
            <a:chExt cx="1191488" cy="38860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43FCDB4-B5D9-808A-2F8A-118487105620}"/>
                </a:ext>
              </a:extLst>
            </p:cNvPr>
            <p:cNvGrpSpPr/>
            <p:nvPr/>
          </p:nvGrpSpPr>
          <p:grpSpPr>
            <a:xfrm>
              <a:off x="507291" y="889295"/>
              <a:ext cx="647662" cy="388604"/>
              <a:chOff x="528720" y="889295"/>
              <a:chExt cx="647662" cy="38860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C29B5D3-8A39-64F1-7E88-A4AE9215346F}"/>
                  </a:ext>
                </a:extLst>
              </p:cNvPr>
              <p:cNvGrpSpPr/>
              <p:nvPr/>
            </p:nvGrpSpPr>
            <p:grpSpPr>
              <a:xfrm>
                <a:off x="528720" y="1057097"/>
                <a:ext cx="647662" cy="220802"/>
                <a:chOff x="2134613" y="1504953"/>
                <a:chExt cx="1017758" cy="220802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C3F2C26-4E0F-B49B-E877-B98A0453FA45}"/>
                    </a:ext>
                  </a:extLst>
                </p:cNvPr>
                <p:cNvSpPr txBox="1"/>
                <p:nvPr/>
              </p:nvSpPr>
              <p:spPr>
                <a:xfrm>
                  <a:off x="2134613" y="1504953"/>
                  <a:ext cx="54257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E314BCD-6BA1-EDB7-A23E-FBFE73D3B22C}"/>
                    </a:ext>
                  </a:extLst>
                </p:cNvPr>
                <p:cNvSpPr txBox="1"/>
                <p:nvPr/>
              </p:nvSpPr>
              <p:spPr>
                <a:xfrm>
                  <a:off x="2449066" y="1510311"/>
                  <a:ext cx="70330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5DB9EDA-91A5-D6AC-3924-B940971D7022}"/>
                  </a:ext>
                </a:extLst>
              </p:cNvPr>
              <p:cNvSpPr txBox="1"/>
              <p:nvPr/>
            </p:nvSpPr>
            <p:spPr>
              <a:xfrm>
                <a:off x="651172" y="889295"/>
                <a:ext cx="46214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NTC</a:t>
                </a:r>
              </a:p>
            </p:txBody>
          </p:sp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E1405411-5D5D-C5F0-2441-80334D3204F0}"/>
                  </a:ext>
                </a:extLst>
              </p:cNvPr>
              <p:cNvSpPr/>
              <p:nvPr/>
            </p:nvSpPr>
            <p:spPr>
              <a:xfrm rot="5400000">
                <a:off x="810913" y="875172"/>
                <a:ext cx="68891" cy="40978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43192F4-9DA3-FE6E-CB9D-EB5FDCB4AC1C}"/>
                </a:ext>
              </a:extLst>
            </p:cNvPr>
            <p:cNvGrpSpPr/>
            <p:nvPr/>
          </p:nvGrpSpPr>
          <p:grpSpPr>
            <a:xfrm>
              <a:off x="1019296" y="893960"/>
              <a:ext cx="679483" cy="383854"/>
              <a:chOff x="1000248" y="893960"/>
              <a:chExt cx="679483" cy="38385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3224BC16-9341-2090-AF28-4B81089FA8D1}"/>
                  </a:ext>
                </a:extLst>
              </p:cNvPr>
              <p:cNvGrpSpPr/>
              <p:nvPr/>
            </p:nvGrpSpPr>
            <p:grpSpPr>
              <a:xfrm>
                <a:off x="1021385" y="1057608"/>
                <a:ext cx="614461" cy="220206"/>
                <a:chOff x="1943032" y="1505464"/>
                <a:chExt cx="965583" cy="220206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43A1D11-E5C0-0785-9B96-0F07015BC937}"/>
                    </a:ext>
                  </a:extLst>
                </p:cNvPr>
                <p:cNvSpPr txBox="1"/>
                <p:nvPr/>
              </p:nvSpPr>
              <p:spPr>
                <a:xfrm>
                  <a:off x="1943032" y="1510226"/>
                  <a:ext cx="59123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FBB12FC-FBEA-4CDC-0660-9D8335442C41}"/>
                    </a:ext>
                  </a:extLst>
                </p:cNvPr>
                <p:cNvSpPr txBox="1"/>
                <p:nvPr/>
              </p:nvSpPr>
              <p:spPr>
                <a:xfrm>
                  <a:off x="2205310" y="1505464"/>
                  <a:ext cx="70330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</p:grpSp>
          <p:sp>
            <p:nvSpPr>
              <p:cNvPr id="63" name="Left Brace 62">
                <a:extLst>
                  <a:ext uri="{FF2B5EF4-FFF2-40B4-BE49-F238E27FC236}">
                    <a16:creationId xmlns:a16="http://schemas.microsoft.com/office/drawing/2014/main" id="{64291D8C-294D-CBBC-4254-845C85B102C4}"/>
                  </a:ext>
                </a:extLst>
              </p:cNvPr>
              <p:cNvSpPr/>
              <p:nvPr/>
            </p:nvSpPr>
            <p:spPr>
              <a:xfrm rot="5400000">
                <a:off x="1290860" y="874791"/>
                <a:ext cx="73742" cy="40978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A1A6CAE-9FF4-33A7-7FE7-FA038539823D}"/>
                  </a:ext>
                </a:extLst>
              </p:cNvPr>
              <p:cNvSpPr txBox="1"/>
              <p:nvPr/>
            </p:nvSpPr>
            <p:spPr>
              <a:xfrm>
                <a:off x="1000248" y="893960"/>
                <a:ext cx="67948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siIGF2BP3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8A58AB4-9031-FB46-5B28-3DE9B9675895}"/>
              </a:ext>
            </a:extLst>
          </p:cNvPr>
          <p:cNvSpPr txBox="1"/>
          <p:nvPr/>
        </p:nvSpPr>
        <p:spPr>
          <a:xfrm>
            <a:off x="610899" y="861966"/>
            <a:ext cx="821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7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6D2B9C2-F20A-3C40-773A-C2DC49AAC37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4919" r="48278" b="3957"/>
          <a:stretch>
            <a:fillRect/>
          </a:stretch>
        </p:blipFill>
        <p:spPr>
          <a:xfrm>
            <a:off x="1128734" y="4972085"/>
            <a:ext cx="1633537" cy="22458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A235DF7-A4CE-5E13-E344-9D8A3CB83A57}"/>
              </a:ext>
            </a:extLst>
          </p:cNvPr>
          <p:cNvGrpSpPr/>
          <p:nvPr/>
        </p:nvGrpSpPr>
        <p:grpSpPr>
          <a:xfrm>
            <a:off x="3845216" y="1561797"/>
            <a:ext cx="1705080" cy="2399902"/>
            <a:chOff x="345557" y="2801723"/>
            <a:chExt cx="1705080" cy="2399902"/>
          </a:xfrm>
        </p:grpSpPr>
        <p:pic>
          <p:nvPicPr>
            <p:cNvPr id="76" name="Picture 75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C92FC55B-3C2A-D0A1-049B-2CFFC152CE1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" t="-6" r="63246" b="1174"/>
            <a:stretch>
              <a:fillRect/>
            </a:stretch>
          </p:blipFill>
          <p:spPr>
            <a:xfrm>
              <a:off x="345557" y="3179879"/>
              <a:ext cx="1276770" cy="20217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6C422D0-E011-C994-8743-650C7FD69334}"/>
                </a:ext>
              </a:extLst>
            </p:cNvPr>
            <p:cNvSpPr txBox="1"/>
            <p:nvPr/>
          </p:nvSpPr>
          <p:spPr>
            <a:xfrm>
              <a:off x="1551669" y="4148147"/>
              <a:ext cx="498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45AE410-E0F3-0643-5AE2-E394D1ED498A}"/>
                </a:ext>
              </a:extLst>
            </p:cNvPr>
            <p:cNvGrpSpPr/>
            <p:nvPr/>
          </p:nvGrpSpPr>
          <p:grpSpPr>
            <a:xfrm>
              <a:off x="507291" y="2801723"/>
              <a:ext cx="1191488" cy="388604"/>
              <a:chOff x="507291" y="889295"/>
              <a:chExt cx="1191488" cy="388604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37D5468-6E2E-EC33-18DA-DB54B2364F4A}"/>
                  </a:ext>
                </a:extLst>
              </p:cNvPr>
              <p:cNvGrpSpPr/>
              <p:nvPr/>
            </p:nvGrpSpPr>
            <p:grpSpPr>
              <a:xfrm>
                <a:off x="507291" y="889295"/>
                <a:ext cx="647662" cy="388604"/>
                <a:chOff x="528720" y="889295"/>
                <a:chExt cx="647662" cy="3886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9711EDAE-0BCA-D731-2CFD-0A5C4C79250B}"/>
                    </a:ext>
                  </a:extLst>
                </p:cNvPr>
                <p:cNvGrpSpPr/>
                <p:nvPr/>
              </p:nvGrpSpPr>
              <p:grpSpPr>
                <a:xfrm>
                  <a:off x="528720" y="1057097"/>
                  <a:ext cx="647662" cy="220802"/>
                  <a:chOff x="2134613" y="1504953"/>
                  <a:chExt cx="1017758" cy="220802"/>
                </a:xfrm>
              </p:grpSpPr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140C6321-53D0-A227-0087-90BA2FB26FD1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613" y="1504953"/>
                    <a:ext cx="54257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D463CEBB-FEE3-4313-93E5-BEA6B967D3D0}"/>
                      </a:ext>
                    </a:extLst>
                  </p:cNvPr>
                  <p:cNvSpPr txBox="1"/>
                  <p:nvPr/>
                </p:nvSpPr>
                <p:spPr>
                  <a:xfrm>
                    <a:off x="2449066" y="1510311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01FFA4D-A298-869B-FA23-0FFF157E60A7}"/>
                    </a:ext>
                  </a:extLst>
                </p:cNvPr>
                <p:cNvSpPr txBox="1"/>
                <p:nvPr/>
              </p:nvSpPr>
              <p:spPr>
                <a:xfrm>
                  <a:off x="651172" y="889295"/>
                  <a:ext cx="46214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NTC</a:t>
                  </a:r>
                </a:p>
              </p:txBody>
            </p:sp>
            <p:sp>
              <p:nvSpPr>
                <p:cNvPr id="89" name="Left Brace 88">
                  <a:extLst>
                    <a:ext uri="{FF2B5EF4-FFF2-40B4-BE49-F238E27FC236}">
                      <a16:creationId xmlns:a16="http://schemas.microsoft.com/office/drawing/2014/main" id="{77DA38D9-7932-2DD0-FBF9-32E1D4A5239F}"/>
                    </a:ext>
                  </a:extLst>
                </p:cNvPr>
                <p:cNvSpPr/>
                <p:nvPr/>
              </p:nvSpPr>
              <p:spPr>
                <a:xfrm rot="5400000">
                  <a:off x="810913" y="875172"/>
                  <a:ext cx="68891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47E7C4E-A99F-82AA-EA59-F3B164C2C8EE}"/>
                  </a:ext>
                </a:extLst>
              </p:cNvPr>
              <p:cNvGrpSpPr/>
              <p:nvPr/>
            </p:nvGrpSpPr>
            <p:grpSpPr>
              <a:xfrm>
                <a:off x="1019296" y="893960"/>
                <a:ext cx="679483" cy="383854"/>
                <a:chOff x="1000248" y="893960"/>
                <a:chExt cx="679483" cy="383854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C1441E9A-463D-EAE4-141C-5A3FBF203D86}"/>
                    </a:ext>
                  </a:extLst>
                </p:cNvPr>
                <p:cNvGrpSpPr/>
                <p:nvPr/>
              </p:nvGrpSpPr>
              <p:grpSpPr>
                <a:xfrm>
                  <a:off x="1021385" y="1057608"/>
                  <a:ext cx="614461" cy="220206"/>
                  <a:chOff x="1943032" y="1505464"/>
                  <a:chExt cx="965583" cy="220206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B66EC30E-FB7F-E852-C05A-272A63E50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032" y="1510226"/>
                    <a:ext cx="59123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28CDDCA7-E716-C0FE-BAAC-9462A5E15EAE}"/>
                      </a:ext>
                    </a:extLst>
                  </p:cNvPr>
                  <p:cNvSpPr txBox="1"/>
                  <p:nvPr/>
                </p:nvSpPr>
                <p:spPr>
                  <a:xfrm>
                    <a:off x="2205310" y="1505464"/>
                    <a:ext cx="703305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</p:grpSp>
            <p:sp>
              <p:nvSpPr>
                <p:cNvPr id="83" name="Left Brace 82">
                  <a:extLst>
                    <a:ext uri="{FF2B5EF4-FFF2-40B4-BE49-F238E27FC236}">
                      <a16:creationId xmlns:a16="http://schemas.microsoft.com/office/drawing/2014/main" id="{DF7FC76F-7C4F-BEA1-F203-FC5BE2CC3FD0}"/>
                    </a:ext>
                  </a:extLst>
                </p:cNvPr>
                <p:cNvSpPr/>
                <p:nvPr/>
              </p:nvSpPr>
              <p:spPr>
                <a:xfrm rot="5400000">
                  <a:off x="1290860" y="874791"/>
                  <a:ext cx="73742" cy="40978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76E6332-FDAD-99B1-8B72-9FF80E5486C9}"/>
                    </a:ext>
                  </a:extLst>
                </p:cNvPr>
                <p:cNvSpPr txBox="1"/>
                <p:nvPr/>
              </p:nvSpPr>
              <p:spPr>
                <a:xfrm>
                  <a:off x="1000248" y="893960"/>
                  <a:ext cx="67948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siMETTL3</a:t>
                  </a:r>
                </a:p>
              </p:txBody>
            </p:sp>
          </p:grp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BF420BB9-C366-24B7-144B-CE901E0B3B9E}"/>
              </a:ext>
            </a:extLst>
          </p:cNvPr>
          <p:cNvSpPr txBox="1"/>
          <p:nvPr/>
        </p:nvSpPr>
        <p:spPr>
          <a:xfrm>
            <a:off x="2726942" y="5153823"/>
            <a:ext cx="4989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mHTT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919F8A4-7306-96D7-D027-0999BF474DB4}"/>
              </a:ext>
            </a:extLst>
          </p:cNvPr>
          <p:cNvGrpSpPr/>
          <p:nvPr/>
        </p:nvGrpSpPr>
        <p:grpSpPr>
          <a:xfrm>
            <a:off x="3752871" y="4607791"/>
            <a:ext cx="1868350" cy="2610157"/>
            <a:chOff x="4430834" y="6271772"/>
            <a:chExt cx="1868350" cy="261015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4BEA585-7D5E-2D29-3B26-9DE47EC863CB}"/>
                </a:ext>
              </a:extLst>
            </p:cNvPr>
            <p:cNvGrpSpPr/>
            <p:nvPr/>
          </p:nvGrpSpPr>
          <p:grpSpPr>
            <a:xfrm>
              <a:off x="4430834" y="6271772"/>
              <a:ext cx="1434088" cy="2610157"/>
              <a:chOff x="3223394" y="5941913"/>
              <a:chExt cx="1434088" cy="2610157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1E45F12-B805-7259-0724-3B4AC1CDC6AD}"/>
                  </a:ext>
                </a:extLst>
              </p:cNvPr>
              <p:cNvGrpSpPr/>
              <p:nvPr/>
            </p:nvGrpSpPr>
            <p:grpSpPr>
              <a:xfrm>
                <a:off x="3375888" y="5941913"/>
                <a:ext cx="1191488" cy="388604"/>
                <a:chOff x="507291" y="889295"/>
                <a:chExt cx="1191488" cy="388604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3D622329-D733-4886-6241-840140926E16}"/>
                    </a:ext>
                  </a:extLst>
                </p:cNvPr>
                <p:cNvGrpSpPr/>
                <p:nvPr/>
              </p:nvGrpSpPr>
              <p:grpSpPr>
                <a:xfrm>
                  <a:off x="507291" y="889295"/>
                  <a:ext cx="647662" cy="388604"/>
                  <a:chOff x="528720" y="889295"/>
                  <a:chExt cx="647662" cy="388604"/>
                </a:xfrm>
              </p:grpSpPr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C8586D06-DC40-8BA2-78EF-ABB36251F0AA}"/>
                      </a:ext>
                    </a:extLst>
                  </p:cNvPr>
                  <p:cNvGrpSpPr/>
                  <p:nvPr/>
                </p:nvGrpSpPr>
                <p:grpSpPr>
                  <a:xfrm>
                    <a:off x="528720" y="1057097"/>
                    <a:ext cx="647662" cy="220802"/>
                    <a:chOff x="2134613" y="1504953"/>
                    <a:chExt cx="1017758" cy="220802"/>
                  </a:xfrm>
                </p:grpSpPr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A57FFF9-A257-5C20-9CD4-1F0A852812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4613" y="1504953"/>
                      <a:ext cx="5425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Q7</a:t>
                      </a:r>
                    </a:p>
                  </p:txBody>
                </p:sp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5041B940-6A1D-E9A2-6A4E-5C044A3B4F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9066" y="1510311"/>
                      <a:ext cx="703305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Q111</a:t>
                      </a:r>
                    </a:p>
                  </p:txBody>
                </p: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2B69B65-A87C-0B61-ACD3-2E644DE543F1}"/>
                      </a:ext>
                    </a:extLst>
                  </p:cNvPr>
                  <p:cNvSpPr txBox="1"/>
                  <p:nvPr/>
                </p:nvSpPr>
                <p:spPr>
                  <a:xfrm>
                    <a:off x="651172" y="889295"/>
                    <a:ext cx="46214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NTC</a:t>
                    </a:r>
                  </a:p>
                </p:txBody>
              </p:sp>
              <p:sp>
                <p:nvSpPr>
                  <p:cNvPr id="104" name="Left Brace 103">
                    <a:extLst>
                      <a:ext uri="{FF2B5EF4-FFF2-40B4-BE49-F238E27FC236}">
                        <a16:creationId xmlns:a16="http://schemas.microsoft.com/office/drawing/2014/main" id="{83CEACD5-6547-9ED8-E8F2-50213F7028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10913" y="875172"/>
                    <a:ext cx="68891" cy="409780"/>
                  </a:xfrm>
                  <a:prstGeom prst="leftBrac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33ABF9AE-FD8D-72A0-A654-2A8D6FE41987}"/>
                    </a:ext>
                  </a:extLst>
                </p:cNvPr>
                <p:cNvGrpSpPr/>
                <p:nvPr/>
              </p:nvGrpSpPr>
              <p:grpSpPr>
                <a:xfrm>
                  <a:off x="1019296" y="893960"/>
                  <a:ext cx="679483" cy="383854"/>
                  <a:chOff x="1000248" y="893960"/>
                  <a:chExt cx="679483" cy="383854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F4AAC529-B1D7-F62F-12CC-C41B5299FD40}"/>
                      </a:ext>
                    </a:extLst>
                  </p:cNvPr>
                  <p:cNvGrpSpPr/>
                  <p:nvPr/>
                </p:nvGrpSpPr>
                <p:grpSpPr>
                  <a:xfrm>
                    <a:off x="1021385" y="1057608"/>
                    <a:ext cx="614461" cy="220206"/>
                    <a:chOff x="1943032" y="1505464"/>
                    <a:chExt cx="965583" cy="220206"/>
                  </a:xfrm>
                </p:grpSpPr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F461740B-4E29-BF51-27EA-ED099C0C71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43032" y="1510226"/>
                      <a:ext cx="59123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Q7</a:t>
                      </a:r>
                    </a:p>
                  </p:txBody>
                </p:sp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3460058D-B6F9-CAF1-DE7B-E1AFF51E7B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05310" y="1505464"/>
                      <a:ext cx="703305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Q111</a:t>
                      </a:r>
                    </a:p>
                  </p:txBody>
                </p:sp>
              </p:grpSp>
              <p:sp>
                <p:nvSpPr>
                  <p:cNvPr id="98" name="Left Brace 97">
                    <a:extLst>
                      <a:ext uri="{FF2B5EF4-FFF2-40B4-BE49-F238E27FC236}">
                        <a16:creationId xmlns:a16="http://schemas.microsoft.com/office/drawing/2014/main" id="{E2D3EC9D-0E58-309A-3971-5901898F0AE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90860" y="874791"/>
                    <a:ext cx="73742" cy="409780"/>
                  </a:xfrm>
                  <a:prstGeom prst="leftBrac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ADC2A2F9-1BE6-768E-CDCB-FF0A49E7DE42}"/>
                      </a:ext>
                    </a:extLst>
                  </p:cNvPr>
                  <p:cNvSpPr txBox="1"/>
                  <p:nvPr/>
                </p:nvSpPr>
                <p:spPr>
                  <a:xfrm>
                    <a:off x="1000248" y="893960"/>
                    <a:ext cx="67948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siIGF2BP3</a:t>
                    </a:r>
                  </a:p>
                </p:txBody>
              </p:sp>
            </p:grpSp>
          </p:grpSp>
          <p:pic>
            <p:nvPicPr>
              <p:cNvPr id="94" name="Picture 93" descr="A close-up of a film&#10;&#10;AI-generated content may be incorrect.">
                <a:extLst>
                  <a:ext uri="{FF2B5EF4-FFF2-40B4-BE49-F238E27FC236}">
                    <a16:creationId xmlns:a16="http://schemas.microsoft.com/office/drawing/2014/main" id="{E1EFA68B-FC74-BC8F-A4DE-BA045CB5B90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88" t="13032" r="2070" b="3877"/>
              <a:stretch>
                <a:fillRect/>
              </a:stretch>
            </p:blipFill>
            <p:spPr>
              <a:xfrm>
                <a:off x="3223394" y="6306207"/>
                <a:ext cx="1434088" cy="22458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8313024-9CCA-C56D-ECD9-4B7105A8B723}"/>
                </a:ext>
              </a:extLst>
            </p:cNvPr>
            <p:cNvSpPr txBox="1"/>
            <p:nvPr/>
          </p:nvSpPr>
          <p:spPr>
            <a:xfrm>
              <a:off x="5800216" y="7588003"/>
              <a:ext cx="4989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11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AF975E-7821-4F2B-DBE4-4468BC29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9524" r="24667" b="11270"/>
          <a:stretch>
            <a:fillRect/>
          </a:stretch>
        </p:blipFill>
        <p:spPr>
          <a:xfrm>
            <a:off x="967740" y="1440180"/>
            <a:ext cx="4457700" cy="3802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23DAA2-F3CC-51D1-1719-AE136CC07248}"/>
              </a:ext>
            </a:extLst>
          </p:cNvPr>
          <p:cNvSpPr txBox="1"/>
          <p:nvPr/>
        </p:nvSpPr>
        <p:spPr>
          <a:xfrm>
            <a:off x="820481" y="193927"/>
            <a:ext cx="726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8</a:t>
            </a:r>
          </a:p>
        </p:txBody>
      </p:sp>
    </p:spTree>
    <p:extLst>
      <p:ext uri="{BB962C8B-B14F-4D97-AF65-F5344CB8AC3E}">
        <p14:creationId xmlns:p14="http://schemas.microsoft.com/office/powerpoint/2010/main" val="112025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4A6105-72F0-5138-68DA-FB03719A9EC3}"/>
              </a:ext>
            </a:extLst>
          </p:cNvPr>
          <p:cNvSpPr txBox="1"/>
          <p:nvPr/>
        </p:nvSpPr>
        <p:spPr>
          <a:xfrm>
            <a:off x="442860" y="569561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2B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88823C-A8D5-965C-9098-C816321CC2C0}"/>
              </a:ext>
            </a:extLst>
          </p:cNvPr>
          <p:cNvGrpSpPr/>
          <p:nvPr/>
        </p:nvGrpSpPr>
        <p:grpSpPr>
          <a:xfrm>
            <a:off x="1131018" y="1511037"/>
            <a:ext cx="2258311" cy="1574573"/>
            <a:chOff x="2167788" y="1502634"/>
            <a:chExt cx="2258311" cy="15745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EC4CFB-0316-FFD4-DEBC-ABC004C60413}"/>
                </a:ext>
              </a:extLst>
            </p:cNvPr>
            <p:cNvGrpSpPr/>
            <p:nvPr/>
          </p:nvGrpSpPr>
          <p:grpSpPr>
            <a:xfrm>
              <a:off x="2428231" y="1502634"/>
              <a:ext cx="1168421" cy="225083"/>
              <a:chOff x="1837014" y="1170405"/>
              <a:chExt cx="1168421" cy="22508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7CD16F-4F2B-2D47-7153-D34DE937034A}"/>
                  </a:ext>
                </a:extLst>
              </p:cNvPr>
              <p:cNvSpPr txBox="1"/>
              <p:nvPr/>
            </p:nvSpPr>
            <p:spPr>
              <a:xfrm>
                <a:off x="1930910" y="1180044"/>
                <a:ext cx="41206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43E149-670C-F410-5ABA-8BA5E34EB419}"/>
                  </a:ext>
                </a:extLst>
              </p:cNvPr>
              <p:cNvSpPr txBox="1"/>
              <p:nvPr/>
            </p:nvSpPr>
            <p:spPr>
              <a:xfrm>
                <a:off x="2524875" y="117040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33A1520-83D5-12FE-BB0F-202353915BCA}"/>
                  </a:ext>
                </a:extLst>
              </p:cNvPr>
              <p:cNvCxnSpPr/>
              <p:nvPr/>
            </p:nvCxnSpPr>
            <p:spPr>
              <a:xfrm>
                <a:off x="1837014" y="1348527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26978B9-486A-EE42-4624-89531921478B}"/>
                  </a:ext>
                </a:extLst>
              </p:cNvPr>
              <p:cNvCxnSpPr/>
              <p:nvPr/>
            </p:nvCxnSpPr>
            <p:spPr>
              <a:xfrm>
                <a:off x="2455495" y="1348714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3" descr="A close-up of a black and white photo&#10;&#10;Description automatically generated">
              <a:extLst>
                <a:ext uri="{FF2B5EF4-FFF2-40B4-BE49-F238E27FC236}">
                  <a16:creationId xmlns:a16="http://schemas.microsoft.com/office/drawing/2014/main" id="{F3188F18-A921-D8DA-9110-F2BBC2709C1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1855" r="10187" b="4674"/>
            <a:stretch>
              <a:fillRect/>
            </a:stretch>
          </p:blipFill>
          <p:spPr>
            <a:xfrm>
              <a:off x="2167788" y="1702033"/>
              <a:ext cx="1625580" cy="13751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92641B-2FC3-940E-BF40-E197297AFE95}"/>
                </a:ext>
              </a:extLst>
            </p:cNvPr>
            <p:cNvSpPr txBox="1"/>
            <p:nvPr/>
          </p:nvSpPr>
          <p:spPr>
            <a:xfrm>
              <a:off x="3719618" y="2042959"/>
              <a:ext cx="7064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40625BE-666E-9B52-496D-F9351DBB8B95}"/>
              </a:ext>
            </a:extLst>
          </p:cNvPr>
          <p:cNvGrpSpPr/>
          <p:nvPr/>
        </p:nvGrpSpPr>
        <p:grpSpPr>
          <a:xfrm>
            <a:off x="3910702" y="1511037"/>
            <a:ext cx="2107591" cy="1595669"/>
            <a:chOff x="2226237" y="1502634"/>
            <a:chExt cx="2107591" cy="159566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9FEE877-4717-BFC6-925E-0BE72734ED00}"/>
                </a:ext>
              </a:extLst>
            </p:cNvPr>
            <p:cNvGrpSpPr/>
            <p:nvPr/>
          </p:nvGrpSpPr>
          <p:grpSpPr>
            <a:xfrm>
              <a:off x="2226237" y="1723129"/>
              <a:ext cx="2107591" cy="1375174"/>
              <a:chOff x="2223062" y="1767579"/>
              <a:chExt cx="2107591" cy="137517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2B901DD-391F-1DEC-B18C-6293705721D4}"/>
                  </a:ext>
                </a:extLst>
              </p:cNvPr>
              <p:cNvSpPr txBox="1"/>
              <p:nvPr/>
            </p:nvSpPr>
            <p:spPr>
              <a:xfrm>
                <a:off x="3653046" y="2142317"/>
                <a:ext cx="67760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IGF2BP2</a:t>
                </a:r>
              </a:p>
            </p:txBody>
          </p:sp>
          <p:pic>
            <p:nvPicPr>
              <p:cNvPr id="76" name="Picture 75" descr="A black and white photo of a person's face&#10;&#10;Description automatically generated">
                <a:extLst>
                  <a:ext uri="{FF2B5EF4-FFF2-40B4-BE49-F238E27FC236}">
                    <a16:creationId xmlns:a16="http://schemas.microsoft.com/office/drawing/2014/main" id="{BA28DEA2-21A4-76AC-FCB1-3246E5A1218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" t="-294" r="3159" b="1625"/>
              <a:stretch>
                <a:fillRect/>
              </a:stretch>
            </p:blipFill>
            <p:spPr>
              <a:xfrm>
                <a:off x="2223062" y="1767579"/>
                <a:ext cx="1490152" cy="13751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64CC275-00A1-AEE4-4666-30A4056F87CE}"/>
                </a:ext>
              </a:extLst>
            </p:cNvPr>
            <p:cNvGrpSpPr/>
            <p:nvPr/>
          </p:nvGrpSpPr>
          <p:grpSpPr>
            <a:xfrm>
              <a:off x="2428231" y="1502634"/>
              <a:ext cx="1168421" cy="225083"/>
              <a:chOff x="1837014" y="1170405"/>
              <a:chExt cx="1168421" cy="225083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9EFF4F4-5A3C-F838-2404-E9C0699C610C}"/>
                  </a:ext>
                </a:extLst>
              </p:cNvPr>
              <p:cNvSpPr txBox="1"/>
              <p:nvPr/>
            </p:nvSpPr>
            <p:spPr>
              <a:xfrm>
                <a:off x="1930910" y="1180044"/>
                <a:ext cx="41206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130B27E-3379-D8AC-03F6-1BE570CD84F1}"/>
                  </a:ext>
                </a:extLst>
              </p:cNvPr>
              <p:cNvSpPr txBox="1"/>
              <p:nvPr/>
            </p:nvSpPr>
            <p:spPr>
              <a:xfrm>
                <a:off x="2524875" y="117040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83B418A-5296-B6A8-3CBC-6521656E951A}"/>
                  </a:ext>
                </a:extLst>
              </p:cNvPr>
              <p:cNvCxnSpPr/>
              <p:nvPr/>
            </p:nvCxnSpPr>
            <p:spPr>
              <a:xfrm>
                <a:off x="1837014" y="1348527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D58D2FF-F89F-8EAC-C1DE-1D538BB04E5A}"/>
                  </a:ext>
                </a:extLst>
              </p:cNvPr>
              <p:cNvCxnSpPr/>
              <p:nvPr/>
            </p:nvCxnSpPr>
            <p:spPr>
              <a:xfrm>
                <a:off x="2455495" y="1348714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BE007CF-36FA-399B-BFB4-D076F1477680}"/>
              </a:ext>
            </a:extLst>
          </p:cNvPr>
          <p:cNvGrpSpPr/>
          <p:nvPr/>
        </p:nvGrpSpPr>
        <p:grpSpPr>
          <a:xfrm>
            <a:off x="3935355" y="3609563"/>
            <a:ext cx="2007360" cy="1600254"/>
            <a:chOff x="2221950" y="1502634"/>
            <a:chExt cx="2007360" cy="160025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AE6CF94-452E-97D7-1C08-711C75A1252B}"/>
                </a:ext>
              </a:extLst>
            </p:cNvPr>
            <p:cNvGrpSpPr/>
            <p:nvPr/>
          </p:nvGrpSpPr>
          <p:grpSpPr>
            <a:xfrm>
              <a:off x="2221950" y="1727717"/>
              <a:ext cx="2007360" cy="1375171"/>
              <a:chOff x="2212425" y="1759467"/>
              <a:chExt cx="2007360" cy="1375171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981749B-F4D7-757C-6C54-5ACC64B1A04E}"/>
                  </a:ext>
                </a:extLst>
              </p:cNvPr>
              <p:cNvSpPr txBox="1"/>
              <p:nvPr/>
            </p:nvSpPr>
            <p:spPr>
              <a:xfrm>
                <a:off x="3655236" y="2339330"/>
                <a:ext cx="56454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-actin</a:t>
                </a:r>
              </a:p>
            </p:txBody>
          </p:sp>
          <p:pic>
            <p:nvPicPr>
              <p:cNvPr id="120" name="Picture 119" descr="A close-up of a dna strand&#10;&#10;Description automatically generated">
                <a:extLst>
                  <a:ext uri="{FF2B5EF4-FFF2-40B4-BE49-F238E27FC236}">
                    <a16:creationId xmlns:a16="http://schemas.microsoft.com/office/drawing/2014/main" id="{2C2EAFB0-3B1C-915B-A535-AD1E4AA49A70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5" t="3639" r="6230" b="5916"/>
              <a:stretch>
                <a:fillRect/>
              </a:stretch>
            </p:blipFill>
            <p:spPr>
              <a:xfrm>
                <a:off x="2212425" y="1759467"/>
                <a:ext cx="1490152" cy="13751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C7DD26B-22CE-961D-49E5-500950A1CDDF}"/>
                </a:ext>
              </a:extLst>
            </p:cNvPr>
            <p:cNvGrpSpPr/>
            <p:nvPr/>
          </p:nvGrpSpPr>
          <p:grpSpPr>
            <a:xfrm>
              <a:off x="2428231" y="1502634"/>
              <a:ext cx="1168421" cy="225083"/>
              <a:chOff x="1837014" y="1170405"/>
              <a:chExt cx="1168421" cy="225083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756381E-1F20-2ACB-29FE-54012A17B38F}"/>
                  </a:ext>
                </a:extLst>
              </p:cNvPr>
              <p:cNvSpPr txBox="1"/>
              <p:nvPr/>
            </p:nvSpPr>
            <p:spPr>
              <a:xfrm>
                <a:off x="1930910" y="1180044"/>
                <a:ext cx="41206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F232F97-1E23-7845-3E9F-9329690E4D9C}"/>
                  </a:ext>
                </a:extLst>
              </p:cNvPr>
              <p:cNvSpPr txBox="1"/>
              <p:nvPr/>
            </p:nvSpPr>
            <p:spPr>
              <a:xfrm>
                <a:off x="2524875" y="117040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75D7B9-E3CC-DAF5-06EE-4DA5A064751A}"/>
                  </a:ext>
                </a:extLst>
              </p:cNvPr>
              <p:cNvCxnSpPr/>
              <p:nvPr/>
            </p:nvCxnSpPr>
            <p:spPr>
              <a:xfrm>
                <a:off x="1837014" y="1348527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CF36B0F-200D-4447-96CA-2F0A40CD6E10}"/>
                  </a:ext>
                </a:extLst>
              </p:cNvPr>
              <p:cNvCxnSpPr/>
              <p:nvPr/>
            </p:nvCxnSpPr>
            <p:spPr>
              <a:xfrm>
                <a:off x="2455495" y="1348714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7711046-C43F-5812-473F-3905D60DB699}"/>
              </a:ext>
            </a:extLst>
          </p:cNvPr>
          <p:cNvGrpSpPr/>
          <p:nvPr/>
        </p:nvGrpSpPr>
        <p:grpSpPr>
          <a:xfrm>
            <a:off x="1131018" y="3640190"/>
            <a:ext cx="2156318" cy="1598412"/>
            <a:chOff x="2220689" y="1502634"/>
            <a:chExt cx="2156318" cy="159841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C0295D6-5321-6206-B909-80F2B6EDA912}"/>
                </a:ext>
              </a:extLst>
            </p:cNvPr>
            <p:cNvGrpSpPr/>
            <p:nvPr/>
          </p:nvGrpSpPr>
          <p:grpSpPr>
            <a:xfrm>
              <a:off x="2220689" y="1725872"/>
              <a:ext cx="2156318" cy="1375174"/>
              <a:chOff x="2214339" y="1770322"/>
              <a:chExt cx="2156318" cy="137517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280532A-D463-18AC-BA5D-6601CD0C9E77}"/>
                  </a:ext>
                </a:extLst>
              </p:cNvPr>
              <p:cNvSpPr txBox="1"/>
              <p:nvPr/>
            </p:nvSpPr>
            <p:spPr>
              <a:xfrm>
                <a:off x="3689733" y="2072950"/>
                <a:ext cx="6809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IGF2BP3</a:t>
                </a:r>
              </a:p>
            </p:txBody>
          </p:sp>
          <p:pic>
            <p:nvPicPr>
              <p:cNvPr id="141" name="Picture 140" descr="A close-up of a dna test&#10;&#10;Description automatically generated">
                <a:extLst>
                  <a:ext uri="{FF2B5EF4-FFF2-40B4-BE49-F238E27FC236}">
                    <a16:creationId xmlns:a16="http://schemas.microsoft.com/office/drawing/2014/main" id="{2DDB3AF5-4750-2B4C-26DA-686EA1708D2C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1" t="846" r="4942" b="6811"/>
              <a:stretch>
                <a:fillRect/>
              </a:stretch>
            </p:blipFill>
            <p:spPr>
              <a:xfrm>
                <a:off x="2214339" y="1770322"/>
                <a:ext cx="1551830" cy="13751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07C458B-61D5-0F51-A853-5CB4D2375EDE}"/>
                </a:ext>
              </a:extLst>
            </p:cNvPr>
            <p:cNvGrpSpPr/>
            <p:nvPr/>
          </p:nvGrpSpPr>
          <p:grpSpPr>
            <a:xfrm>
              <a:off x="2428231" y="1502634"/>
              <a:ext cx="1168421" cy="225083"/>
              <a:chOff x="1837014" y="1170405"/>
              <a:chExt cx="1168421" cy="225083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324C0E-CB9E-D50D-7E8B-7E5BBFC4F4F5}"/>
                  </a:ext>
                </a:extLst>
              </p:cNvPr>
              <p:cNvSpPr txBox="1"/>
              <p:nvPr/>
            </p:nvSpPr>
            <p:spPr>
              <a:xfrm>
                <a:off x="1930910" y="1180044"/>
                <a:ext cx="41206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C98C7AC-C083-BE99-76BA-2BA167C87181}"/>
                  </a:ext>
                </a:extLst>
              </p:cNvPr>
              <p:cNvSpPr txBox="1"/>
              <p:nvPr/>
            </p:nvSpPr>
            <p:spPr>
              <a:xfrm>
                <a:off x="2524875" y="1170405"/>
                <a:ext cx="4805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4F27CD2-CB53-BF11-9A53-7643D4B5A604}"/>
                  </a:ext>
                </a:extLst>
              </p:cNvPr>
              <p:cNvCxnSpPr/>
              <p:nvPr/>
            </p:nvCxnSpPr>
            <p:spPr>
              <a:xfrm>
                <a:off x="1837014" y="1348527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047C73E-5145-193C-0A44-D05262184C09}"/>
                  </a:ext>
                </a:extLst>
              </p:cNvPr>
              <p:cNvCxnSpPr/>
              <p:nvPr/>
            </p:nvCxnSpPr>
            <p:spPr>
              <a:xfrm>
                <a:off x="2455495" y="1348714"/>
                <a:ext cx="5029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2098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59D4AD-4FC2-FA4F-9321-F8985A67173A}"/>
              </a:ext>
            </a:extLst>
          </p:cNvPr>
          <p:cNvSpPr txBox="1"/>
          <p:nvPr/>
        </p:nvSpPr>
        <p:spPr>
          <a:xfrm>
            <a:off x="509972" y="728952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2C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33C652-AD93-E1D5-63B3-5CC91DA7E25B}"/>
              </a:ext>
            </a:extLst>
          </p:cNvPr>
          <p:cNvGrpSpPr/>
          <p:nvPr/>
        </p:nvGrpSpPr>
        <p:grpSpPr>
          <a:xfrm>
            <a:off x="666751" y="1216396"/>
            <a:ext cx="1837556" cy="1541092"/>
            <a:chOff x="323691" y="1687881"/>
            <a:chExt cx="1963397" cy="15410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80EB5F-1B8F-FDF8-E3A6-B3989F683819}"/>
                </a:ext>
              </a:extLst>
            </p:cNvPr>
            <p:cNvGrpSpPr/>
            <p:nvPr/>
          </p:nvGrpSpPr>
          <p:grpSpPr>
            <a:xfrm>
              <a:off x="323691" y="1687881"/>
              <a:ext cx="1963397" cy="1541092"/>
              <a:chOff x="1026845" y="1694101"/>
              <a:chExt cx="1963397" cy="1541092"/>
            </a:xfrm>
          </p:grpSpPr>
          <p:pic>
            <p:nvPicPr>
              <p:cNvPr id="13" name="Picture 12" descr="A close-up of a dna&#10;&#10;Description automatically generated">
                <a:extLst>
                  <a:ext uri="{FF2B5EF4-FFF2-40B4-BE49-F238E27FC236}">
                    <a16:creationId xmlns:a16="http://schemas.microsoft.com/office/drawing/2014/main" id="{DED191E3-EA58-AB31-DAEC-9EC9B1F6636C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4" t="985" r="1948" b="2468"/>
              <a:stretch>
                <a:fillRect/>
              </a:stretch>
            </p:blipFill>
            <p:spPr>
              <a:xfrm>
                <a:off x="1026845" y="1900283"/>
                <a:ext cx="1368881" cy="13349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8B6AA4-492F-C3CC-BFBA-FDBEB2DD355A}"/>
                  </a:ext>
                </a:extLst>
              </p:cNvPr>
              <p:cNvSpPr txBox="1"/>
              <p:nvPr/>
            </p:nvSpPr>
            <p:spPr>
              <a:xfrm>
                <a:off x="1288602" y="1694101"/>
                <a:ext cx="445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73C0EF-8365-F3BA-D6B4-ABB048D34042}"/>
                  </a:ext>
                </a:extLst>
              </p:cNvPr>
              <p:cNvSpPr txBox="1"/>
              <p:nvPr/>
            </p:nvSpPr>
            <p:spPr>
              <a:xfrm>
                <a:off x="1733915" y="1694101"/>
                <a:ext cx="5486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9EB1EFC-7DF3-5833-A1BD-319C2336C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7020" y="1865283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844A52-DCAC-B5CF-3770-FFEEED5BD5B9}"/>
                  </a:ext>
                </a:extLst>
              </p:cNvPr>
              <p:cNvSpPr txBox="1"/>
              <p:nvPr/>
            </p:nvSpPr>
            <p:spPr>
              <a:xfrm>
                <a:off x="2313920" y="2150041"/>
                <a:ext cx="67632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METTL3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7964CE-7382-501A-A7A7-EE5B3C3EF33C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07" y="1859063"/>
              <a:ext cx="411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E88C39-BD1F-79FB-B157-BEFF4FE01840}"/>
              </a:ext>
            </a:extLst>
          </p:cNvPr>
          <p:cNvGrpSpPr/>
          <p:nvPr/>
        </p:nvGrpSpPr>
        <p:grpSpPr>
          <a:xfrm>
            <a:off x="2555545" y="1219705"/>
            <a:ext cx="1909659" cy="1520962"/>
            <a:chOff x="386902" y="1687881"/>
            <a:chExt cx="2040436" cy="152096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24903B9-3981-44F6-2E41-A243D402167E}"/>
                </a:ext>
              </a:extLst>
            </p:cNvPr>
            <p:cNvGrpSpPr/>
            <p:nvPr/>
          </p:nvGrpSpPr>
          <p:grpSpPr>
            <a:xfrm>
              <a:off x="386902" y="1687881"/>
              <a:ext cx="2040436" cy="1520962"/>
              <a:chOff x="1090056" y="1694101"/>
              <a:chExt cx="2040436" cy="152096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8519BC4-DE74-E27F-A2B6-59D25B701655}"/>
                  </a:ext>
                </a:extLst>
              </p:cNvPr>
              <p:cNvSpPr txBox="1"/>
              <p:nvPr/>
            </p:nvSpPr>
            <p:spPr>
              <a:xfrm>
                <a:off x="1288602" y="1694101"/>
                <a:ext cx="445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14DF7D-7C08-CACD-94BC-6B2356A81BBA}"/>
                  </a:ext>
                </a:extLst>
              </p:cNvPr>
              <p:cNvSpPr txBox="1"/>
              <p:nvPr/>
            </p:nvSpPr>
            <p:spPr>
              <a:xfrm>
                <a:off x="1733915" y="1694101"/>
                <a:ext cx="5486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74DEFB8-9155-E1FE-B428-B7EE8B9AD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7020" y="1865283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CB1F06-7E5B-0A81-CA93-30784980DDCA}"/>
                  </a:ext>
                </a:extLst>
              </p:cNvPr>
              <p:cNvSpPr txBox="1"/>
              <p:nvPr/>
            </p:nvSpPr>
            <p:spPr>
              <a:xfrm>
                <a:off x="2408510" y="2212381"/>
                <a:ext cx="72198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METTL14</a:t>
                </a:r>
              </a:p>
            </p:txBody>
          </p:sp>
          <p:pic>
            <p:nvPicPr>
              <p:cNvPr id="38" name="Picture 37" descr="A close-up of a dna test&#10;&#10;Description automatically generated">
                <a:extLst>
                  <a:ext uri="{FF2B5EF4-FFF2-40B4-BE49-F238E27FC236}">
                    <a16:creationId xmlns:a16="http://schemas.microsoft.com/office/drawing/2014/main" id="{A703E7DD-D313-5477-C400-CE939B46B614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6" t="691" r="3786" b="7161"/>
              <a:stretch>
                <a:fillRect/>
              </a:stretch>
            </p:blipFill>
            <p:spPr>
              <a:xfrm>
                <a:off x="1090056" y="1914906"/>
                <a:ext cx="1380218" cy="130015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8CFD18-F93F-1BE8-4AF1-9C9341EE8AE7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07" y="1859063"/>
              <a:ext cx="411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0954D7-0255-14D6-D8B2-65BDFE0BFCAA}"/>
              </a:ext>
            </a:extLst>
          </p:cNvPr>
          <p:cNvGrpSpPr/>
          <p:nvPr/>
        </p:nvGrpSpPr>
        <p:grpSpPr>
          <a:xfrm>
            <a:off x="4615920" y="1234460"/>
            <a:ext cx="1724679" cy="1504619"/>
            <a:chOff x="349180" y="1687881"/>
            <a:chExt cx="1842789" cy="150461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B81682F-C074-241A-893C-AAC05566D702}"/>
                </a:ext>
              </a:extLst>
            </p:cNvPr>
            <p:cNvGrpSpPr/>
            <p:nvPr/>
          </p:nvGrpSpPr>
          <p:grpSpPr>
            <a:xfrm>
              <a:off x="563866" y="1687881"/>
              <a:ext cx="1015535" cy="215444"/>
              <a:chOff x="1267020" y="1694101"/>
              <a:chExt cx="1015535" cy="21544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53245D-5B1B-10D4-7664-4C5950B4CA5E}"/>
                  </a:ext>
                </a:extLst>
              </p:cNvPr>
              <p:cNvSpPr txBox="1"/>
              <p:nvPr/>
            </p:nvSpPr>
            <p:spPr>
              <a:xfrm>
                <a:off x="1288602" y="1694101"/>
                <a:ext cx="445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2E0A985-697A-E77D-B325-A4E4CA570731}"/>
                  </a:ext>
                </a:extLst>
              </p:cNvPr>
              <p:cNvSpPr txBox="1"/>
              <p:nvPr/>
            </p:nvSpPr>
            <p:spPr>
              <a:xfrm>
                <a:off x="1733915" y="1694101"/>
                <a:ext cx="5486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D682AEA-3ECD-2DD6-DB95-569DCD45F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7020" y="1865283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37AA25-1BB6-7BA4-D4C8-CAD97A4E1A6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07" y="1859063"/>
              <a:ext cx="411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Picture 44" descr="A close-up of a test tube&#10;&#10;Description automatically generated">
              <a:extLst>
                <a:ext uri="{FF2B5EF4-FFF2-40B4-BE49-F238E27FC236}">
                  <a16:creationId xmlns:a16="http://schemas.microsoft.com/office/drawing/2014/main" id="{B2AA6963-2E7F-81BE-2C40-6B7A861B945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" t="5131" r="4012" b="2849"/>
            <a:stretch>
              <a:fillRect/>
            </a:stretch>
          </p:blipFill>
          <p:spPr>
            <a:xfrm>
              <a:off x="349180" y="1892342"/>
              <a:ext cx="1262197" cy="13001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9F537D-5434-624A-4BDD-C5E89D4CBBC0}"/>
                </a:ext>
              </a:extLst>
            </p:cNvPr>
            <p:cNvSpPr txBox="1"/>
            <p:nvPr/>
          </p:nvSpPr>
          <p:spPr>
            <a:xfrm>
              <a:off x="1521105" y="2249822"/>
              <a:ext cx="670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45F5B6-1813-65D9-317E-F8A2807A9092}"/>
              </a:ext>
            </a:extLst>
          </p:cNvPr>
          <p:cNvGrpSpPr/>
          <p:nvPr/>
        </p:nvGrpSpPr>
        <p:grpSpPr>
          <a:xfrm>
            <a:off x="1728770" y="3206274"/>
            <a:ext cx="1680065" cy="1621958"/>
            <a:chOff x="315241" y="1687881"/>
            <a:chExt cx="1795119" cy="162195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F46FA99-F7B1-53CD-CE9E-17E148DFD07D}"/>
                </a:ext>
              </a:extLst>
            </p:cNvPr>
            <p:cNvGrpSpPr/>
            <p:nvPr/>
          </p:nvGrpSpPr>
          <p:grpSpPr>
            <a:xfrm>
              <a:off x="563866" y="1687881"/>
              <a:ext cx="1015535" cy="215444"/>
              <a:chOff x="1267020" y="1694101"/>
              <a:chExt cx="1015535" cy="215444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8154656-E60B-5270-43A7-5D9ECE16679F}"/>
                  </a:ext>
                </a:extLst>
              </p:cNvPr>
              <p:cNvSpPr txBox="1"/>
              <p:nvPr/>
            </p:nvSpPr>
            <p:spPr>
              <a:xfrm>
                <a:off x="1288602" y="1694101"/>
                <a:ext cx="445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08F1389-A1BB-AB41-A964-C43AFC7E3CB7}"/>
                  </a:ext>
                </a:extLst>
              </p:cNvPr>
              <p:cNvSpPr txBox="1"/>
              <p:nvPr/>
            </p:nvSpPr>
            <p:spPr>
              <a:xfrm>
                <a:off x="1733915" y="1694101"/>
                <a:ext cx="5486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BB64A40-25E0-58C0-15F9-0E4417570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7020" y="1865283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4D9AD40-C3FC-C602-FA38-21C3AECD4A4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07" y="1859063"/>
              <a:ext cx="411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5" name="Picture 64" descr="A close-up of a greyscale image&#10;&#10;Description automatically generated">
              <a:extLst>
                <a:ext uri="{FF2B5EF4-FFF2-40B4-BE49-F238E27FC236}">
                  <a16:creationId xmlns:a16="http://schemas.microsoft.com/office/drawing/2014/main" id="{9EF46775-C70A-DEF3-6CEB-CFEC66D52F7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7" t="252" r="-865" b="1655"/>
            <a:stretch>
              <a:fillRect/>
            </a:stretch>
          </p:blipFill>
          <p:spPr>
            <a:xfrm>
              <a:off x="315241" y="1903325"/>
              <a:ext cx="1185671" cy="14065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3B11F65-DA39-CBBD-6585-CFC4F50913ED}"/>
                </a:ext>
              </a:extLst>
            </p:cNvPr>
            <p:cNvSpPr txBox="1"/>
            <p:nvPr/>
          </p:nvSpPr>
          <p:spPr>
            <a:xfrm>
              <a:off x="1439496" y="2144548"/>
              <a:ext cx="670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DC9D17-CB9A-4289-074A-E98BF5CF73A1}"/>
              </a:ext>
            </a:extLst>
          </p:cNvPr>
          <p:cNvGrpSpPr/>
          <p:nvPr/>
        </p:nvGrpSpPr>
        <p:grpSpPr>
          <a:xfrm>
            <a:off x="3398765" y="3206274"/>
            <a:ext cx="1811021" cy="1515600"/>
            <a:chOff x="323308" y="1687881"/>
            <a:chExt cx="1935043" cy="151560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4838A58-7217-FF09-2A55-708E421A784B}"/>
                </a:ext>
              </a:extLst>
            </p:cNvPr>
            <p:cNvGrpSpPr/>
            <p:nvPr/>
          </p:nvGrpSpPr>
          <p:grpSpPr>
            <a:xfrm>
              <a:off x="323308" y="1687881"/>
              <a:ext cx="1935043" cy="1515600"/>
              <a:chOff x="1026462" y="1694101"/>
              <a:chExt cx="1935043" cy="1515600"/>
            </a:xfrm>
          </p:grpSpPr>
          <p:pic>
            <p:nvPicPr>
              <p:cNvPr id="85" name="Picture 84" descr="A close-up of a test&#10;&#10;Description automatically generated">
                <a:extLst>
                  <a:ext uri="{FF2B5EF4-FFF2-40B4-BE49-F238E27FC236}">
                    <a16:creationId xmlns:a16="http://schemas.microsoft.com/office/drawing/2014/main" id="{AC082CEA-66AC-B256-A07D-9890318F006E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" t="1121" r="1921" b="1160"/>
              <a:stretch>
                <a:fillRect/>
              </a:stretch>
            </p:blipFill>
            <p:spPr>
              <a:xfrm>
                <a:off x="1026462" y="1909545"/>
                <a:ext cx="1380218" cy="13001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AB95A93-64E9-C67B-B403-3B4819D11A2E}"/>
                  </a:ext>
                </a:extLst>
              </p:cNvPr>
              <p:cNvSpPr txBox="1"/>
              <p:nvPr/>
            </p:nvSpPr>
            <p:spPr>
              <a:xfrm>
                <a:off x="1288602" y="1694101"/>
                <a:ext cx="4453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5B9AA90-C7C4-1983-9E19-5C75B6E0A0C7}"/>
                  </a:ext>
                </a:extLst>
              </p:cNvPr>
              <p:cNvSpPr txBox="1"/>
              <p:nvPr/>
            </p:nvSpPr>
            <p:spPr>
              <a:xfrm>
                <a:off x="1733915" y="1694101"/>
                <a:ext cx="5486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61DCE47-7A49-8B44-CFF7-014600CC2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7020" y="1865283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D6C881C-0FE5-0231-CBB9-857F2B03770B}"/>
                  </a:ext>
                </a:extLst>
              </p:cNvPr>
              <p:cNvSpPr txBox="1"/>
              <p:nvPr/>
            </p:nvSpPr>
            <p:spPr>
              <a:xfrm>
                <a:off x="2346213" y="2344179"/>
                <a:ext cx="6152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-actin</a:t>
                </a: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BC07355-A873-485D-C5B9-065A60181AA7}"/>
                </a:ext>
              </a:extLst>
            </p:cNvPr>
            <p:cNvCxnSpPr>
              <a:cxnSpLocks/>
            </p:cNvCxnSpPr>
            <p:nvPr/>
          </p:nvCxnSpPr>
          <p:spPr>
            <a:xfrm>
              <a:off x="1085507" y="1859063"/>
              <a:ext cx="4114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75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07A092-D87C-EC9D-FA04-7C353774950F}"/>
              </a:ext>
            </a:extLst>
          </p:cNvPr>
          <p:cNvSpPr txBox="1"/>
          <p:nvPr/>
        </p:nvSpPr>
        <p:spPr>
          <a:xfrm>
            <a:off x="509972" y="728952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2D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787FA-D3BC-87AF-DA57-69C97EF0CCCE}"/>
              </a:ext>
            </a:extLst>
          </p:cNvPr>
          <p:cNvGrpSpPr/>
          <p:nvPr/>
        </p:nvGrpSpPr>
        <p:grpSpPr>
          <a:xfrm>
            <a:off x="490157" y="1413553"/>
            <a:ext cx="1816482" cy="1567773"/>
            <a:chOff x="1184568" y="3873313"/>
            <a:chExt cx="1941266" cy="15677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EC0C02-D507-29E5-850F-3C623C0FE2A4}"/>
                </a:ext>
              </a:extLst>
            </p:cNvPr>
            <p:cNvGrpSpPr/>
            <p:nvPr/>
          </p:nvGrpSpPr>
          <p:grpSpPr>
            <a:xfrm>
              <a:off x="1415499" y="3873313"/>
              <a:ext cx="1055372" cy="221784"/>
              <a:chOff x="570276" y="1232227"/>
              <a:chExt cx="1055373" cy="22178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0922BCF-D6EC-2CCC-E2A2-3275969158DA}"/>
                  </a:ext>
                </a:extLst>
              </p:cNvPr>
              <p:cNvGrpSpPr/>
              <p:nvPr/>
            </p:nvGrpSpPr>
            <p:grpSpPr>
              <a:xfrm>
                <a:off x="570276" y="1232227"/>
                <a:ext cx="1055373" cy="221784"/>
                <a:chOff x="1273430" y="1238447"/>
                <a:chExt cx="1055373" cy="221784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779973D-E774-8A09-02DA-C98CF0D88123}"/>
                    </a:ext>
                  </a:extLst>
                </p:cNvPr>
                <p:cNvSpPr txBox="1"/>
                <p:nvPr/>
              </p:nvSpPr>
              <p:spPr>
                <a:xfrm>
                  <a:off x="1313943" y="1244787"/>
                  <a:ext cx="44531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1BB6EA5-0BFB-A674-16F8-DC588A991D12}"/>
                    </a:ext>
                  </a:extLst>
                </p:cNvPr>
                <p:cNvSpPr txBox="1"/>
                <p:nvPr/>
              </p:nvSpPr>
              <p:spPr>
                <a:xfrm>
                  <a:off x="1780163" y="1238447"/>
                  <a:ext cx="5486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D42E9E5-1704-5F5C-5056-204290A57E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430" y="1415878"/>
                  <a:ext cx="41148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233479-18AE-189D-88F6-214D9D0F9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484" y="1408597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8B95E287-2723-B966-6FEA-6F277093628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" t="1252" r="8672" b="14218"/>
            <a:stretch>
              <a:fillRect/>
            </a:stretch>
          </p:blipFill>
          <p:spPr>
            <a:xfrm>
              <a:off x="1184568" y="4106996"/>
              <a:ext cx="1342660" cy="13340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3258FB-7E8B-D6E1-C923-C866FF62BEDD}"/>
                </a:ext>
              </a:extLst>
            </p:cNvPr>
            <p:cNvSpPr txBox="1"/>
            <p:nvPr/>
          </p:nvSpPr>
          <p:spPr>
            <a:xfrm>
              <a:off x="2470871" y="4391457"/>
              <a:ext cx="6549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B2B1B-6ADA-7BD1-C759-CB6FAE8E0657}"/>
              </a:ext>
            </a:extLst>
          </p:cNvPr>
          <p:cNvGrpSpPr/>
          <p:nvPr/>
        </p:nvGrpSpPr>
        <p:grpSpPr>
          <a:xfrm>
            <a:off x="2673627" y="1425132"/>
            <a:ext cx="1785127" cy="1556195"/>
            <a:chOff x="1164573" y="3873313"/>
            <a:chExt cx="1907757" cy="155619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293E03-8405-5B3A-41F3-DB24A8CB46CB}"/>
                </a:ext>
              </a:extLst>
            </p:cNvPr>
            <p:cNvGrpSpPr/>
            <p:nvPr/>
          </p:nvGrpSpPr>
          <p:grpSpPr>
            <a:xfrm>
              <a:off x="1415499" y="3873313"/>
              <a:ext cx="1055373" cy="221784"/>
              <a:chOff x="570276" y="1232227"/>
              <a:chExt cx="1055373" cy="22178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D457674-B8F7-2012-9979-B7B499D324EA}"/>
                  </a:ext>
                </a:extLst>
              </p:cNvPr>
              <p:cNvGrpSpPr/>
              <p:nvPr/>
            </p:nvGrpSpPr>
            <p:grpSpPr>
              <a:xfrm>
                <a:off x="570276" y="1232227"/>
                <a:ext cx="1055373" cy="221784"/>
                <a:chOff x="1273430" y="1238447"/>
                <a:chExt cx="1055373" cy="221784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F0E8242-5352-07E2-E66C-33F59D411C62}"/>
                    </a:ext>
                  </a:extLst>
                </p:cNvPr>
                <p:cNvSpPr txBox="1"/>
                <p:nvPr/>
              </p:nvSpPr>
              <p:spPr>
                <a:xfrm>
                  <a:off x="1313943" y="1244787"/>
                  <a:ext cx="44531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2A51D3E-C70E-E652-A14C-E6F357EF9329}"/>
                    </a:ext>
                  </a:extLst>
                </p:cNvPr>
                <p:cNvSpPr txBox="1"/>
                <p:nvPr/>
              </p:nvSpPr>
              <p:spPr>
                <a:xfrm>
                  <a:off x="1780163" y="1238447"/>
                  <a:ext cx="5486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19C1306-4321-A40D-B531-002B9A2C8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430" y="1415878"/>
                  <a:ext cx="41148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78F63A1-D03E-671D-F61B-5ED3259241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484" y="1408597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0537613-58FB-614E-C8D6-719300CB8C76}"/>
                </a:ext>
              </a:extLst>
            </p:cNvPr>
            <p:cNvGrpSpPr/>
            <p:nvPr/>
          </p:nvGrpSpPr>
          <p:grpSpPr>
            <a:xfrm>
              <a:off x="1164573" y="4084136"/>
              <a:ext cx="1907757" cy="1345372"/>
              <a:chOff x="1164573" y="4084136"/>
              <a:chExt cx="1907757" cy="1345372"/>
            </a:xfrm>
          </p:grpSpPr>
          <p:pic>
            <p:nvPicPr>
              <p:cNvPr id="32" name="Picture 31" descr="A close up of a white surface&#10;&#10;Description automatically generated">
                <a:extLst>
                  <a:ext uri="{FF2B5EF4-FFF2-40B4-BE49-F238E27FC236}">
                    <a16:creationId xmlns:a16="http://schemas.microsoft.com/office/drawing/2014/main" id="{1DC88D54-6651-2292-297B-1AFC0271C12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4" t="1935" r="95" b="957"/>
              <a:stretch>
                <a:fillRect/>
              </a:stretch>
            </p:blipFill>
            <p:spPr>
              <a:xfrm>
                <a:off x="1164573" y="4084136"/>
                <a:ext cx="1250413" cy="13453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5C2758-F5A4-EA51-0B56-5FDD7584543E}"/>
                  </a:ext>
                </a:extLst>
              </p:cNvPr>
              <p:cNvSpPr txBox="1"/>
              <p:nvPr/>
            </p:nvSpPr>
            <p:spPr>
              <a:xfrm>
                <a:off x="2350348" y="4426381"/>
                <a:ext cx="72198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METTL14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7059A8-7071-CAE8-333E-DDDC2078195D}"/>
              </a:ext>
            </a:extLst>
          </p:cNvPr>
          <p:cNvGrpSpPr/>
          <p:nvPr/>
        </p:nvGrpSpPr>
        <p:grpSpPr>
          <a:xfrm>
            <a:off x="1369546" y="3619379"/>
            <a:ext cx="1785130" cy="1665860"/>
            <a:chOff x="1838917" y="584527"/>
            <a:chExt cx="1907760" cy="166586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A119A6-DC71-FDA7-88DD-D296A9001476}"/>
                </a:ext>
              </a:extLst>
            </p:cNvPr>
            <p:cNvGrpSpPr/>
            <p:nvPr/>
          </p:nvGrpSpPr>
          <p:grpSpPr>
            <a:xfrm>
              <a:off x="1954576" y="584527"/>
              <a:ext cx="1792101" cy="803567"/>
              <a:chOff x="570276" y="1232227"/>
              <a:chExt cx="1792101" cy="803567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128B97E-4FDD-4F5E-4357-2DBC210A9685}"/>
                  </a:ext>
                </a:extLst>
              </p:cNvPr>
              <p:cNvGrpSpPr/>
              <p:nvPr/>
            </p:nvGrpSpPr>
            <p:grpSpPr>
              <a:xfrm>
                <a:off x="570276" y="1232227"/>
                <a:ext cx="1055373" cy="221784"/>
                <a:chOff x="1273430" y="1238447"/>
                <a:chExt cx="1055373" cy="221784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8437FEA-C79A-060E-92B7-82141111F24E}"/>
                    </a:ext>
                  </a:extLst>
                </p:cNvPr>
                <p:cNvSpPr txBox="1"/>
                <p:nvPr/>
              </p:nvSpPr>
              <p:spPr>
                <a:xfrm>
                  <a:off x="1313943" y="1244787"/>
                  <a:ext cx="44531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D37C2AC-BA22-EB3B-67FB-E6E8BBDFC5E5}"/>
                    </a:ext>
                  </a:extLst>
                </p:cNvPr>
                <p:cNvSpPr txBox="1"/>
                <p:nvPr/>
              </p:nvSpPr>
              <p:spPr>
                <a:xfrm>
                  <a:off x="1780163" y="1238447"/>
                  <a:ext cx="5486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E591228-30B2-E546-0A75-F8A3F7F678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430" y="1415878"/>
                  <a:ext cx="41148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B9F3AD-BDCF-6E55-C5DA-B65EA1D15C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484" y="1408597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C696D4F-C336-A71A-7A87-0598DE8D346A}"/>
                  </a:ext>
                </a:extLst>
              </p:cNvPr>
              <p:cNvSpPr txBox="1"/>
              <p:nvPr/>
            </p:nvSpPr>
            <p:spPr>
              <a:xfrm>
                <a:off x="1647604" y="1820350"/>
                <a:ext cx="71477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IGF2BP3</a:t>
                </a:r>
              </a:p>
            </p:txBody>
          </p:sp>
        </p:grpSp>
        <p:pic>
          <p:nvPicPr>
            <p:cNvPr id="59" name="Picture 58" descr="A close-up of a test tube&#10;&#10;Description automatically generated">
              <a:extLst>
                <a:ext uri="{FF2B5EF4-FFF2-40B4-BE49-F238E27FC236}">
                  <a16:creationId xmlns:a16="http://schemas.microsoft.com/office/drawing/2014/main" id="{A9BAB120-2121-2924-D240-31D0D0D0A90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5" t="962" r="200" b="2838"/>
            <a:stretch>
              <a:fillRect/>
            </a:stretch>
          </p:blipFill>
          <p:spPr>
            <a:xfrm>
              <a:off x="1838917" y="806311"/>
              <a:ext cx="1241733" cy="14440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E0DCFC-417B-6D5F-0287-02A87A85AC37}"/>
              </a:ext>
            </a:extLst>
          </p:cNvPr>
          <p:cNvGrpSpPr/>
          <p:nvPr/>
        </p:nvGrpSpPr>
        <p:grpSpPr>
          <a:xfrm>
            <a:off x="4862247" y="1365971"/>
            <a:ext cx="1777795" cy="1686048"/>
            <a:chOff x="1746948" y="584527"/>
            <a:chExt cx="1899922" cy="168604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FAF2F7A-897F-C9F2-0C37-C8F9B79F9437}"/>
                </a:ext>
              </a:extLst>
            </p:cNvPr>
            <p:cNvGrpSpPr/>
            <p:nvPr/>
          </p:nvGrpSpPr>
          <p:grpSpPr>
            <a:xfrm>
              <a:off x="1954576" y="584527"/>
              <a:ext cx="1692294" cy="762611"/>
              <a:chOff x="570276" y="1232227"/>
              <a:chExt cx="1692294" cy="76261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E037EFD-DADD-EA1E-B6DF-D527CC42F1D4}"/>
                  </a:ext>
                </a:extLst>
              </p:cNvPr>
              <p:cNvGrpSpPr/>
              <p:nvPr/>
            </p:nvGrpSpPr>
            <p:grpSpPr>
              <a:xfrm>
                <a:off x="570276" y="1232227"/>
                <a:ext cx="1055373" cy="221784"/>
                <a:chOff x="1273430" y="1238447"/>
                <a:chExt cx="1055373" cy="221784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492A119-BD02-30A0-FD8E-6750C2D18236}"/>
                    </a:ext>
                  </a:extLst>
                </p:cNvPr>
                <p:cNvSpPr txBox="1"/>
                <p:nvPr/>
              </p:nvSpPr>
              <p:spPr>
                <a:xfrm>
                  <a:off x="1313943" y="1244787"/>
                  <a:ext cx="44531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7B73B38-FDCE-B7E2-6916-17EA79E84BD1}"/>
                    </a:ext>
                  </a:extLst>
                </p:cNvPr>
                <p:cNvSpPr txBox="1"/>
                <p:nvPr/>
              </p:nvSpPr>
              <p:spPr>
                <a:xfrm>
                  <a:off x="1780163" y="1238447"/>
                  <a:ext cx="5486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45167694-B0EF-31CB-8C03-20188B0A8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430" y="1415878"/>
                  <a:ext cx="41148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58CDF36-2DCD-B944-444B-9A4CF83AD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484" y="1408597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7F51C18-90C3-7BF6-E09F-EF35C7CADF7C}"/>
                  </a:ext>
                </a:extLst>
              </p:cNvPr>
              <p:cNvSpPr txBox="1"/>
              <p:nvPr/>
            </p:nvSpPr>
            <p:spPr>
              <a:xfrm>
                <a:off x="1528516" y="1779394"/>
                <a:ext cx="73405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IGF2BP2</a:t>
                </a:r>
              </a:p>
            </p:txBody>
          </p:sp>
        </p:grpSp>
        <p:pic>
          <p:nvPicPr>
            <p:cNvPr id="79" name="Picture 78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EB01140E-3318-270C-B53D-C8CC62729D2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" t="451" r="-1108" b="115"/>
            <a:stretch>
              <a:fillRect/>
            </a:stretch>
          </p:blipFill>
          <p:spPr>
            <a:xfrm>
              <a:off x="1746948" y="806968"/>
              <a:ext cx="1241877" cy="14636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4EF7A08-353B-1763-9ADB-8E5646BFE73A}"/>
              </a:ext>
            </a:extLst>
          </p:cNvPr>
          <p:cNvGrpSpPr/>
          <p:nvPr/>
        </p:nvGrpSpPr>
        <p:grpSpPr>
          <a:xfrm>
            <a:off x="3639271" y="3694950"/>
            <a:ext cx="1782388" cy="1590289"/>
            <a:chOff x="1702959" y="584527"/>
            <a:chExt cx="1904831" cy="159028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FC3C0EF-1914-6388-1AFD-958667733F41}"/>
                </a:ext>
              </a:extLst>
            </p:cNvPr>
            <p:cNvGrpSpPr/>
            <p:nvPr/>
          </p:nvGrpSpPr>
          <p:grpSpPr>
            <a:xfrm>
              <a:off x="1954576" y="584527"/>
              <a:ext cx="1653214" cy="929067"/>
              <a:chOff x="570276" y="1232227"/>
              <a:chExt cx="1653214" cy="929067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AD2D6A83-2754-0AB1-56B8-CBAA37795071}"/>
                  </a:ext>
                </a:extLst>
              </p:cNvPr>
              <p:cNvGrpSpPr/>
              <p:nvPr/>
            </p:nvGrpSpPr>
            <p:grpSpPr>
              <a:xfrm>
                <a:off x="570276" y="1232227"/>
                <a:ext cx="1653214" cy="929067"/>
                <a:chOff x="1273430" y="1238447"/>
                <a:chExt cx="1653214" cy="929067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5BE87EF5-3767-9626-D38E-40B642099A6A}"/>
                    </a:ext>
                  </a:extLst>
                </p:cNvPr>
                <p:cNvSpPr txBox="1"/>
                <p:nvPr/>
              </p:nvSpPr>
              <p:spPr>
                <a:xfrm>
                  <a:off x="1313943" y="1244787"/>
                  <a:ext cx="44531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5FDE3F5-C2E6-78C8-14E7-2878E34B0340}"/>
                    </a:ext>
                  </a:extLst>
                </p:cNvPr>
                <p:cNvSpPr txBox="1"/>
                <p:nvPr/>
              </p:nvSpPr>
              <p:spPr>
                <a:xfrm>
                  <a:off x="1780163" y="1238447"/>
                  <a:ext cx="5486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F0654130-6C91-DCDD-0245-ECDE935664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430" y="1415878"/>
                  <a:ext cx="41148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CE416C9-9BCE-5CE8-0EE6-1911C5A6E10E}"/>
                    </a:ext>
                  </a:extLst>
                </p:cNvPr>
                <p:cNvSpPr txBox="1"/>
                <p:nvPr/>
              </p:nvSpPr>
              <p:spPr>
                <a:xfrm>
                  <a:off x="2311353" y="1952070"/>
                  <a:ext cx="61529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β</a:t>
                  </a: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-actin</a:t>
                  </a:r>
                </a:p>
              </p:txBody>
            </p:sp>
          </p:grp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4277E20-85BD-F014-1258-B314530CE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484" y="1408597"/>
                <a:ext cx="41148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8" name="Picture 97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14E9530F-485F-B0CA-C3C6-5A17A35ED88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4" t="1731" r="159" b="3756"/>
            <a:stretch>
              <a:fillRect/>
            </a:stretch>
          </p:blipFill>
          <p:spPr>
            <a:xfrm>
              <a:off x="1702959" y="799971"/>
              <a:ext cx="1367424" cy="1374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56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45">
            <a:extLst>
              <a:ext uri="{FF2B5EF4-FFF2-40B4-BE49-F238E27FC236}">
                <a16:creationId xmlns:a16="http://schemas.microsoft.com/office/drawing/2014/main" id="{C2400472-6B2A-EB52-4BDC-98B8BA93BDC3}"/>
              </a:ext>
            </a:extLst>
          </p:cNvPr>
          <p:cNvSpPr txBox="1"/>
          <p:nvPr/>
        </p:nvSpPr>
        <p:spPr>
          <a:xfrm>
            <a:off x="3730853" y="4559798"/>
            <a:ext cx="587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F223430-FB95-560F-92B4-CA00DB8D7591}"/>
              </a:ext>
            </a:extLst>
          </p:cNvPr>
          <p:cNvSpPr txBox="1"/>
          <p:nvPr/>
        </p:nvSpPr>
        <p:spPr>
          <a:xfrm flipH="1">
            <a:off x="1646277" y="3333622"/>
            <a:ext cx="334299" cy="22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DB6CB4BD-FF77-2D3D-9C61-ABA55152DEFE}"/>
              </a:ext>
            </a:extLst>
          </p:cNvPr>
          <p:cNvSpPr txBox="1"/>
          <p:nvPr/>
        </p:nvSpPr>
        <p:spPr>
          <a:xfrm flipH="1">
            <a:off x="3385412" y="3426057"/>
            <a:ext cx="334299" cy="22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08630FD8-F7AE-123A-7DB6-F6A6BEE01284}"/>
              </a:ext>
            </a:extLst>
          </p:cNvPr>
          <p:cNvGrpSpPr/>
          <p:nvPr/>
        </p:nvGrpSpPr>
        <p:grpSpPr>
          <a:xfrm>
            <a:off x="1523755" y="3630527"/>
            <a:ext cx="994901" cy="967979"/>
            <a:chOff x="1523755" y="3630527"/>
            <a:chExt cx="994901" cy="967979"/>
          </a:xfrm>
        </p:grpSpPr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4A97C7F7-8867-6FCD-2B0C-4BB0F90E6B0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7" t="52359" r="37498" b="19640"/>
            <a:stretch>
              <a:fillRect/>
            </a:stretch>
          </p:blipFill>
          <p:spPr>
            <a:xfrm rot="16200000">
              <a:off x="1680004" y="3726539"/>
              <a:ext cx="786384" cy="594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EB8FB131-E4D1-AFA6-08D7-F78A96029426}"/>
                </a:ext>
              </a:extLst>
            </p:cNvPr>
            <p:cNvSpPr txBox="1"/>
            <p:nvPr/>
          </p:nvSpPr>
          <p:spPr>
            <a:xfrm>
              <a:off x="1533802" y="3657608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A9E84EF1-3E2D-73F9-5B05-D1734FD12C2F}"/>
                </a:ext>
              </a:extLst>
            </p:cNvPr>
            <p:cNvSpPr txBox="1"/>
            <p:nvPr/>
          </p:nvSpPr>
          <p:spPr>
            <a:xfrm>
              <a:off x="1523755" y="3942010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#2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0DCAE165-BA5A-099A-50DA-89BBA3822805}"/>
                </a:ext>
              </a:extLst>
            </p:cNvPr>
            <p:cNvSpPr txBox="1"/>
            <p:nvPr/>
          </p:nvSpPr>
          <p:spPr>
            <a:xfrm>
              <a:off x="1523755" y="4172854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#3</a:t>
              </a:r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0103E2FE-29A7-7B50-C01D-4A6E917683FF}"/>
                </a:ext>
              </a:extLst>
            </p:cNvPr>
            <p:cNvGrpSpPr/>
            <p:nvPr/>
          </p:nvGrpSpPr>
          <p:grpSpPr>
            <a:xfrm>
              <a:off x="1718235" y="4383061"/>
              <a:ext cx="800421" cy="215445"/>
              <a:chOff x="1379800" y="3640695"/>
              <a:chExt cx="800421" cy="215445"/>
            </a:xfrm>
          </p:grpSpPr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178FF62E-6E11-29D3-3201-14A496DD3A9D}"/>
                  </a:ext>
                </a:extLst>
              </p:cNvPr>
              <p:cNvSpPr txBox="1"/>
              <p:nvPr/>
            </p:nvSpPr>
            <p:spPr>
              <a:xfrm>
                <a:off x="1379800" y="3640696"/>
                <a:ext cx="4310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886D373D-3232-7135-CC51-11BC3C7CE38B}"/>
                  </a:ext>
                </a:extLst>
              </p:cNvPr>
              <p:cNvSpPr txBox="1"/>
              <p:nvPr/>
            </p:nvSpPr>
            <p:spPr>
              <a:xfrm>
                <a:off x="1658254" y="3640695"/>
                <a:ext cx="52196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zQ175</a:t>
                </a:r>
              </a:p>
            </p:txBody>
          </p:sp>
        </p:grp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6ACB4C13-E77A-F646-76CE-16F2B3EBE33B}"/>
              </a:ext>
            </a:extLst>
          </p:cNvPr>
          <p:cNvGrpSpPr/>
          <p:nvPr/>
        </p:nvGrpSpPr>
        <p:grpSpPr>
          <a:xfrm>
            <a:off x="3431437" y="3638680"/>
            <a:ext cx="1001381" cy="969670"/>
            <a:chOff x="3782590" y="5569292"/>
            <a:chExt cx="1001381" cy="969670"/>
          </a:xfrm>
        </p:grpSpPr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4A710929-8F5F-C813-93F1-06B042388064}"/>
                </a:ext>
              </a:extLst>
            </p:cNvPr>
            <p:cNvSpPr txBox="1"/>
            <p:nvPr/>
          </p:nvSpPr>
          <p:spPr>
            <a:xfrm>
              <a:off x="3792637" y="5618481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A9DF5C-E06B-1977-530B-E015F138409E}"/>
                </a:ext>
              </a:extLst>
            </p:cNvPr>
            <p:cNvSpPr txBox="1"/>
            <p:nvPr/>
          </p:nvSpPr>
          <p:spPr>
            <a:xfrm>
              <a:off x="3782590" y="5902883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#2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78D0DB23-FEA0-6441-3B40-03DBBDC84A6E}"/>
                </a:ext>
              </a:extLst>
            </p:cNvPr>
            <p:cNvSpPr txBox="1"/>
            <p:nvPr/>
          </p:nvSpPr>
          <p:spPr>
            <a:xfrm>
              <a:off x="3782590" y="6133727"/>
              <a:ext cx="4060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#3</a:t>
              </a:r>
            </a:p>
          </p:txBody>
        </p: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6BBDB2C2-9FF6-B76E-DAB0-4634BF15A9F9}"/>
                </a:ext>
              </a:extLst>
            </p:cNvPr>
            <p:cNvGrpSpPr/>
            <p:nvPr/>
          </p:nvGrpSpPr>
          <p:grpSpPr>
            <a:xfrm>
              <a:off x="4033884" y="5569292"/>
              <a:ext cx="750087" cy="969670"/>
              <a:chOff x="3540623" y="3631435"/>
              <a:chExt cx="750087" cy="969670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834133C6-F3F5-96AE-41C8-EA24E08E0C0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94" t="15715" r="31765" b="56646"/>
              <a:stretch>
                <a:fillRect/>
              </a:stretch>
            </p:blipFill>
            <p:spPr>
              <a:xfrm rot="16200000">
                <a:off x="3455290" y="3727447"/>
                <a:ext cx="786384" cy="5943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ECB8390-ED48-9C58-E10E-6731EC88F525}"/>
                  </a:ext>
                </a:extLst>
              </p:cNvPr>
              <p:cNvGrpSpPr/>
              <p:nvPr/>
            </p:nvGrpSpPr>
            <p:grpSpPr>
              <a:xfrm>
                <a:off x="3540623" y="4385660"/>
                <a:ext cx="750087" cy="215445"/>
                <a:chOff x="1379800" y="3640695"/>
                <a:chExt cx="750087" cy="215445"/>
              </a:xfrm>
            </p:grpSpPr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74516311-3301-5FE3-1CCD-8875117911CD}"/>
                    </a:ext>
                  </a:extLst>
                </p:cNvPr>
                <p:cNvSpPr txBox="1"/>
                <p:nvPr/>
              </p:nvSpPr>
              <p:spPr>
                <a:xfrm>
                  <a:off x="1379800" y="3640696"/>
                  <a:ext cx="43101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47F237F6-3168-22A9-3583-4E7DD3AA802B}"/>
                    </a:ext>
                  </a:extLst>
                </p:cNvPr>
                <p:cNvSpPr txBox="1"/>
                <p:nvPr/>
              </p:nvSpPr>
              <p:spPr>
                <a:xfrm>
                  <a:off x="1607920" y="3640695"/>
                  <a:ext cx="52196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zQ175</a:t>
                  </a:r>
                </a:p>
              </p:txBody>
            </p:sp>
          </p:grpSp>
        </p:grp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3E8D7E10-1039-2E67-E130-B593C5412A56}"/>
              </a:ext>
            </a:extLst>
          </p:cNvPr>
          <p:cNvSpPr txBox="1"/>
          <p:nvPr/>
        </p:nvSpPr>
        <p:spPr>
          <a:xfrm>
            <a:off x="3012708" y="3594043"/>
            <a:ext cx="400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810AED82-20A6-42A9-6F1D-585F28D9C468}"/>
              </a:ext>
            </a:extLst>
          </p:cNvPr>
          <p:cNvSpPr txBox="1"/>
          <p:nvPr/>
        </p:nvSpPr>
        <p:spPr>
          <a:xfrm>
            <a:off x="509972" y="728952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FC831B0F-09E7-9DD8-8891-166629CFE3E5}"/>
              </a:ext>
            </a:extLst>
          </p:cNvPr>
          <p:cNvSpPr txBox="1"/>
          <p:nvPr/>
        </p:nvSpPr>
        <p:spPr>
          <a:xfrm>
            <a:off x="1491120" y="2089138"/>
            <a:ext cx="334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</p:txBody>
      </p: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B4FADAC5-74D4-F6A1-BC27-BD70DCC8D164}"/>
              </a:ext>
            </a:extLst>
          </p:cNvPr>
          <p:cNvGrpSpPr/>
          <p:nvPr/>
        </p:nvGrpSpPr>
        <p:grpSpPr>
          <a:xfrm>
            <a:off x="1552965" y="2345850"/>
            <a:ext cx="979343" cy="960982"/>
            <a:chOff x="5588593" y="1152248"/>
            <a:chExt cx="791767" cy="895475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462BE147-FA95-4A3F-7F4F-F39EF5502CFD}"/>
                </a:ext>
              </a:extLst>
            </p:cNvPr>
            <p:cNvGrpSpPr/>
            <p:nvPr/>
          </p:nvGrpSpPr>
          <p:grpSpPr>
            <a:xfrm>
              <a:off x="5733246" y="1152248"/>
              <a:ext cx="647114" cy="895475"/>
              <a:chOff x="1807434" y="1651000"/>
              <a:chExt cx="647114" cy="895475"/>
            </a:xfrm>
          </p:grpSpPr>
          <p:pic>
            <p:nvPicPr>
              <p:cNvPr id="281" name="Picture 280" descr="A group of black and white circles&#10;&#10;AI-generated content may be incorrect.">
                <a:extLst>
                  <a:ext uri="{FF2B5EF4-FFF2-40B4-BE49-F238E27FC236}">
                    <a16:creationId xmlns:a16="http://schemas.microsoft.com/office/drawing/2014/main" id="{84C7CB0E-002E-19FF-3DAB-D69E8C30C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10" r="25735"/>
              <a:stretch>
                <a:fillRect/>
              </a:stretch>
            </p:blipFill>
            <p:spPr>
              <a:xfrm>
                <a:off x="1844493" y="1651000"/>
                <a:ext cx="476619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0F7E85DD-DD30-9780-6D64-C28C26AAA3FB}"/>
                  </a:ext>
                </a:extLst>
              </p:cNvPr>
              <p:cNvSpPr txBox="1"/>
              <p:nvPr/>
            </p:nvSpPr>
            <p:spPr>
              <a:xfrm>
                <a:off x="1807434" y="2345717"/>
                <a:ext cx="348462" cy="20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014A7C69-5D5E-0DBB-FF27-DFAAA822D481}"/>
                  </a:ext>
                </a:extLst>
              </p:cNvPr>
              <p:cNvSpPr txBox="1"/>
              <p:nvPr/>
            </p:nvSpPr>
            <p:spPr>
              <a:xfrm>
                <a:off x="2032555" y="2345716"/>
                <a:ext cx="421993" cy="20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R6/2</a:t>
                </a:r>
              </a:p>
            </p:txBody>
          </p:sp>
        </p:grp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E646B450-4C69-5748-1A17-8084AA19CEE1}"/>
                </a:ext>
              </a:extLst>
            </p:cNvPr>
            <p:cNvSpPr txBox="1"/>
            <p:nvPr/>
          </p:nvSpPr>
          <p:spPr>
            <a:xfrm>
              <a:off x="5596716" y="1173283"/>
              <a:ext cx="328244" cy="20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C647F18-4976-4705-03C1-57BF2AC94B49}"/>
                </a:ext>
              </a:extLst>
            </p:cNvPr>
            <p:cNvSpPr txBox="1"/>
            <p:nvPr/>
          </p:nvSpPr>
          <p:spPr>
            <a:xfrm>
              <a:off x="5588593" y="1438298"/>
              <a:ext cx="328244" cy="20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#2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4AFF9E1A-22A1-E360-1716-9A6CC4FCD97B}"/>
                </a:ext>
              </a:extLst>
            </p:cNvPr>
            <p:cNvSpPr txBox="1"/>
            <p:nvPr/>
          </p:nvSpPr>
          <p:spPr>
            <a:xfrm>
              <a:off x="5588593" y="1653407"/>
              <a:ext cx="328244" cy="200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#3</a:t>
              </a:r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67801D70-E002-1227-B9A4-720A16E62777}"/>
              </a:ext>
            </a:extLst>
          </p:cNvPr>
          <p:cNvGrpSpPr/>
          <p:nvPr/>
        </p:nvGrpSpPr>
        <p:grpSpPr>
          <a:xfrm>
            <a:off x="3468939" y="2343496"/>
            <a:ext cx="971459" cy="979957"/>
            <a:chOff x="2927279" y="4915819"/>
            <a:chExt cx="971459" cy="979957"/>
          </a:xfrm>
        </p:grpSpPr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F8D48AFE-00D5-2968-BDF1-DCA3B70D7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13" y="4915819"/>
              <a:ext cx="589534" cy="790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630A0C30-F7A5-C7B8-2B8E-CE88C30B9F12}"/>
                </a:ext>
              </a:extLst>
            </p:cNvPr>
            <p:cNvGrpSpPr/>
            <p:nvPr/>
          </p:nvGrpSpPr>
          <p:grpSpPr>
            <a:xfrm>
              <a:off x="2927279" y="4961193"/>
              <a:ext cx="971459" cy="934583"/>
              <a:chOff x="5617252" y="1210063"/>
              <a:chExt cx="785392" cy="870875"/>
            </a:xfrm>
          </p:grpSpPr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4EA371B2-0DBE-83FB-9B7A-A1F7063A6F3B}"/>
                  </a:ext>
                </a:extLst>
              </p:cNvPr>
              <p:cNvGrpSpPr/>
              <p:nvPr/>
            </p:nvGrpSpPr>
            <p:grpSpPr>
              <a:xfrm>
                <a:off x="5755531" y="1880179"/>
                <a:ext cx="647113" cy="200759"/>
                <a:chOff x="1829719" y="2378931"/>
                <a:chExt cx="647113" cy="200759"/>
              </a:xfrm>
            </p:grpSpPr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3E5B5C07-2E2D-E1F9-7838-EED30C130B27}"/>
                    </a:ext>
                  </a:extLst>
                </p:cNvPr>
                <p:cNvSpPr txBox="1"/>
                <p:nvPr/>
              </p:nvSpPr>
              <p:spPr>
                <a:xfrm>
                  <a:off x="1829719" y="2378933"/>
                  <a:ext cx="348462" cy="2007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4520920B-CEFA-99E6-1894-7BA841F5A3B8}"/>
                    </a:ext>
                  </a:extLst>
                </p:cNvPr>
                <p:cNvSpPr txBox="1"/>
                <p:nvPr/>
              </p:nvSpPr>
              <p:spPr>
                <a:xfrm>
                  <a:off x="2054839" y="2378931"/>
                  <a:ext cx="421993" cy="2007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R6/2</a:t>
                  </a:r>
                </a:p>
              </p:txBody>
            </p:sp>
          </p:grp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F0FFD51F-937D-2AD3-160C-A08187FD377C}"/>
                  </a:ext>
                </a:extLst>
              </p:cNvPr>
              <p:cNvSpPr txBox="1"/>
              <p:nvPr/>
            </p:nvSpPr>
            <p:spPr>
              <a:xfrm>
                <a:off x="5617252" y="1210063"/>
                <a:ext cx="328244" cy="20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#1</a:t>
                </a: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6152E2A3-DDAE-0BD3-8517-DC4B98DD5C56}"/>
                  </a:ext>
                </a:extLst>
              </p:cNvPr>
              <p:cNvSpPr txBox="1"/>
              <p:nvPr/>
            </p:nvSpPr>
            <p:spPr>
              <a:xfrm>
                <a:off x="5618335" y="1475079"/>
                <a:ext cx="328244" cy="20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#2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3BE12D67-3D37-C662-EE78-85952AFD0937}"/>
                  </a:ext>
                </a:extLst>
              </p:cNvPr>
              <p:cNvSpPr txBox="1"/>
              <p:nvPr/>
            </p:nvSpPr>
            <p:spPr>
              <a:xfrm>
                <a:off x="5617252" y="1706310"/>
                <a:ext cx="328244" cy="20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#3</a:t>
                </a:r>
              </a:p>
            </p:txBody>
          </p:sp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0A0159F4-5BAA-18CB-55DB-A4D72A076762}"/>
              </a:ext>
            </a:extLst>
          </p:cNvPr>
          <p:cNvSpPr txBox="1"/>
          <p:nvPr/>
        </p:nvSpPr>
        <p:spPr>
          <a:xfrm>
            <a:off x="3532368" y="2118883"/>
            <a:ext cx="334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83D8C4A8-8FAA-AF13-0E2A-F03DC7E6C2BC}"/>
              </a:ext>
            </a:extLst>
          </p:cNvPr>
          <p:cNvSpPr txBox="1"/>
          <p:nvPr/>
        </p:nvSpPr>
        <p:spPr>
          <a:xfrm>
            <a:off x="1795224" y="4511646"/>
            <a:ext cx="5874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</a:p>
        </p:txBody>
      </p:sp>
    </p:spTree>
    <p:extLst>
      <p:ext uri="{BB962C8B-B14F-4D97-AF65-F5344CB8AC3E}">
        <p14:creationId xmlns:p14="http://schemas.microsoft.com/office/powerpoint/2010/main" val="4654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ABC3C-7D17-BEEB-FEAF-CAEC30941B69}"/>
              </a:ext>
            </a:extLst>
          </p:cNvPr>
          <p:cNvSpPr txBox="1"/>
          <p:nvPr/>
        </p:nvSpPr>
        <p:spPr>
          <a:xfrm>
            <a:off x="509972" y="728952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4A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8DA6A-0E3C-865D-B35E-36E6274C70C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" t="-786" r="3144" b="1324"/>
          <a:stretch>
            <a:fillRect/>
          </a:stretch>
        </p:blipFill>
        <p:spPr>
          <a:xfrm>
            <a:off x="656503" y="1839774"/>
            <a:ext cx="1729739" cy="14459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2F2335-7F51-549B-28D1-0BE183B927CD}"/>
              </a:ext>
            </a:extLst>
          </p:cNvPr>
          <p:cNvSpPr txBox="1"/>
          <p:nvPr/>
        </p:nvSpPr>
        <p:spPr>
          <a:xfrm>
            <a:off x="2278999" y="2226747"/>
            <a:ext cx="609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METTL3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546402-F366-9538-66DF-726ACC0CA766}"/>
              </a:ext>
            </a:extLst>
          </p:cNvPr>
          <p:cNvGrpSpPr/>
          <p:nvPr/>
        </p:nvGrpSpPr>
        <p:grpSpPr>
          <a:xfrm>
            <a:off x="860225" y="1616792"/>
            <a:ext cx="1418311" cy="222982"/>
            <a:chOff x="1732965" y="4040838"/>
            <a:chExt cx="1418311" cy="22298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FE8B5A-CDCF-4C69-0058-0A2F26C9FD11}"/>
                </a:ext>
              </a:extLst>
            </p:cNvPr>
            <p:cNvCxnSpPr/>
            <p:nvPr/>
          </p:nvCxnSpPr>
          <p:spPr>
            <a:xfrm>
              <a:off x="1732965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ACD7FCF-DFD4-EFF2-70B1-3C6DA408BADC}"/>
                </a:ext>
              </a:extLst>
            </p:cNvPr>
            <p:cNvCxnSpPr/>
            <p:nvPr/>
          </p:nvCxnSpPr>
          <p:spPr>
            <a:xfrm>
              <a:off x="2465476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E2B702-FBC9-A81C-5C2A-581814B2BCB7}"/>
                </a:ext>
              </a:extLst>
            </p:cNvPr>
            <p:cNvSpPr txBox="1"/>
            <p:nvPr/>
          </p:nvSpPr>
          <p:spPr>
            <a:xfrm>
              <a:off x="1848818" y="4040838"/>
              <a:ext cx="6531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11CFCD-AD8F-7BBE-556E-3AC5FE27B679}"/>
                </a:ext>
              </a:extLst>
            </p:cNvPr>
            <p:cNvSpPr txBox="1"/>
            <p:nvPr/>
          </p:nvSpPr>
          <p:spPr>
            <a:xfrm>
              <a:off x="2650965" y="4048376"/>
              <a:ext cx="381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HD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DA2915B-D484-FDE6-6B50-4D782CDE4540}"/>
              </a:ext>
            </a:extLst>
          </p:cNvPr>
          <p:cNvGrpSpPr/>
          <p:nvPr/>
        </p:nvGrpSpPr>
        <p:grpSpPr>
          <a:xfrm>
            <a:off x="3209699" y="1507856"/>
            <a:ext cx="1554255" cy="303859"/>
            <a:chOff x="1597021" y="3959961"/>
            <a:chExt cx="1554255" cy="30385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221B0EC-692F-0AD0-1883-8137F7B475C7}"/>
                </a:ext>
              </a:extLst>
            </p:cNvPr>
            <p:cNvCxnSpPr/>
            <p:nvPr/>
          </p:nvCxnSpPr>
          <p:spPr>
            <a:xfrm>
              <a:off x="1732965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C0FA984-DEB7-B336-B816-44889363A0D0}"/>
                </a:ext>
              </a:extLst>
            </p:cNvPr>
            <p:cNvCxnSpPr/>
            <p:nvPr/>
          </p:nvCxnSpPr>
          <p:spPr>
            <a:xfrm>
              <a:off x="2465476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9AE06AF-E5F8-E2F1-3897-89DED611E726}"/>
                </a:ext>
              </a:extLst>
            </p:cNvPr>
            <p:cNvSpPr txBox="1"/>
            <p:nvPr/>
          </p:nvSpPr>
          <p:spPr>
            <a:xfrm>
              <a:off x="1848818" y="4040838"/>
              <a:ext cx="6531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C4C99D2-210F-A841-D702-DCFA71C2B7DC}"/>
                </a:ext>
              </a:extLst>
            </p:cNvPr>
            <p:cNvSpPr txBox="1"/>
            <p:nvPr/>
          </p:nvSpPr>
          <p:spPr>
            <a:xfrm>
              <a:off x="2650965" y="4048376"/>
              <a:ext cx="381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44B307-88E8-0A86-AFD6-E89297B8F79A}"/>
                </a:ext>
              </a:extLst>
            </p:cNvPr>
            <p:cNvSpPr txBox="1"/>
            <p:nvPr/>
          </p:nvSpPr>
          <p:spPr>
            <a:xfrm>
              <a:off x="1597021" y="3959961"/>
              <a:ext cx="373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8BFED0B-9B6C-E66C-405E-6DAB37EFA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957" r="3641" b="3021"/>
          <a:stretch>
            <a:fillRect/>
          </a:stretch>
        </p:blipFill>
        <p:spPr>
          <a:xfrm>
            <a:off x="3012347" y="1807814"/>
            <a:ext cx="1992782" cy="1535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ABC43C1-1FFC-1000-7336-2FCD928C61EA}"/>
              </a:ext>
            </a:extLst>
          </p:cNvPr>
          <p:cNvSpPr txBox="1"/>
          <p:nvPr/>
        </p:nvSpPr>
        <p:spPr>
          <a:xfrm>
            <a:off x="5059443" y="2376990"/>
            <a:ext cx="747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IGF2BP2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F89C98A-3806-D2FE-F38A-D1051108C7F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" t="10185" r="9638" b="4290"/>
          <a:stretch>
            <a:fillRect/>
          </a:stretch>
        </p:blipFill>
        <p:spPr>
          <a:xfrm>
            <a:off x="565905" y="4903919"/>
            <a:ext cx="1856763" cy="1395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06CC778-2E2D-433A-2272-C8BE0A6C64EC}"/>
              </a:ext>
            </a:extLst>
          </p:cNvPr>
          <p:cNvSpPr txBox="1"/>
          <p:nvPr/>
        </p:nvSpPr>
        <p:spPr>
          <a:xfrm>
            <a:off x="2362541" y="5227838"/>
            <a:ext cx="747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IGF2BP3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1E13349-8E9E-B3C8-E9EA-599E7867E954}"/>
              </a:ext>
            </a:extLst>
          </p:cNvPr>
          <p:cNvGrpSpPr/>
          <p:nvPr/>
        </p:nvGrpSpPr>
        <p:grpSpPr>
          <a:xfrm>
            <a:off x="860031" y="4680936"/>
            <a:ext cx="1418311" cy="222982"/>
            <a:chOff x="1732965" y="4040838"/>
            <a:chExt cx="1418311" cy="222982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9F66F45-2FF3-943F-74BC-EE851BEDC6F1}"/>
                </a:ext>
              </a:extLst>
            </p:cNvPr>
            <p:cNvCxnSpPr/>
            <p:nvPr/>
          </p:nvCxnSpPr>
          <p:spPr>
            <a:xfrm>
              <a:off x="1732965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C40FD6-DF3A-24B6-4957-621CCA931809}"/>
                </a:ext>
              </a:extLst>
            </p:cNvPr>
            <p:cNvCxnSpPr/>
            <p:nvPr/>
          </p:nvCxnSpPr>
          <p:spPr>
            <a:xfrm>
              <a:off x="2465476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033CB24-3EEC-C344-4D22-6C6C178FE295}"/>
                </a:ext>
              </a:extLst>
            </p:cNvPr>
            <p:cNvSpPr txBox="1"/>
            <p:nvPr/>
          </p:nvSpPr>
          <p:spPr>
            <a:xfrm>
              <a:off x="1848818" y="4040838"/>
              <a:ext cx="6531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869053B-46B0-65B9-96B0-6A7397A916CF}"/>
                </a:ext>
              </a:extLst>
            </p:cNvPr>
            <p:cNvSpPr txBox="1"/>
            <p:nvPr/>
          </p:nvSpPr>
          <p:spPr>
            <a:xfrm>
              <a:off x="2650965" y="4048376"/>
              <a:ext cx="381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HD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161EB1F5-4937-4A2A-F37F-3931A109E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1347" r="911" b="3741"/>
          <a:stretch>
            <a:fillRect/>
          </a:stretch>
        </p:blipFill>
        <p:spPr>
          <a:xfrm>
            <a:off x="3109735" y="4896380"/>
            <a:ext cx="1964915" cy="13789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71A6776-32E1-9B6B-84E3-E24A617B3831}"/>
              </a:ext>
            </a:extLst>
          </p:cNvPr>
          <p:cNvSpPr txBox="1"/>
          <p:nvPr/>
        </p:nvSpPr>
        <p:spPr>
          <a:xfrm>
            <a:off x="5010263" y="5514788"/>
            <a:ext cx="609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9E678AA-EE96-3B81-84EA-FD800256C64E}"/>
              </a:ext>
            </a:extLst>
          </p:cNvPr>
          <p:cNvGrpSpPr/>
          <p:nvPr/>
        </p:nvGrpSpPr>
        <p:grpSpPr>
          <a:xfrm>
            <a:off x="3359735" y="4652877"/>
            <a:ext cx="1513563" cy="222982"/>
            <a:chOff x="1747251" y="4040838"/>
            <a:chExt cx="1513563" cy="222982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EC88479-28BC-6E8F-5939-57EA7BE38CE7}"/>
                </a:ext>
              </a:extLst>
            </p:cNvPr>
            <p:cNvCxnSpPr/>
            <p:nvPr/>
          </p:nvCxnSpPr>
          <p:spPr>
            <a:xfrm>
              <a:off x="1747251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93DACD1-379E-8A87-82AC-BC3453FD5558}"/>
                </a:ext>
              </a:extLst>
            </p:cNvPr>
            <p:cNvCxnSpPr/>
            <p:nvPr/>
          </p:nvCxnSpPr>
          <p:spPr>
            <a:xfrm>
              <a:off x="2575014" y="4219612"/>
              <a:ext cx="6858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19580A2-E6E1-41E8-BAB5-942DBC9715DC}"/>
                </a:ext>
              </a:extLst>
            </p:cNvPr>
            <p:cNvSpPr txBox="1"/>
            <p:nvPr/>
          </p:nvSpPr>
          <p:spPr>
            <a:xfrm>
              <a:off x="1848818" y="4040838"/>
              <a:ext cx="6531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17233FA-9069-FD72-3434-6BD9F2FF4067}"/>
                </a:ext>
              </a:extLst>
            </p:cNvPr>
            <p:cNvSpPr txBox="1"/>
            <p:nvPr/>
          </p:nvSpPr>
          <p:spPr>
            <a:xfrm>
              <a:off x="2650965" y="4048376"/>
              <a:ext cx="381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78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87DFBC-D09A-B337-2A06-91637CF7074A}"/>
              </a:ext>
            </a:extLst>
          </p:cNvPr>
          <p:cNvGrpSpPr/>
          <p:nvPr/>
        </p:nvGrpSpPr>
        <p:grpSpPr>
          <a:xfrm>
            <a:off x="646763" y="1674756"/>
            <a:ext cx="2343976" cy="1892952"/>
            <a:chOff x="3282399" y="1862507"/>
            <a:chExt cx="2343976" cy="18929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3743F-A2B9-E3DB-B837-4FD6C869455A}"/>
                </a:ext>
              </a:extLst>
            </p:cNvPr>
            <p:cNvGrpSpPr/>
            <p:nvPr/>
          </p:nvGrpSpPr>
          <p:grpSpPr>
            <a:xfrm>
              <a:off x="3519646" y="1862507"/>
              <a:ext cx="1418311" cy="222982"/>
              <a:chOff x="1209075" y="1441747"/>
              <a:chExt cx="1418311" cy="222982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3F4EBD5-43C7-B302-5AD5-BD23ECD5C041}"/>
                  </a:ext>
                </a:extLst>
              </p:cNvPr>
              <p:cNvCxnSpPr/>
              <p:nvPr/>
            </p:nvCxnSpPr>
            <p:spPr>
              <a:xfrm>
                <a:off x="1209075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95B3B07-350F-7DA5-E2A1-90B60A7AE880}"/>
                  </a:ext>
                </a:extLst>
              </p:cNvPr>
              <p:cNvCxnSpPr/>
              <p:nvPr/>
            </p:nvCxnSpPr>
            <p:spPr>
              <a:xfrm>
                <a:off x="1941586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5F56DF-8202-18B2-D69D-3B9B3C3EDA6F}"/>
                  </a:ext>
                </a:extLst>
              </p:cNvPr>
              <p:cNvSpPr txBox="1"/>
              <p:nvPr/>
            </p:nvSpPr>
            <p:spPr>
              <a:xfrm>
                <a:off x="1324928" y="1441747"/>
                <a:ext cx="6531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ABAF29-46EF-7F98-AC76-8F5875AC41BD}"/>
                  </a:ext>
                </a:extLst>
              </p:cNvPr>
              <p:cNvSpPr txBox="1"/>
              <p:nvPr/>
            </p:nvSpPr>
            <p:spPr>
              <a:xfrm>
                <a:off x="2127075" y="1449285"/>
                <a:ext cx="3812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HD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97905-7A54-DC68-D2FC-2F07F6EFD87A}"/>
                </a:ext>
              </a:extLst>
            </p:cNvPr>
            <p:cNvGrpSpPr/>
            <p:nvPr/>
          </p:nvGrpSpPr>
          <p:grpSpPr>
            <a:xfrm>
              <a:off x="3282399" y="2092437"/>
              <a:ext cx="2343976" cy="1663022"/>
              <a:chOff x="966293" y="1886929"/>
              <a:chExt cx="2343976" cy="1663022"/>
            </a:xfrm>
          </p:grpSpPr>
          <p:pic>
            <p:nvPicPr>
              <p:cNvPr id="14" name="Picture 13" descr="A close-up of a dna test&#10;&#10;Description automatically generated">
                <a:extLst>
                  <a:ext uri="{FF2B5EF4-FFF2-40B4-BE49-F238E27FC236}">
                    <a16:creationId xmlns:a16="http://schemas.microsoft.com/office/drawing/2014/main" id="{712B585B-6FC2-0A8B-DA24-EF3C0A34884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6" t="679" r="1644" b="2473"/>
              <a:stretch>
                <a:fillRect/>
              </a:stretch>
            </p:blipFill>
            <p:spPr>
              <a:xfrm>
                <a:off x="966293" y="1886929"/>
                <a:ext cx="1797050" cy="16630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60DD70-D983-DA8A-A437-1B25BB76BF66}"/>
                  </a:ext>
                </a:extLst>
              </p:cNvPr>
              <p:cNvSpPr txBox="1"/>
              <p:nvPr/>
            </p:nvSpPr>
            <p:spPr>
              <a:xfrm>
                <a:off x="2701188" y="2279675"/>
                <a:ext cx="6090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METTL3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AA44C55-E4C6-50A6-C528-A929566A9211}"/>
              </a:ext>
            </a:extLst>
          </p:cNvPr>
          <p:cNvSpPr txBox="1"/>
          <p:nvPr/>
        </p:nvSpPr>
        <p:spPr>
          <a:xfrm>
            <a:off x="509972" y="728952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4C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25D272-7E41-E495-31B5-44646CA49D55}"/>
              </a:ext>
            </a:extLst>
          </p:cNvPr>
          <p:cNvGrpSpPr/>
          <p:nvPr/>
        </p:nvGrpSpPr>
        <p:grpSpPr>
          <a:xfrm>
            <a:off x="3636195" y="1487688"/>
            <a:ext cx="2600442" cy="2140973"/>
            <a:chOff x="3296482" y="1781630"/>
            <a:chExt cx="2600442" cy="21409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F38135-31E8-23FF-AAC5-3E7EB228170B}"/>
                </a:ext>
              </a:extLst>
            </p:cNvPr>
            <p:cNvGrpSpPr/>
            <p:nvPr/>
          </p:nvGrpSpPr>
          <p:grpSpPr>
            <a:xfrm>
              <a:off x="3519646" y="1862507"/>
              <a:ext cx="1418311" cy="222982"/>
              <a:chOff x="1209075" y="1441747"/>
              <a:chExt cx="1418311" cy="222982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3DAAFB-AE19-C005-E8AC-0F4FB4ED8134}"/>
                  </a:ext>
                </a:extLst>
              </p:cNvPr>
              <p:cNvCxnSpPr/>
              <p:nvPr/>
            </p:nvCxnSpPr>
            <p:spPr>
              <a:xfrm>
                <a:off x="1209075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3EC30A3-81FE-C6D1-7DBC-314AFE327D3B}"/>
                  </a:ext>
                </a:extLst>
              </p:cNvPr>
              <p:cNvCxnSpPr/>
              <p:nvPr/>
            </p:nvCxnSpPr>
            <p:spPr>
              <a:xfrm>
                <a:off x="1941586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FBE0E8-7DB4-6F7E-FC80-CABACD8EE91F}"/>
                  </a:ext>
                </a:extLst>
              </p:cNvPr>
              <p:cNvSpPr txBox="1"/>
              <p:nvPr/>
            </p:nvSpPr>
            <p:spPr>
              <a:xfrm>
                <a:off x="1324928" y="1441747"/>
                <a:ext cx="6531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57A113-B080-137C-79FB-3B09B503F6C7}"/>
                  </a:ext>
                </a:extLst>
              </p:cNvPr>
              <p:cNvSpPr txBox="1"/>
              <p:nvPr/>
            </p:nvSpPr>
            <p:spPr>
              <a:xfrm>
                <a:off x="2127075" y="1449285"/>
                <a:ext cx="3812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HD</a:t>
                </a:r>
              </a:p>
            </p:txBody>
          </p:sp>
        </p:grpSp>
        <p:pic>
          <p:nvPicPr>
            <p:cNvPr id="27" name="Picture 26" descr="A black and white photo of a rectangular object&#10;&#10;Description automatically generated">
              <a:extLst>
                <a:ext uri="{FF2B5EF4-FFF2-40B4-BE49-F238E27FC236}">
                  <a16:creationId xmlns:a16="http://schemas.microsoft.com/office/drawing/2014/main" id="{C575E92A-5B70-2F49-09A5-6D251A28260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" t="4655" r="4307" b="3299"/>
            <a:stretch>
              <a:fillRect/>
            </a:stretch>
          </p:blipFill>
          <p:spPr>
            <a:xfrm>
              <a:off x="3296482" y="2121483"/>
              <a:ext cx="1911350" cy="1801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1127F8-CE5E-B5D6-2E67-1AF7BB80E1DA}"/>
                </a:ext>
              </a:extLst>
            </p:cNvPr>
            <p:cNvSpPr txBox="1"/>
            <p:nvPr/>
          </p:nvSpPr>
          <p:spPr>
            <a:xfrm>
              <a:off x="5149730" y="2699096"/>
              <a:ext cx="7471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9A667-B79B-1A88-5E4D-AB8BF56DD6FE}"/>
                </a:ext>
              </a:extLst>
            </p:cNvPr>
            <p:cNvSpPr txBox="1"/>
            <p:nvPr/>
          </p:nvSpPr>
          <p:spPr>
            <a:xfrm>
              <a:off x="3383702" y="1781630"/>
              <a:ext cx="373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D5C63D-C318-B8AB-D40A-6AA4DD791EF8}"/>
              </a:ext>
            </a:extLst>
          </p:cNvPr>
          <p:cNvGrpSpPr/>
          <p:nvPr/>
        </p:nvGrpSpPr>
        <p:grpSpPr>
          <a:xfrm>
            <a:off x="539958" y="4798161"/>
            <a:ext cx="2563494" cy="2148739"/>
            <a:chOff x="3246827" y="1781630"/>
            <a:chExt cx="2563494" cy="214873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63213D2-0A7F-C72C-9711-3F0EB47F9FEB}"/>
                </a:ext>
              </a:extLst>
            </p:cNvPr>
            <p:cNvGrpSpPr/>
            <p:nvPr/>
          </p:nvGrpSpPr>
          <p:grpSpPr>
            <a:xfrm>
              <a:off x="3519646" y="1862507"/>
              <a:ext cx="1418311" cy="222982"/>
              <a:chOff x="1209075" y="1441747"/>
              <a:chExt cx="1418311" cy="22298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EC664B8-263D-21E0-3B17-A12C5661449C}"/>
                  </a:ext>
                </a:extLst>
              </p:cNvPr>
              <p:cNvCxnSpPr/>
              <p:nvPr/>
            </p:nvCxnSpPr>
            <p:spPr>
              <a:xfrm>
                <a:off x="1209075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9CFAA1F-7C96-06B0-F012-BB3DC8C722F8}"/>
                  </a:ext>
                </a:extLst>
              </p:cNvPr>
              <p:cNvCxnSpPr/>
              <p:nvPr/>
            </p:nvCxnSpPr>
            <p:spPr>
              <a:xfrm>
                <a:off x="1941586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B2726AA-4ECB-93D2-89D7-10A1142A893B}"/>
                  </a:ext>
                </a:extLst>
              </p:cNvPr>
              <p:cNvSpPr txBox="1"/>
              <p:nvPr/>
            </p:nvSpPr>
            <p:spPr>
              <a:xfrm>
                <a:off x="1324928" y="1441747"/>
                <a:ext cx="6531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A14B0BE-A6D9-F0E0-AE16-74124CECCC78}"/>
                  </a:ext>
                </a:extLst>
              </p:cNvPr>
              <p:cNvSpPr txBox="1"/>
              <p:nvPr/>
            </p:nvSpPr>
            <p:spPr>
              <a:xfrm>
                <a:off x="2127075" y="1449285"/>
                <a:ext cx="3812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HD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8596D4-A3B3-A558-C213-24969B54FE34}"/>
                </a:ext>
              </a:extLst>
            </p:cNvPr>
            <p:cNvSpPr txBox="1"/>
            <p:nvPr/>
          </p:nvSpPr>
          <p:spPr>
            <a:xfrm>
              <a:off x="5063127" y="2517860"/>
              <a:ext cx="7471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IGF2BP3</a:t>
              </a:r>
            </a:p>
          </p:txBody>
        </p:sp>
        <p:pic>
          <p:nvPicPr>
            <p:cNvPr id="45" name="Picture 44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EB4303F8-0F45-A344-A245-2DEF67C8C90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" t="2534" r="5501" b="-275"/>
            <a:stretch>
              <a:fillRect/>
            </a:stretch>
          </p:blipFill>
          <p:spPr>
            <a:xfrm>
              <a:off x="3246827" y="2114611"/>
              <a:ext cx="1885013" cy="18157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04EC15-C294-2CD3-8433-A4B222BFF39F}"/>
                </a:ext>
              </a:extLst>
            </p:cNvPr>
            <p:cNvSpPr txBox="1"/>
            <p:nvPr/>
          </p:nvSpPr>
          <p:spPr>
            <a:xfrm>
              <a:off x="3383702" y="1781630"/>
              <a:ext cx="373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16224E-2A7E-8FD6-F455-2CEF9646CE48}"/>
              </a:ext>
            </a:extLst>
          </p:cNvPr>
          <p:cNvGrpSpPr/>
          <p:nvPr/>
        </p:nvGrpSpPr>
        <p:grpSpPr>
          <a:xfrm>
            <a:off x="3688249" y="4741428"/>
            <a:ext cx="2444092" cy="2205472"/>
            <a:chOff x="3295196" y="1781630"/>
            <a:chExt cx="2444092" cy="2205472"/>
          </a:xfrm>
        </p:grpSpPr>
        <p:pic>
          <p:nvPicPr>
            <p:cNvPr id="54" name="Picture 53" descr="A close-up of a test&#10;&#10;Description automatically generated">
              <a:extLst>
                <a:ext uri="{FF2B5EF4-FFF2-40B4-BE49-F238E27FC236}">
                  <a16:creationId xmlns:a16="http://schemas.microsoft.com/office/drawing/2014/main" id="{5F8DCC18-D2D8-23B6-82A1-44E9FAA8A2D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" t="-1252" r="-600" b="1487"/>
            <a:stretch>
              <a:fillRect/>
            </a:stretch>
          </p:blipFill>
          <p:spPr>
            <a:xfrm>
              <a:off x="3295196" y="2098014"/>
              <a:ext cx="1859295" cy="1889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ED529EF-645F-71BE-D53A-C87AE87A347E}"/>
                </a:ext>
              </a:extLst>
            </p:cNvPr>
            <p:cNvGrpSpPr/>
            <p:nvPr/>
          </p:nvGrpSpPr>
          <p:grpSpPr>
            <a:xfrm>
              <a:off x="3519646" y="1862507"/>
              <a:ext cx="1418311" cy="222982"/>
              <a:chOff x="1209075" y="1441747"/>
              <a:chExt cx="1418311" cy="222982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A9DC892-0ED7-DB92-39A4-0FB0F3CD6A9D}"/>
                  </a:ext>
                </a:extLst>
              </p:cNvPr>
              <p:cNvCxnSpPr/>
              <p:nvPr/>
            </p:nvCxnSpPr>
            <p:spPr>
              <a:xfrm>
                <a:off x="1209075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EF10E78-E6EB-32FB-4FF4-0FC1D4F8384C}"/>
                  </a:ext>
                </a:extLst>
              </p:cNvPr>
              <p:cNvCxnSpPr/>
              <p:nvPr/>
            </p:nvCxnSpPr>
            <p:spPr>
              <a:xfrm>
                <a:off x="1941586" y="1620521"/>
                <a:ext cx="685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35B5296-309E-AA50-E9A6-AB166293AE38}"/>
                  </a:ext>
                </a:extLst>
              </p:cNvPr>
              <p:cNvSpPr txBox="1"/>
              <p:nvPr/>
            </p:nvSpPr>
            <p:spPr>
              <a:xfrm>
                <a:off x="1324928" y="1441747"/>
                <a:ext cx="6531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437DD6A-30CA-C329-579F-B34494232BC8}"/>
                  </a:ext>
                </a:extLst>
              </p:cNvPr>
              <p:cNvSpPr txBox="1"/>
              <p:nvPr/>
            </p:nvSpPr>
            <p:spPr>
              <a:xfrm>
                <a:off x="2127075" y="1449285"/>
                <a:ext cx="3812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HD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F392FAF-BAC5-3783-C841-A6979C50DC57}"/>
                </a:ext>
              </a:extLst>
            </p:cNvPr>
            <p:cNvSpPr txBox="1"/>
            <p:nvPr/>
          </p:nvSpPr>
          <p:spPr>
            <a:xfrm>
              <a:off x="5130207" y="2863779"/>
              <a:ext cx="6090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BDD3F5-1F5C-9CD9-F59A-4CD0D7EE3CD2}"/>
                </a:ext>
              </a:extLst>
            </p:cNvPr>
            <p:cNvSpPr txBox="1"/>
            <p:nvPr/>
          </p:nvSpPr>
          <p:spPr>
            <a:xfrm>
              <a:off x="3383702" y="1781630"/>
              <a:ext cx="3733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1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BBFFB813-DAC3-48EE-C6B2-7CD18907DD5E}"/>
              </a:ext>
            </a:extLst>
          </p:cNvPr>
          <p:cNvGrpSpPr/>
          <p:nvPr/>
        </p:nvGrpSpPr>
        <p:grpSpPr>
          <a:xfrm>
            <a:off x="295819" y="1120869"/>
            <a:ext cx="2212295" cy="2505658"/>
            <a:chOff x="4575439" y="603961"/>
            <a:chExt cx="2212295" cy="250565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D5D1AA-A99A-148B-C298-19C16D8D2297}"/>
                </a:ext>
              </a:extLst>
            </p:cNvPr>
            <p:cNvSpPr txBox="1"/>
            <p:nvPr/>
          </p:nvSpPr>
          <p:spPr>
            <a:xfrm>
              <a:off x="6103570" y="1445373"/>
              <a:ext cx="6841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METTL3</a:t>
              </a:r>
            </a:p>
          </p:txBody>
        </p:sp>
        <p:pic>
          <p:nvPicPr>
            <p:cNvPr id="33" name="Picture 32" descr="A close-up of a dna test&#10;&#10;Description automatically generated">
              <a:extLst>
                <a:ext uri="{FF2B5EF4-FFF2-40B4-BE49-F238E27FC236}">
                  <a16:creationId xmlns:a16="http://schemas.microsoft.com/office/drawing/2014/main" id="{D5D34323-A1BE-6755-1B5B-1897F2792DE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" t="188" r="24359" b="3658"/>
            <a:stretch>
              <a:fillRect/>
            </a:stretch>
          </p:blipFill>
          <p:spPr>
            <a:xfrm>
              <a:off x="4575439" y="955698"/>
              <a:ext cx="1597020" cy="21539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053686B-DEDB-52BB-D501-F267EFA02DAD}"/>
                </a:ext>
              </a:extLst>
            </p:cNvPr>
            <p:cNvGrpSpPr/>
            <p:nvPr/>
          </p:nvGrpSpPr>
          <p:grpSpPr>
            <a:xfrm>
              <a:off x="4739041" y="603961"/>
              <a:ext cx="1276513" cy="368511"/>
              <a:chOff x="4739041" y="569036"/>
              <a:chExt cx="1276513" cy="36851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7702F3-0EE7-59C8-B421-6518D79750DA}"/>
                  </a:ext>
                </a:extLst>
              </p:cNvPr>
              <p:cNvSpPr txBox="1"/>
              <p:nvPr/>
            </p:nvSpPr>
            <p:spPr>
              <a:xfrm>
                <a:off x="4739041" y="720288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73A87A7-5563-BE10-F8A8-59E23897BEEC}"/>
                  </a:ext>
                </a:extLst>
              </p:cNvPr>
              <p:cNvSpPr txBox="1"/>
              <p:nvPr/>
            </p:nvSpPr>
            <p:spPr>
              <a:xfrm>
                <a:off x="4947470" y="720287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F6BCCFF-38DF-543E-9367-69EC2509E314}"/>
                  </a:ext>
                </a:extLst>
              </p:cNvPr>
              <p:cNvSpPr txBox="1"/>
              <p:nvPr/>
            </p:nvSpPr>
            <p:spPr>
              <a:xfrm>
                <a:off x="4865468" y="569627"/>
                <a:ext cx="4560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33°C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C2C8EFD-4200-BF7A-31E5-D6D6EB011F3A}"/>
                  </a:ext>
                </a:extLst>
              </p:cNvPr>
              <p:cNvCxnSpPr/>
              <p:nvPr/>
            </p:nvCxnSpPr>
            <p:spPr>
              <a:xfrm>
                <a:off x="4826285" y="750467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172026-5343-D4EA-AD78-80F3067B0C23}"/>
                  </a:ext>
                </a:extLst>
              </p:cNvPr>
              <p:cNvSpPr txBox="1"/>
              <p:nvPr/>
            </p:nvSpPr>
            <p:spPr>
              <a:xfrm>
                <a:off x="5316598" y="722103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812DF0-85E0-E6A3-027A-AF5956CE4F94}"/>
                  </a:ext>
                </a:extLst>
              </p:cNvPr>
              <p:cNvSpPr txBox="1"/>
              <p:nvPr/>
            </p:nvSpPr>
            <p:spPr>
              <a:xfrm>
                <a:off x="5525027" y="722102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808E98-BD1B-7835-088A-28D95CBB6E65}"/>
                  </a:ext>
                </a:extLst>
              </p:cNvPr>
              <p:cNvSpPr txBox="1"/>
              <p:nvPr/>
            </p:nvSpPr>
            <p:spPr>
              <a:xfrm>
                <a:off x="5437902" y="569036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37°C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5FFDE0D-2525-4EBF-39F3-9B6CED3CCF8C}"/>
                  </a:ext>
                </a:extLst>
              </p:cNvPr>
              <p:cNvCxnSpPr/>
              <p:nvPr/>
            </p:nvCxnSpPr>
            <p:spPr>
              <a:xfrm>
                <a:off x="5403842" y="752282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CCAE2B-56C6-AA84-2476-53FD63BF2569}"/>
              </a:ext>
            </a:extLst>
          </p:cNvPr>
          <p:cNvSpPr txBox="1"/>
          <p:nvPr/>
        </p:nvSpPr>
        <p:spPr>
          <a:xfrm>
            <a:off x="179243" y="284335"/>
            <a:ext cx="778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5B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BE1240-DED5-486B-4273-EF32E150B624}"/>
              </a:ext>
            </a:extLst>
          </p:cNvPr>
          <p:cNvGrpSpPr/>
          <p:nvPr/>
        </p:nvGrpSpPr>
        <p:grpSpPr>
          <a:xfrm>
            <a:off x="2458181" y="1124429"/>
            <a:ext cx="2228189" cy="2440497"/>
            <a:chOff x="4525069" y="603961"/>
            <a:chExt cx="2228189" cy="244049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9D8B0CB-E772-2E58-140A-F681342489A5}"/>
                </a:ext>
              </a:extLst>
            </p:cNvPr>
            <p:cNvSpPr txBox="1"/>
            <p:nvPr/>
          </p:nvSpPr>
          <p:spPr>
            <a:xfrm>
              <a:off x="6069094" y="1667441"/>
              <a:ext cx="6841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METTL14</a:t>
              </a:r>
            </a:p>
          </p:txBody>
        </p:sp>
        <p:pic>
          <p:nvPicPr>
            <p:cNvPr id="110" name="Picture 109" descr="A close-up of a dna&#10;&#10;Description automatically generated">
              <a:extLst>
                <a:ext uri="{FF2B5EF4-FFF2-40B4-BE49-F238E27FC236}">
                  <a16:creationId xmlns:a16="http://schemas.microsoft.com/office/drawing/2014/main" id="{49569441-CC4C-886A-0DB2-0C525EFB8DC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" t="1204" r="1038" b="1110"/>
            <a:stretch>
              <a:fillRect/>
            </a:stretch>
          </p:blipFill>
          <p:spPr>
            <a:xfrm>
              <a:off x="4525069" y="957649"/>
              <a:ext cx="1594493" cy="20868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5F85A02-6246-9513-00D2-C7829FC0062D}"/>
                </a:ext>
              </a:extLst>
            </p:cNvPr>
            <p:cNvGrpSpPr/>
            <p:nvPr/>
          </p:nvGrpSpPr>
          <p:grpSpPr>
            <a:xfrm>
              <a:off x="4739041" y="603961"/>
              <a:ext cx="1276513" cy="368511"/>
              <a:chOff x="4739041" y="569036"/>
              <a:chExt cx="1276513" cy="368511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7C93550-52C2-BCDD-DBB0-4BD4D96F50EA}"/>
                  </a:ext>
                </a:extLst>
              </p:cNvPr>
              <p:cNvSpPr txBox="1"/>
              <p:nvPr/>
            </p:nvSpPr>
            <p:spPr>
              <a:xfrm>
                <a:off x="4739041" y="720288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DE331EC-2F8F-9775-6EE6-6725A9F00E22}"/>
                  </a:ext>
                </a:extLst>
              </p:cNvPr>
              <p:cNvSpPr txBox="1"/>
              <p:nvPr/>
            </p:nvSpPr>
            <p:spPr>
              <a:xfrm>
                <a:off x="4947470" y="720287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51405D55-85FA-FBE4-D09C-42BCB7507FB1}"/>
                  </a:ext>
                </a:extLst>
              </p:cNvPr>
              <p:cNvSpPr txBox="1"/>
              <p:nvPr/>
            </p:nvSpPr>
            <p:spPr>
              <a:xfrm>
                <a:off x="4865468" y="569627"/>
                <a:ext cx="4560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33°C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C1F2361-2811-5456-4058-87787862ABD2}"/>
                  </a:ext>
                </a:extLst>
              </p:cNvPr>
              <p:cNvCxnSpPr/>
              <p:nvPr/>
            </p:nvCxnSpPr>
            <p:spPr>
              <a:xfrm>
                <a:off x="4826285" y="750467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A43D018-4118-CB7F-5CDA-6959F5D66558}"/>
                  </a:ext>
                </a:extLst>
              </p:cNvPr>
              <p:cNvSpPr txBox="1"/>
              <p:nvPr/>
            </p:nvSpPr>
            <p:spPr>
              <a:xfrm>
                <a:off x="5316598" y="722103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A65300E-1C84-D4D7-788C-B41F0F6CB273}"/>
                  </a:ext>
                </a:extLst>
              </p:cNvPr>
              <p:cNvSpPr txBox="1"/>
              <p:nvPr/>
            </p:nvSpPr>
            <p:spPr>
              <a:xfrm>
                <a:off x="5525027" y="722102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74E3D54-B97F-7396-FEC8-AA3A1274D81A}"/>
                  </a:ext>
                </a:extLst>
              </p:cNvPr>
              <p:cNvSpPr txBox="1"/>
              <p:nvPr/>
            </p:nvSpPr>
            <p:spPr>
              <a:xfrm>
                <a:off x="5437902" y="569036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37°C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EDB4327-AB8A-DC0D-8674-2B93F5092E12}"/>
                  </a:ext>
                </a:extLst>
              </p:cNvPr>
              <p:cNvCxnSpPr/>
              <p:nvPr/>
            </p:nvCxnSpPr>
            <p:spPr>
              <a:xfrm>
                <a:off x="5403842" y="752282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1A34723-2FA1-E685-F790-1AA20527936F}"/>
              </a:ext>
            </a:extLst>
          </p:cNvPr>
          <p:cNvGrpSpPr/>
          <p:nvPr/>
        </p:nvGrpSpPr>
        <p:grpSpPr>
          <a:xfrm>
            <a:off x="4656523" y="1134394"/>
            <a:ext cx="2194767" cy="2417020"/>
            <a:chOff x="2010300" y="2125957"/>
            <a:chExt cx="2194767" cy="241702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9A6D55F-0913-CCDC-9D44-EBFCBC786C0A}"/>
                </a:ext>
              </a:extLst>
            </p:cNvPr>
            <p:cNvGrpSpPr/>
            <p:nvPr/>
          </p:nvGrpSpPr>
          <p:grpSpPr>
            <a:xfrm>
              <a:off x="2069481" y="2125957"/>
              <a:ext cx="2135586" cy="1040626"/>
              <a:chOff x="4739041" y="603961"/>
              <a:chExt cx="2135586" cy="1040626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80CFA49-2663-1BD5-4C6A-909859515D3F}"/>
                  </a:ext>
                </a:extLst>
              </p:cNvPr>
              <p:cNvSpPr txBox="1"/>
              <p:nvPr/>
            </p:nvSpPr>
            <p:spPr>
              <a:xfrm>
                <a:off x="6190463" y="1429143"/>
                <a:ext cx="68416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IGF2BP2</a:t>
                </a: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9CB92177-F27B-CC1D-9A6B-DBD7872CA0E7}"/>
                  </a:ext>
                </a:extLst>
              </p:cNvPr>
              <p:cNvGrpSpPr/>
              <p:nvPr/>
            </p:nvGrpSpPr>
            <p:grpSpPr>
              <a:xfrm>
                <a:off x="4739041" y="603961"/>
                <a:ext cx="1276513" cy="368511"/>
                <a:chOff x="4739041" y="569036"/>
                <a:chExt cx="1276513" cy="368511"/>
              </a:xfrm>
            </p:grpSpPr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00FEBDDD-1743-761B-A590-4E0F0B67789B}"/>
                    </a:ext>
                  </a:extLst>
                </p:cNvPr>
                <p:cNvSpPr txBox="1"/>
                <p:nvPr/>
              </p:nvSpPr>
              <p:spPr>
                <a:xfrm>
                  <a:off x="4739041" y="720288"/>
                  <a:ext cx="36933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CAAE63A-C871-F608-19E1-C92D190B120D}"/>
                    </a:ext>
                  </a:extLst>
                </p:cNvPr>
                <p:cNvSpPr txBox="1"/>
                <p:nvPr/>
              </p:nvSpPr>
              <p:spPr>
                <a:xfrm>
                  <a:off x="4947470" y="720287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76C7480B-77F1-9A87-B513-B2470625F6DD}"/>
                    </a:ext>
                  </a:extLst>
                </p:cNvPr>
                <p:cNvSpPr txBox="1"/>
                <p:nvPr/>
              </p:nvSpPr>
              <p:spPr>
                <a:xfrm>
                  <a:off x="4865468" y="569627"/>
                  <a:ext cx="45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33°C</a:t>
                  </a:r>
                </a:p>
              </p:txBody>
            </p: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5123B57D-1B16-4C83-99D8-D7130DB9CF7E}"/>
                    </a:ext>
                  </a:extLst>
                </p:cNvPr>
                <p:cNvCxnSpPr/>
                <p:nvPr/>
              </p:nvCxnSpPr>
              <p:spPr>
                <a:xfrm>
                  <a:off x="4826285" y="750467"/>
                  <a:ext cx="50292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E581BBE9-F8FB-A898-B800-D33572FF0411}"/>
                    </a:ext>
                  </a:extLst>
                </p:cNvPr>
                <p:cNvSpPr txBox="1"/>
                <p:nvPr/>
              </p:nvSpPr>
              <p:spPr>
                <a:xfrm>
                  <a:off x="5316598" y="722103"/>
                  <a:ext cx="36933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15BCDFDC-744A-4712-10F1-066CFF25620C}"/>
                    </a:ext>
                  </a:extLst>
                </p:cNvPr>
                <p:cNvSpPr txBox="1"/>
                <p:nvPr/>
              </p:nvSpPr>
              <p:spPr>
                <a:xfrm>
                  <a:off x="5525027" y="722102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36A21147-B45E-2AA9-AEA4-4E67BE853AAB}"/>
                    </a:ext>
                  </a:extLst>
                </p:cNvPr>
                <p:cNvSpPr txBox="1"/>
                <p:nvPr/>
              </p:nvSpPr>
              <p:spPr>
                <a:xfrm>
                  <a:off x="5437902" y="569036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37°C</a:t>
                  </a:r>
                </a:p>
              </p:txBody>
            </p: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324749E-780D-5079-3B34-CFF1E387C0D5}"/>
                    </a:ext>
                  </a:extLst>
                </p:cNvPr>
                <p:cNvCxnSpPr/>
                <p:nvPr/>
              </p:nvCxnSpPr>
              <p:spPr>
                <a:xfrm>
                  <a:off x="5403842" y="752282"/>
                  <a:ext cx="50292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26" name="Picture 125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62A88EBD-75FB-44AF-8D0D-FB923C9F101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2" t="2449" r="2529" b="6121"/>
            <a:stretch>
              <a:fillRect/>
            </a:stretch>
          </p:blipFill>
          <p:spPr>
            <a:xfrm>
              <a:off x="2010300" y="2456168"/>
              <a:ext cx="1594493" cy="20868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F6B5545-8798-08BE-8F7A-1D83E10C05D7}"/>
              </a:ext>
            </a:extLst>
          </p:cNvPr>
          <p:cNvGrpSpPr/>
          <p:nvPr/>
        </p:nvGrpSpPr>
        <p:grpSpPr>
          <a:xfrm>
            <a:off x="1450043" y="4123571"/>
            <a:ext cx="2464399" cy="2497343"/>
            <a:chOff x="1763302" y="2125957"/>
            <a:chExt cx="2464399" cy="249734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7AC384C-C703-0BCA-05D4-01E3D52B53F9}"/>
                </a:ext>
              </a:extLst>
            </p:cNvPr>
            <p:cNvGrpSpPr/>
            <p:nvPr/>
          </p:nvGrpSpPr>
          <p:grpSpPr>
            <a:xfrm>
              <a:off x="2069481" y="2125957"/>
              <a:ext cx="2158220" cy="1120112"/>
              <a:chOff x="4739041" y="603961"/>
              <a:chExt cx="2158220" cy="1120112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6E1E4FF2-93DB-ABAC-D247-A5D8C7F63557}"/>
                  </a:ext>
                </a:extLst>
              </p:cNvPr>
              <p:cNvSpPr txBox="1"/>
              <p:nvPr/>
            </p:nvSpPr>
            <p:spPr>
              <a:xfrm>
                <a:off x="6138052" y="1508629"/>
                <a:ext cx="7592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IGF2BP3</a:t>
                </a:r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82781FBB-B042-47B7-3357-6362A92AEA9B}"/>
                  </a:ext>
                </a:extLst>
              </p:cNvPr>
              <p:cNvGrpSpPr/>
              <p:nvPr/>
            </p:nvGrpSpPr>
            <p:grpSpPr>
              <a:xfrm>
                <a:off x="4739041" y="603961"/>
                <a:ext cx="1276513" cy="368511"/>
                <a:chOff x="4739041" y="569036"/>
                <a:chExt cx="1276513" cy="368511"/>
              </a:xfrm>
            </p:grpSpPr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F06B4995-8694-BF08-AE04-B1C188341D48}"/>
                    </a:ext>
                  </a:extLst>
                </p:cNvPr>
                <p:cNvSpPr txBox="1"/>
                <p:nvPr/>
              </p:nvSpPr>
              <p:spPr>
                <a:xfrm>
                  <a:off x="4739041" y="720288"/>
                  <a:ext cx="36933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6A16A825-0306-D62A-DEA5-B65B55366823}"/>
                    </a:ext>
                  </a:extLst>
                </p:cNvPr>
                <p:cNvSpPr txBox="1"/>
                <p:nvPr/>
              </p:nvSpPr>
              <p:spPr>
                <a:xfrm>
                  <a:off x="4947470" y="720287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51702BFA-14F7-1AB7-0535-3A110F64EE68}"/>
                    </a:ext>
                  </a:extLst>
                </p:cNvPr>
                <p:cNvSpPr txBox="1"/>
                <p:nvPr/>
              </p:nvSpPr>
              <p:spPr>
                <a:xfrm>
                  <a:off x="4865468" y="569627"/>
                  <a:ext cx="45603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33°C</a:t>
                  </a:r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7ACB0FBA-C334-994F-76E5-0A475C54BE3F}"/>
                    </a:ext>
                  </a:extLst>
                </p:cNvPr>
                <p:cNvCxnSpPr/>
                <p:nvPr/>
              </p:nvCxnSpPr>
              <p:spPr>
                <a:xfrm>
                  <a:off x="4826285" y="750467"/>
                  <a:ext cx="50292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84478FC8-485D-6650-88A1-BBE62BB87696}"/>
                    </a:ext>
                  </a:extLst>
                </p:cNvPr>
                <p:cNvSpPr txBox="1"/>
                <p:nvPr/>
              </p:nvSpPr>
              <p:spPr>
                <a:xfrm>
                  <a:off x="5316598" y="722103"/>
                  <a:ext cx="36933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Q7</a:t>
                  </a: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89D6BEFA-A840-1CD8-69EF-8BD32A02B0A6}"/>
                    </a:ext>
                  </a:extLst>
                </p:cNvPr>
                <p:cNvSpPr txBox="1"/>
                <p:nvPr/>
              </p:nvSpPr>
              <p:spPr>
                <a:xfrm>
                  <a:off x="5525027" y="722102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Q111</a:t>
                  </a:r>
                </a:p>
              </p:txBody>
            </p:sp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E0450DE2-D2EA-DC0E-C653-1E96C18C28D2}"/>
                    </a:ext>
                  </a:extLst>
                </p:cNvPr>
                <p:cNvSpPr txBox="1"/>
                <p:nvPr/>
              </p:nvSpPr>
              <p:spPr>
                <a:xfrm>
                  <a:off x="5437902" y="569036"/>
                  <a:ext cx="49052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37°C</a:t>
                  </a:r>
                </a:p>
              </p:txBody>
            </p: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04E60B7-17CA-3AD6-B152-29FDC4229439}"/>
                    </a:ext>
                  </a:extLst>
                </p:cNvPr>
                <p:cNvCxnSpPr/>
                <p:nvPr/>
              </p:nvCxnSpPr>
              <p:spPr>
                <a:xfrm>
                  <a:off x="5403842" y="752282"/>
                  <a:ext cx="50292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8" name="Picture 147" descr="A close-up of a white rectangular object&#10;&#10;Description automatically generated">
              <a:extLst>
                <a:ext uri="{FF2B5EF4-FFF2-40B4-BE49-F238E27FC236}">
                  <a16:creationId xmlns:a16="http://schemas.microsoft.com/office/drawing/2014/main" id="{6F090F45-60E4-6BBC-5EFE-E0CB463EF48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2" t="-1100" r="24280" b="2119"/>
            <a:stretch>
              <a:fillRect/>
            </a:stretch>
          </p:blipFill>
          <p:spPr>
            <a:xfrm>
              <a:off x="1763302" y="2469379"/>
              <a:ext cx="1762373" cy="21539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9D18DEB-602F-AEB5-F63B-57B7A3D58ABC}"/>
              </a:ext>
            </a:extLst>
          </p:cNvPr>
          <p:cNvGrpSpPr/>
          <p:nvPr/>
        </p:nvGrpSpPr>
        <p:grpSpPr>
          <a:xfrm>
            <a:off x="3992573" y="4123571"/>
            <a:ext cx="2123669" cy="2430874"/>
            <a:chOff x="4567014" y="603961"/>
            <a:chExt cx="2123669" cy="2430874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E4EAE041-6C39-0641-61EB-74FCF6CC7502}"/>
                </a:ext>
              </a:extLst>
            </p:cNvPr>
            <p:cNvSpPr txBox="1"/>
            <p:nvPr/>
          </p:nvSpPr>
          <p:spPr>
            <a:xfrm>
              <a:off x="6100402" y="1883711"/>
              <a:ext cx="5902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  <p:pic>
          <p:nvPicPr>
            <p:cNvPr id="178" name="Picture 177" descr="A close-up of a dna&#10;&#10;Description automatically generated">
              <a:extLst>
                <a:ext uri="{FF2B5EF4-FFF2-40B4-BE49-F238E27FC236}">
                  <a16:creationId xmlns:a16="http://schemas.microsoft.com/office/drawing/2014/main" id="{9498E2AA-8608-0652-A43F-EE5C3EEF6AB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" t="2584" r="1737" b="-272"/>
            <a:stretch>
              <a:fillRect/>
            </a:stretch>
          </p:blipFill>
          <p:spPr>
            <a:xfrm>
              <a:off x="4567014" y="948032"/>
              <a:ext cx="1566442" cy="20868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F50BB67F-D937-E884-6F39-56DC5EFB7640}"/>
                </a:ext>
              </a:extLst>
            </p:cNvPr>
            <p:cNvGrpSpPr/>
            <p:nvPr/>
          </p:nvGrpSpPr>
          <p:grpSpPr>
            <a:xfrm>
              <a:off x="4739041" y="603961"/>
              <a:ext cx="1276513" cy="368511"/>
              <a:chOff x="4739041" y="569036"/>
              <a:chExt cx="1276513" cy="368511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80754161-3D03-A11F-2457-6F3C1D4A88EE}"/>
                  </a:ext>
                </a:extLst>
              </p:cNvPr>
              <p:cNvSpPr txBox="1"/>
              <p:nvPr/>
            </p:nvSpPr>
            <p:spPr>
              <a:xfrm>
                <a:off x="4739041" y="720288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6773159-38A2-D05E-9B40-0A091FE5BD63}"/>
                  </a:ext>
                </a:extLst>
              </p:cNvPr>
              <p:cNvSpPr txBox="1"/>
              <p:nvPr/>
            </p:nvSpPr>
            <p:spPr>
              <a:xfrm>
                <a:off x="4947470" y="720287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774B415-EB68-421C-E703-AE109954E8FD}"/>
                  </a:ext>
                </a:extLst>
              </p:cNvPr>
              <p:cNvSpPr txBox="1"/>
              <p:nvPr/>
            </p:nvSpPr>
            <p:spPr>
              <a:xfrm>
                <a:off x="4865468" y="569627"/>
                <a:ext cx="4560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33°C</a:t>
                </a: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82E0E900-6946-6760-ACA5-68F49FE576A4}"/>
                  </a:ext>
                </a:extLst>
              </p:cNvPr>
              <p:cNvCxnSpPr/>
              <p:nvPr/>
            </p:nvCxnSpPr>
            <p:spPr>
              <a:xfrm>
                <a:off x="4826285" y="750467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DE632B49-963F-DBDA-7D1C-895D89953231}"/>
                  </a:ext>
                </a:extLst>
              </p:cNvPr>
              <p:cNvSpPr txBox="1"/>
              <p:nvPr/>
            </p:nvSpPr>
            <p:spPr>
              <a:xfrm>
                <a:off x="5316598" y="722103"/>
                <a:ext cx="36933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1D5B4CD0-23E1-B0C4-39C8-A88D520C84F0}"/>
                  </a:ext>
                </a:extLst>
              </p:cNvPr>
              <p:cNvSpPr txBox="1"/>
              <p:nvPr/>
            </p:nvSpPr>
            <p:spPr>
              <a:xfrm>
                <a:off x="5525027" y="722102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Q111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CC58F534-0625-23A9-D12F-5204E7DD3D32}"/>
                  </a:ext>
                </a:extLst>
              </p:cNvPr>
              <p:cNvSpPr txBox="1"/>
              <p:nvPr/>
            </p:nvSpPr>
            <p:spPr>
              <a:xfrm>
                <a:off x="5437902" y="569036"/>
                <a:ext cx="49052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37°C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C41FDD5-D0AD-DEA2-1F2B-9F90A7B77B31}"/>
                  </a:ext>
                </a:extLst>
              </p:cNvPr>
              <p:cNvCxnSpPr/>
              <p:nvPr/>
            </p:nvCxnSpPr>
            <p:spPr>
              <a:xfrm>
                <a:off x="5403842" y="752282"/>
                <a:ext cx="50292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184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5EF2F7-570A-C886-EE5D-F8980FB29797}"/>
              </a:ext>
            </a:extLst>
          </p:cNvPr>
          <p:cNvSpPr txBox="1"/>
          <p:nvPr/>
        </p:nvSpPr>
        <p:spPr>
          <a:xfrm>
            <a:off x="188210" y="112666"/>
            <a:ext cx="989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Figure 6D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F47215-1045-A7E3-1D1A-FB9D722E6F7A}"/>
              </a:ext>
            </a:extLst>
          </p:cNvPr>
          <p:cNvGrpSpPr/>
          <p:nvPr/>
        </p:nvGrpSpPr>
        <p:grpSpPr>
          <a:xfrm>
            <a:off x="961420" y="1286533"/>
            <a:ext cx="2378927" cy="2380028"/>
            <a:chOff x="481149" y="3832571"/>
            <a:chExt cx="2378927" cy="238002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7DDE44F-1E4C-DD40-C5D3-EC140ACFE329}"/>
                </a:ext>
              </a:extLst>
            </p:cNvPr>
            <p:cNvGrpSpPr/>
            <p:nvPr/>
          </p:nvGrpSpPr>
          <p:grpSpPr>
            <a:xfrm>
              <a:off x="481149" y="3832571"/>
              <a:ext cx="2378927" cy="1578526"/>
              <a:chOff x="3586010" y="1296794"/>
              <a:chExt cx="2378927" cy="157852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E6245C-DED2-45B6-74D7-923E8AD548EE}"/>
                  </a:ext>
                </a:extLst>
              </p:cNvPr>
              <p:cNvGrpSpPr/>
              <p:nvPr/>
            </p:nvGrpSpPr>
            <p:grpSpPr>
              <a:xfrm>
                <a:off x="3586010" y="1296794"/>
                <a:ext cx="2378927" cy="1578526"/>
                <a:chOff x="6671726" y="2276360"/>
                <a:chExt cx="2378927" cy="1578526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A7A781-84C0-443C-3D65-F47DDF906D9B}"/>
                    </a:ext>
                  </a:extLst>
                </p:cNvPr>
                <p:cNvSpPr txBox="1"/>
                <p:nvPr/>
              </p:nvSpPr>
              <p:spPr>
                <a:xfrm>
                  <a:off x="8085565" y="3639442"/>
                  <a:ext cx="96508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Caspase 3 (p32)</a:t>
                  </a:r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3C54C3FD-D60F-57AE-E022-55C0CB150E89}"/>
                    </a:ext>
                  </a:extLst>
                </p:cNvPr>
                <p:cNvGrpSpPr/>
                <p:nvPr/>
              </p:nvGrpSpPr>
              <p:grpSpPr>
                <a:xfrm>
                  <a:off x="6671726" y="2276360"/>
                  <a:ext cx="1388367" cy="420442"/>
                  <a:chOff x="3441907" y="1431602"/>
                  <a:chExt cx="1388367" cy="420442"/>
                </a:xfrm>
              </p:grpSpPr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735A2B8-DB21-9321-A3F1-FB023F5ABE98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915" y="1432836"/>
                    <a:ext cx="4542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F62513ED-7443-23FD-E88D-7FC33FAB7639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24" y="1431602"/>
                    <a:ext cx="43815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EF6A1AE-2727-6FB0-8F3C-A84E8F7579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9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EAC2FA32-3FA6-AB4D-01C2-166C3CF206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2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DF6BEBD7-17A6-F63F-A52C-0A76D2CCF7A5}"/>
                      </a:ext>
                    </a:extLst>
                  </p:cNvPr>
                  <p:cNvSpPr txBox="1"/>
                  <p:nvPr/>
                </p:nvSpPr>
                <p:spPr>
                  <a:xfrm>
                    <a:off x="3441907" y="1601200"/>
                    <a:ext cx="66365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STM 2457</a:t>
                    </a:r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A368363-2D44-A6B8-565D-BDCF5C7C9CAD}"/>
                      </a:ext>
                    </a:extLst>
                  </p:cNvPr>
                  <p:cNvGrpSpPr/>
                  <p:nvPr/>
                </p:nvGrpSpPr>
                <p:grpSpPr>
                  <a:xfrm>
                    <a:off x="3958973" y="1540558"/>
                    <a:ext cx="452706" cy="311486"/>
                    <a:chOff x="2885823" y="842060"/>
                    <a:chExt cx="452706" cy="311486"/>
                  </a:xfrm>
                </p:grpSpPr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4BFDE465-F718-B1A7-50FE-583C2F99B7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5823" y="842060"/>
                      <a:ext cx="26987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B689955C-AB2B-7DB7-8554-5FCDFF5CEA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57356" y="876547"/>
                      <a:ext cx="2811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A7B304A-7912-8DFD-0286-E40A930709E6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49" y="1542800"/>
                    <a:ext cx="2698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</a:p>
                </p:txBody>
              </p:sp>
            </p:grp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F1B6BE7-CFF9-F931-1028-B569889DF5B7}"/>
                  </a:ext>
                </a:extLst>
              </p:cNvPr>
              <p:cNvSpPr txBox="1"/>
              <p:nvPr/>
            </p:nvSpPr>
            <p:spPr>
              <a:xfrm>
                <a:off x="4754593" y="1439225"/>
                <a:ext cx="2811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pic>
          <p:nvPicPr>
            <p:cNvPr id="32" name="Picture 31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90EA65B3-CE0E-4F65-5400-56ACF67D8A2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" t="1081" r="3793" b="4909"/>
            <a:stretch>
              <a:fillRect/>
            </a:stretch>
          </p:blipFill>
          <p:spPr>
            <a:xfrm>
              <a:off x="704598" y="4232797"/>
              <a:ext cx="1256882" cy="19798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1F3F6A-810E-8BF8-1512-BAC63D174939}"/>
              </a:ext>
            </a:extLst>
          </p:cNvPr>
          <p:cNvGrpSpPr/>
          <p:nvPr/>
        </p:nvGrpSpPr>
        <p:grpSpPr>
          <a:xfrm>
            <a:off x="3550344" y="1286533"/>
            <a:ext cx="2692619" cy="2403152"/>
            <a:chOff x="481149" y="3832571"/>
            <a:chExt cx="2692619" cy="2403152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DAACB2A-1163-D59B-F5FF-4F15DB66FB90}"/>
                </a:ext>
              </a:extLst>
            </p:cNvPr>
            <p:cNvGrpSpPr/>
            <p:nvPr/>
          </p:nvGrpSpPr>
          <p:grpSpPr>
            <a:xfrm>
              <a:off x="481149" y="3832571"/>
              <a:ext cx="2692619" cy="2076087"/>
              <a:chOff x="3586010" y="1296794"/>
              <a:chExt cx="2692619" cy="2076087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13242A-CCD9-B906-8065-BAFD06FB2429}"/>
                  </a:ext>
                </a:extLst>
              </p:cNvPr>
              <p:cNvGrpSpPr/>
              <p:nvPr/>
            </p:nvGrpSpPr>
            <p:grpSpPr>
              <a:xfrm>
                <a:off x="3586010" y="1296794"/>
                <a:ext cx="2692619" cy="2076087"/>
                <a:chOff x="6671726" y="2276360"/>
                <a:chExt cx="2692619" cy="2076087"/>
              </a:xfrm>
            </p:grpSpPr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0E28429D-EB32-29C0-614E-E16BBEBDA03B}"/>
                    </a:ext>
                  </a:extLst>
                </p:cNvPr>
                <p:cNvSpPr txBox="1"/>
                <p:nvPr/>
              </p:nvSpPr>
              <p:spPr>
                <a:xfrm>
                  <a:off x="7840309" y="4013893"/>
                  <a:ext cx="1524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Cleaved caspase 3 </a:t>
                  </a:r>
                </a:p>
                <a:p>
                  <a:pPr algn="ctr"/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(p17)</a:t>
                  </a:r>
                </a:p>
              </p:txBody>
            </p: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8E381D3-C5B8-5CB1-0E31-B78810169FEF}"/>
                    </a:ext>
                  </a:extLst>
                </p:cNvPr>
                <p:cNvGrpSpPr/>
                <p:nvPr/>
              </p:nvGrpSpPr>
              <p:grpSpPr>
                <a:xfrm>
                  <a:off x="6671726" y="2276360"/>
                  <a:ext cx="1388367" cy="420442"/>
                  <a:chOff x="3441907" y="1431602"/>
                  <a:chExt cx="1388367" cy="420442"/>
                </a:xfrm>
              </p:grpSpPr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66C6F1DD-E6D0-34DC-C566-594416B61235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915" y="1432836"/>
                    <a:ext cx="4542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529CE8DF-06CD-A77D-FAED-2742E8C839F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24" y="1431602"/>
                    <a:ext cx="43815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4E73B7AA-D7FC-69C9-D0ED-00BF2526CB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9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DD42E96C-EE27-9250-8942-543F8FAE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2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7DDA1794-F9E7-B5BE-9ADD-D0A8708B9994}"/>
                      </a:ext>
                    </a:extLst>
                  </p:cNvPr>
                  <p:cNvSpPr txBox="1"/>
                  <p:nvPr/>
                </p:nvSpPr>
                <p:spPr>
                  <a:xfrm>
                    <a:off x="3441907" y="1601200"/>
                    <a:ext cx="66365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STM 2457</a:t>
                    </a:r>
                  </a:p>
                </p:txBody>
              </p: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CFBAE2A8-47D2-ACC9-424C-06579DD7286B}"/>
                      </a:ext>
                    </a:extLst>
                  </p:cNvPr>
                  <p:cNvGrpSpPr/>
                  <p:nvPr/>
                </p:nvGrpSpPr>
                <p:grpSpPr>
                  <a:xfrm>
                    <a:off x="3958973" y="1540558"/>
                    <a:ext cx="452706" cy="311486"/>
                    <a:chOff x="2885823" y="842060"/>
                    <a:chExt cx="452706" cy="311486"/>
                  </a:xfrm>
                </p:grpSpPr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66FF5301-3666-5A76-D56E-2300BA891A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5823" y="842060"/>
                      <a:ext cx="26987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165" name="TextBox 164">
                      <a:extLst>
                        <a:ext uri="{FF2B5EF4-FFF2-40B4-BE49-F238E27FC236}">
                          <a16:creationId xmlns:a16="http://schemas.microsoft.com/office/drawing/2014/main" id="{3849CB86-4760-8121-B1D0-DE64D53879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57356" y="876547"/>
                      <a:ext cx="2811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D720AA32-3A73-754E-2E3A-AE342BC72C55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49" y="1542800"/>
                    <a:ext cx="2698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</a:p>
                </p:txBody>
              </p:sp>
            </p:grpSp>
          </p:grp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2E7CDA7-D428-345D-C191-A14B6A4BDA16}"/>
                  </a:ext>
                </a:extLst>
              </p:cNvPr>
              <p:cNvSpPr txBox="1"/>
              <p:nvPr/>
            </p:nvSpPr>
            <p:spPr>
              <a:xfrm>
                <a:off x="4754593" y="1439225"/>
                <a:ext cx="2811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pic>
          <p:nvPicPr>
            <p:cNvPr id="136" name="Picture 135" descr="A close-up of a black and white image&#10;&#10;AI-generated content may be incorrect.">
              <a:extLst>
                <a:ext uri="{FF2B5EF4-FFF2-40B4-BE49-F238E27FC236}">
                  <a16:creationId xmlns:a16="http://schemas.microsoft.com/office/drawing/2014/main" id="{E81D49F5-6F27-9168-3348-1FC81874E76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" t="1165" r="2728" b="-99"/>
            <a:stretch>
              <a:fillRect/>
            </a:stretch>
          </p:blipFill>
          <p:spPr>
            <a:xfrm>
              <a:off x="648347" y="4239270"/>
              <a:ext cx="1244038" cy="1996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BBB4B01-4F30-456E-E50F-63532AD873F3}"/>
              </a:ext>
            </a:extLst>
          </p:cNvPr>
          <p:cNvGrpSpPr/>
          <p:nvPr/>
        </p:nvGrpSpPr>
        <p:grpSpPr>
          <a:xfrm>
            <a:off x="302793" y="4053061"/>
            <a:ext cx="2263828" cy="2337454"/>
            <a:chOff x="481149" y="3832571"/>
            <a:chExt cx="2263828" cy="2337454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894CD804-13EA-E2D3-2C0D-B8B940E072C6}"/>
                </a:ext>
              </a:extLst>
            </p:cNvPr>
            <p:cNvGrpSpPr/>
            <p:nvPr/>
          </p:nvGrpSpPr>
          <p:grpSpPr>
            <a:xfrm>
              <a:off x="481149" y="3832571"/>
              <a:ext cx="2263828" cy="1326439"/>
              <a:chOff x="674979" y="2700967"/>
              <a:chExt cx="2263828" cy="1326439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61B4420B-06E5-ADC8-3484-28F991F9F8B2}"/>
                  </a:ext>
                </a:extLst>
              </p:cNvPr>
              <p:cNvGrpSpPr/>
              <p:nvPr/>
            </p:nvGrpSpPr>
            <p:grpSpPr>
              <a:xfrm>
                <a:off x="674979" y="2700967"/>
                <a:ext cx="1449756" cy="420442"/>
                <a:chOff x="3586010" y="1296794"/>
                <a:chExt cx="1449756" cy="420442"/>
              </a:xfrm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E6CBFF93-D5B4-C63A-539A-40BE9E5B18E2}"/>
                    </a:ext>
                  </a:extLst>
                </p:cNvPr>
                <p:cNvGrpSpPr/>
                <p:nvPr/>
              </p:nvGrpSpPr>
              <p:grpSpPr>
                <a:xfrm>
                  <a:off x="3586010" y="1296794"/>
                  <a:ext cx="1388367" cy="420442"/>
                  <a:chOff x="3441907" y="1431602"/>
                  <a:chExt cx="1388367" cy="420442"/>
                </a:xfrm>
              </p:grpSpPr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2AD23CC9-33BC-D53C-4187-CEAEAAE04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915" y="1432836"/>
                    <a:ext cx="4542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625F0AAC-5985-8997-2793-7569FE38766A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24" y="1431602"/>
                    <a:ext cx="43815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BBEDB87E-F3DC-8649-711E-A6CFF85EED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9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id="{69883CB5-50D4-6410-29CA-C8B6EEE7A9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2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8" name="TextBox 267">
                    <a:extLst>
                      <a:ext uri="{FF2B5EF4-FFF2-40B4-BE49-F238E27FC236}">
                        <a16:creationId xmlns:a16="http://schemas.microsoft.com/office/drawing/2014/main" id="{99E205EB-7EF2-9FFF-5323-4F6140D26302}"/>
                      </a:ext>
                    </a:extLst>
                  </p:cNvPr>
                  <p:cNvSpPr txBox="1"/>
                  <p:nvPr/>
                </p:nvSpPr>
                <p:spPr>
                  <a:xfrm>
                    <a:off x="3441907" y="1601200"/>
                    <a:ext cx="66365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STM 2457</a:t>
                    </a:r>
                  </a:p>
                </p:txBody>
              </p: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F8BA0A2A-73A6-AD2A-EFE7-28176E61A43E}"/>
                      </a:ext>
                    </a:extLst>
                  </p:cNvPr>
                  <p:cNvGrpSpPr/>
                  <p:nvPr/>
                </p:nvGrpSpPr>
                <p:grpSpPr>
                  <a:xfrm>
                    <a:off x="3958973" y="1540558"/>
                    <a:ext cx="452706" cy="311486"/>
                    <a:chOff x="2885823" y="842060"/>
                    <a:chExt cx="452706" cy="311486"/>
                  </a:xfrm>
                </p:grpSpPr>
                <p:sp>
                  <p:nvSpPr>
                    <p:cNvPr id="278" name="TextBox 277">
                      <a:extLst>
                        <a:ext uri="{FF2B5EF4-FFF2-40B4-BE49-F238E27FC236}">
                          <a16:creationId xmlns:a16="http://schemas.microsoft.com/office/drawing/2014/main" id="{71142C6D-3775-2AE7-5EE8-C9FA8EE776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5823" y="842060"/>
                      <a:ext cx="26987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279" name="TextBox 278">
                      <a:extLst>
                        <a:ext uri="{FF2B5EF4-FFF2-40B4-BE49-F238E27FC236}">
                          <a16:creationId xmlns:a16="http://schemas.microsoft.com/office/drawing/2014/main" id="{65851D8E-5708-A580-DFAF-982B57D9C0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57356" y="876547"/>
                      <a:ext cx="2811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277" name="TextBox 276">
                    <a:extLst>
                      <a:ext uri="{FF2B5EF4-FFF2-40B4-BE49-F238E27FC236}">
                        <a16:creationId xmlns:a16="http://schemas.microsoft.com/office/drawing/2014/main" id="{B444F04A-220E-D1B1-93E6-06389C1B422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49" y="1542800"/>
                    <a:ext cx="2698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63B89116-ACDD-4DAB-8B47-CCE9E884C684}"/>
                    </a:ext>
                  </a:extLst>
                </p:cNvPr>
                <p:cNvSpPr txBox="1"/>
                <p:nvPr/>
              </p:nvSpPr>
              <p:spPr>
                <a:xfrm>
                  <a:off x="4754593" y="1439225"/>
                  <a:ext cx="2811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F9D0018F-F08D-0184-3CAA-2DB83312F049}"/>
                  </a:ext>
                </a:extLst>
              </p:cNvPr>
              <p:cNvSpPr txBox="1"/>
              <p:nvPr/>
            </p:nvSpPr>
            <p:spPr>
              <a:xfrm>
                <a:off x="2252710" y="3811962"/>
                <a:ext cx="6860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Caspase 9</a:t>
                </a:r>
              </a:p>
            </p:txBody>
          </p:sp>
        </p:grpSp>
        <p:pic>
          <p:nvPicPr>
            <p:cNvPr id="209" name="Picture 208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DEC434AD-BD51-121C-BCED-389800F1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" t="543" r="51750" b="9530"/>
            <a:stretch>
              <a:fillRect/>
            </a:stretch>
          </p:blipFill>
          <p:spPr>
            <a:xfrm>
              <a:off x="695966" y="4190224"/>
              <a:ext cx="1413839" cy="19798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8C6DF4A0-F62A-3618-C4D0-8FEADEA84A06}"/>
              </a:ext>
            </a:extLst>
          </p:cNvPr>
          <p:cNvGrpSpPr/>
          <p:nvPr/>
        </p:nvGrpSpPr>
        <p:grpSpPr>
          <a:xfrm>
            <a:off x="2377679" y="3990896"/>
            <a:ext cx="2681878" cy="2374155"/>
            <a:chOff x="481149" y="3832571"/>
            <a:chExt cx="2681878" cy="2374155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D778EE-97DB-F486-141A-5A1B9CCDEB2A}"/>
                </a:ext>
              </a:extLst>
            </p:cNvPr>
            <p:cNvGrpSpPr/>
            <p:nvPr/>
          </p:nvGrpSpPr>
          <p:grpSpPr>
            <a:xfrm>
              <a:off x="481149" y="3832571"/>
              <a:ext cx="2681878" cy="1808037"/>
              <a:chOff x="674979" y="2700967"/>
              <a:chExt cx="2681878" cy="1808037"/>
            </a:xfrm>
          </p:grpSpPr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A3036BB0-A90E-C790-8CB7-4E9C06F7080B}"/>
                  </a:ext>
                </a:extLst>
              </p:cNvPr>
              <p:cNvGrpSpPr/>
              <p:nvPr/>
            </p:nvGrpSpPr>
            <p:grpSpPr>
              <a:xfrm>
                <a:off x="674979" y="2700967"/>
                <a:ext cx="1449756" cy="420442"/>
                <a:chOff x="3586010" y="1296794"/>
                <a:chExt cx="1449756" cy="420442"/>
              </a:xfrm>
            </p:grpSpPr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BF33260B-D76E-BE5B-B3F6-4EBCF87C3FAE}"/>
                    </a:ext>
                  </a:extLst>
                </p:cNvPr>
                <p:cNvGrpSpPr/>
                <p:nvPr/>
              </p:nvGrpSpPr>
              <p:grpSpPr>
                <a:xfrm>
                  <a:off x="3586010" y="1296794"/>
                  <a:ext cx="1388367" cy="420442"/>
                  <a:chOff x="3441907" y="1431602"/>
                  <a:chExt cx="1388367" cy="420442"/>
                </a:xfrm>
              </p:grpSpPr>
              <p:sp>
                <p:nvSpPr>
                  <p:cNvPr id="320" name="TextBox 319">
                    <a:extLst>
                      <a:ext uri="{FF2B5EF4-FFF2-40B4-BE49-F238E27FC236}">
                        <a16:creationId xmlns:a16="http://schemas.microsoft.com/office/drawing/2014/main" id="{9AF69A1E-3C3F-9BE8-247F-42488895109B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915" y="1432836"/>
                    <a:ext cx="4542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321" name="TextBox 320">
                    <a:extLst>
                      <a:ext uri="{FF2B5EF4-FFF2-40B4-BE49-F238E27FC236}">
                        <a16:creationId xmlns:a16="http://schemas.microsoft.com/office/drawing/2014/main" id="{6A5121EB-EFA0-D586-6E26-613A6320FDB3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24" y="1431602"/>
                    <a:ext cx="43815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E3EFE1CA-5F15-B398-A3A3-99A891321F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9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51AEC659-AE09-61C9-8250-C27081E9C9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2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4" name="TextBox 323">
                    <a:extLst>
                      <a:ext uri="{FF2B5EF4-FFF2-40B4-BE49-F238E27FC236}">
                        <a16:creationId xmlns:a16="http://schemas.microsoft.com/office/drawing/2014/main" id="{AA65333B-BCBB-2186-3E77-09F2EDB75505}"/>
                      </a:ext>
                    </a:extLst>
                  </p:cNvPr>
                  <p:cNvSpPr txBox="1"/>
                  <p:nvPr/>
                </p:nvSpPr>
                <p:spPr>
                  <a:xfrm>
                    <a:off x="3441907" y="1601200"/>
                    <a:ext cx="66365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STM 2457</a:t>
                    </a:r>
                  </a:p>
                </p:txBody>
              </p: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64092CB-5139-7F16-3E67-4AEF41D0A340}"/>
                      </a:ext>
                    </a:extLst>
                  </p:cNvPr>
                  <p:cNvGrpSpPr/>
                  <p:nvPr/>
                </p:nvGrpSpPr>
                <p:grpSpPr>
                  <a:xfrm>
                    <a:off x="3958973" y="1540558"/>
                    <a:ext cx="452706" cy="311486"/>
                    <a:chOff x="2885823" y="842060"/>
                    <a:chExt cx="452706" cy="311486"/>
                  </a:xfrm>
                </p:grpSpPr>
                <p:sp>
                  <p:nvSpPr>
                    <p:cNvPr id="327" name="TextBox 326">
                      <a:extLst>
                        <a:ext uri="{FF2B5EF4-FFF2-40B4-BE49-F238E27FC236}">
                          <a16:creationId xmlns:a16="http://schemas.microsoft.com/office/drawing/2014/main" id="{1411985E-C1E8-6001-7F49-A35EE2BD4D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5823" y="842060"/>
                      <a:ext cx="26987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328" name="TextBox 327">
                      <a:extLst>
                        <a:ext uri="{FF2B5EF4-FFF2-40B4-BE49-F238E27FC236}">
                          <a16:creationId xmlns:a16="http://schemas.microsoft.com/office/drawing/2014/main" id="{B7112D43-53B7-E558-EB67-764998FCF6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57356" y="876547"/>
                      <a:ext cx="2811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326" name="TextBox 325">
                    <a:extLst>
                      <a:ext uri="{FF2B5EF4-FFF2-40B4-BE49-F238E27FC236}">
                        <a16:creationId xmlns:a16="http://schemas.microsoft.com/office/drawing/2014/main" id="{EA1282B7-BD2B-9454-BE10-5FC933941FBB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49" y="1542800"/>
                    <a:ext cx="2698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4A4C02D2-30A5-63A8-7E99-1F635F1B13DB}"/>
                    </a:ext>
                  </a:extLst>
                </p:cNvPr>
                <p:cNvSpPr txBox="1"/>
                <p:nvPr/>
              </p:nvSpPr>
              <p:spPr>
                <a:xfrm>
                  <a:off x="4754593" y="1439225"/>
                  <a:ext cx="2811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721224AD-048B-A721-7715-FE73F608FD81}"/>
                  </a:ext>
                </a:extLst>
              </p:cNvPr>
              <p:cNvSpPr txBox="1"/>
              <p:nvPr/>
            </p:nvSpPr>
            <p:spPr>
              <a:xfrm>
                <a:off x="2242181" y="4293560"/>
                <a:ext cx="11146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Cleaved caspase 9</a:t>
                </a:r>
              </a:p>
            </p:txBody>
          </p:sp>
        </p:grpSp>
        <p:pic>
          <p:nvPicPr>
            <p:cNvPr id="283" name="Picture 282" descr="A close-up of a dna test&#10;&#10;AI-generated content may be incorrect.">
              <a:extLst>
                <a:ext uri="{FF2B5EF4-FFF2-40B4-BE49-F238E27FC236}">
                  <a16:creationId xmlns:a16="http://schemas.microsoft.com/office/drawing/2014/main" id="{A6117A99-E47E-1290-1ECD-EE63E5B71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 t="-745" r="51670" b="9231"/>
            <a:stretch>
              <a:fillRect/>
            </a:stretch>
          </p:blipFill>
          <p:spPr>
            <a:xfrm>
              <a:off x="724446" y="4226925"/>
              <a:ext cx="1413839" cy="19798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B90AF8AA-553A-4E7F-7663-6634BC896B50}"/>
              </a:ext>
            </a:extLst>
          </p:cNvPr>
          <p:cNvGrpSpPr/>
          <p:nvPr/>
        </p:nvGrpSpPr>
        <p:grpSpPr>
          <a:xfrm>
            <a:off x="4785288" y="3941313"/>
            <a:ext cx="2173878" cy="2361426"/>
            <a:chOff x="481149" y="3832571"/>
            <a:chExt cx="2173878" cy="2361426"/>
          </a:xfrm>
        </p:grpSpPr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2D508293-DB08-57C9-489C-9F1BC331D766}"/>
                </a:ext>
              </a:extLst>
            </p:cNvPr>
            <p:cNvGrpSpPr/>
            <p:nvPr/>
          </p:nvGrpSpPr>
          <p:grpSpPr>
            <a:xfrm>
              <a:off x="481149" y="3832571"/>
              <a:ext cx="2173878" cy="1346574"/>
              <a:chOff x="674979" y="2700967"/>
              <a:chExt cx="2173878" cy="1346574"/>
            </a:xfrm>
          </p:grpSpPr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A3152C1C-6DE0-720D-FE3C-834073692FC4}"/>
                  </a:ext>
                </a:extLst>
              </p:cNvPr>
              <p:cNvGrpSpPr/>
              <p:nvPr/>
            </p:nvGrpSpPr>
            <p:grpSpPr>
              <a:xfrm>
                <a:off x="674979" y="2700967"/>
                <a:ext cx="1449756" cy="420442"/>
                <a:chOff x="3586010" y="1296794"/>
                <a:chExt cx="1449756" cy="420442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2DFDAE4-D9B1-C6D3-23AB-BDF8CD366F83}"/>
                    </a:ext>
                  </a:extLst>
                </p:cNvPr>
                <p:cNvGrpSpPr/>
                <p:nvPr/>
              </p:nvGrpSpPr>
              <p:grpSpPr>
                <a:xfrm>
                  <a:off x="3586010" y="1296794"/>
                  <a:ext cx="1388367" cy="420442"/>
                  <a:chOff x="3441907" y="1431602"/>
                  <a:chExt cx="1388367" cy="420442"/>
                </a:xfrm>
              </p:grpSpPr>
              <p:sp>
                <p:nvSpPr>
                  <p:cNvPr id="348" name="TextBox 347">
                    <a:extLst>
                      <a:ext uri="{FF2B5EF4-FFF2-40B4-BE49-F238E27FC236}">
                        <a16:creationId xmlns:a16="http://schemas.microsoft.com/office/drawing/2014/main" id="{92A5B7EC-2EDC-99CD-7EE6-C3217E7E16AF}"/>
                      </a:ext>
                    </a:extLst>
                  </p:cNvPr>
                  <p:cNvSpPr txBox="1"/>
                  <p:nvPr/>
                </p:nvSpPr>
                <p:spPr>
                  <a:xfrm>
                    <a:off x="4017915" y="1432836"/>
                    <a:ext cx="45421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Q7</a:t>
                    </a:r>
                  </a:p>
                </p:txBody>
              </p:sp>
              <p:sp>
                <p:nvSpPr>
                  <p:cNvPr id="349" name="TextBox 348">
                    <a:extLst>
                      <a:ext uri="{FF2B5EF4-FFF2-40B4-BE49-F238E27FC236}">
                        <a16:creationId xmlns:a16="http://schemas.microsoft.com/office/drawing/2014/main" id="{D830048D-2A5D-F2AC-0E3C-A5B122D34959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124" y="1431602"/>
                    <a:ext cx="43815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Q111</a:t>
                    </a:r>
                  </a:p>
                </p:txBody>
              </p:sp>
              <p:cxnSp>
                <p:nvCxnSpPr>
                  <p:cNvPr id="350" name="Straight Connector 349">
                    <a:extLst>
                      <a:ext uri="{FF2B5EF4-FFF2-40B4-BE49-F238E27FC236}">
                        <a16:creationId xmlns:a16="http://schemas.microsoft.com/office/drawing/2014/main" id="{E85DCDFB-8C53-C335-C21E-922859C111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9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EBE69AD0-C57A-F2F0-6837-E1AD22A9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255" y="1616384"/>
                    <a:ext cx="36576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2" name="TextBox 351">
                    <a:extLst>
                      <a:ext uri="{FF2B5EF4-FFF2-40B4-BE49-F238E27FC236}">
                        <a16:creationId xmlns:a16="http://schemas.microsoft.com/office/drawing/2014/main" id="{3AB01329-8974-1F62-15D7-4D55F66E7197}"/>
                      </a:ext>
                    </a:extLst>
                  </p:cNvPr>
                  <p:cNvSpPr txBox="1"/>
                  <p:nvPr/>
                </p:nvSpPr>
                <p:spPr>
                  <a:xfrm>
                    <a:off x="3441907" y="1601200"/>
                    <a:ext cx="663653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STM 2457</a:t>
                    </a:r>
                  </a:p>
                </p:txBody>
              </p:sp>
              <p:grpSp>
                <p:nvGrpSpPr>
                  <p:cNvPr id="353" name="Group 352">
                    <a:extLst>
                      <a:ext uri="{FF2B5EF4-FFF2-40B4-BE49-F238E27FC236}">
                        <a16:creationId xmlns:a16="http://schemas.microsoft.com/office/drawing/2014/main" id="{E2A6B63A-0084-E95B-5590-8A78872106E8}"/>
                      </a:ext>
                    </a:extLst>
                  </p:cNvPr>
                  <p:cNvGrpSpPr/>
                  <p:nvPr/>
                </p:nvGrpSpPr>
                <p:grpSpPr>
                  <a:xfrm>
                    <a:off x="3958973" y="1540558"/>
                    <a:ext cx="452706" cy="311486"/>
                    <a:chOff x="2885823" y="842060"/>
                    <a:chExt cx="452706" cy="311486"/>
                  </a:xfrm>
                </p:grpSpPr>
                <p:sp>
                  <p:nvSpPr>
                    <p:cNvPr id="355" name="TextBox 354">
                      <a:extLst>
                        <a:ext uri="{FF2B5EF4-FFF2-40B4-BE49-F238E27FC236}">
                          <a16:creationId xmlns:a16="http://schemas.microsoft.com/office/drawing/2014/main" id="{7968D204-AD31-0534-3F7C-653E7C4DE8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5823" y="842060"/>
                      <a:ext cx="26987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356" name="TextBox 355">
                      <a:extLst>
                        <a:ext uri="{FF2B5EF4-FFF2-40B4-BE49-F238E27FC236}">
                          <a16:creationId xmlns:a16="http://schemas.microsoft.com/office/drawing/2014/main" id="{7D0401C2-F314-2506-5BC3-62D517C11D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57356" y="876547"/>
                      <a:ext cx="2811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354" name="TextBox 353">
                    <a:extLst>
                      <a:ext uri="{FF2B5EF4-FFF2-40B4-BE49-F238E27FC236}">
                        <a16:creationId xmlns:a16="http://schemas.microsoft.com/office/drawing/2014/main" id="{A1589B24-CC1D-BD0E-E4FB-1B27463F7647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49" y="1542800"/>
                    <a:ext cx="2698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343" name="TextBox 342">
                  <a:extLst>
                    <a:ext uri="{FF2B5EF4-FFF2-40B4-BE49-F238E27FC236}">
                      <a16:creationId xmlns:a16="http://schemas.microsoft.com/office/drawing/2014/main" id="{3276843D-3AD4-836C-7DC4-62FECC6C81EB}"/>
                    </a:ext>
                  </a:extLst>
                </p:cNvPr>
                <p:cNvSpPr txBox="1"/>
                <p:nvPr/>
              </p:nvSpPr>
              <p:spPr>
                <a:xfrm>
                  <a:off x="4754593" y="1439225"/>
                  <a:ext cx="2811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638DB5B9-610C-E477-2C15-20665E9C35F2}"/>
                  </a:ext>
                </a:extLst>
              </p:cNvPr>
              <p:cNvSpPr txBox="1"/>
              <p:nvPr/>
            </p:nvSpPr>
            <p:spPr>
              <a:xfrm>
                <a:off x="2252937" y="3832097"/>
                <a:ext cx="59592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-actin</a:t>
                </a:r>
              </a:p>
            </p:txBody>
          </p:sp>
        </p:grpSp>
        <p:pic>
          <p:nvPicPr>
            <p:cNvPr id="336" name="Picture 335" descr="A close-up of a film&#10;&#10;AI-generated content may be incorrect.">
              <a:extLst>
                <a:ext uri="{FF2B5EF4-FFF2-40B4-BE49-F238E27FC236}">
                  <a16:creationId xmlns:a16="http://schemas.microsoft.com/office/drawing/2014/main" id="{B10B8E3D-3030-CE27-EBEC-A6B736C67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" r="54687" b="11138"/>
            <a:stretch>
              <a:fillRect/>
            </a:stretch>
          </p:blipFill>
          <p:spPr>
            <a:xfrm>
              <a:off x="684430" y="4214200"/>
              <a:ext cx="1374677" cy="19797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90274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12902</TotalTime>
  <Words>411</Words>
  <Application>Microsoft Office PowerPoint</Application>
  <PresentationFormat>Letter Paper (8.5x11 in)</PresentationFormat>
  <Paragraphs>314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Jauhari, Abhishek</dc:creator>
  <cp:lastModifiedBy>Jauhari, Abhishek</cp:lastModifiedBy>
  <cp:revision>143</cp:revision>
  <cp:lastPrinted>2026-03-24T14:40:37Z</cp:lastPrinted>
  <dcterms:created xsi:type="dcterms:W3CDTF">2025-07-21T16:05:39Z</dcterms:created>
  <dcterms:modified xsi:type="dcterms:W3CDTF">2026-05-11T18:48:01Z</dcterms:modified>
</cp:coreProperties>
</file>