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CC2DD-263E-B47B-56D9-7D3CB84A8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7100BB-53A7-E753-300E-5A8A2E87EA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89C82-6571-9844-B2DC-7ABE926DD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20081-7A4A-B334-B892-A8207F82D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68B3A-D127-931B-240C-C59288F40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440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5C26B-9715-896A-C743-CE4AB69B3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8C80C3-4329-EF98-BA02-8DA809666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195C7-DEAE-BF4B-13D4-73B77D52F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6CD6B-A141-C316-0677-10A73E86A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8199-6E97-639C-B109-2A4320167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8938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290E0D-0CC8-19E8-80F5-7412447624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1B71F7-3465-B620-D6FB-1D7EE4680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32ECD-1154-752C-30CA-92EBC7B9C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74419-2C8C-C9AA-376F-D4BC7F15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3EFD8-4E33-B5E2-1CEF-CEF59C7B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006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DD683-5DFD-C548-419F-62B6555B9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0DDEB-69C7-31DD-69BA-D1904A40D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EEECC-B0D1-BB56-B8BF-08022704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A1ED1-E6F3-1AF3-5FD3-6FCF0BCB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23262-26BC-37B6-AF5E-203FEB463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195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A804D-C959-AAEF-9064-8BE8681DF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95015-9692-12B4-7769-1EECFDEB7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AEDF8-1E4A-D1EB-C1C2-A20EEBB91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C67F7-C139-8532-8662-C09719B4A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5FF5C-212C-061D-2C9A-4E214F78A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754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3A44E-DF1D-F186-E0B8-372B693BF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91ED6-56E6-0798-E74E-AC7A95B567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C63B86-D2D2-B5AC-AD03-66CA7A8AA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69054-3BE4-FEA8-3F67-00231FD0C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9494F-878D-D833-57ED-965DB2E4C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A11B1-CEF9-6D3B-0CC2-A7EB4CFD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260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2652F-CF57-6345-4805-A6016CD50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0E46E4-463D-2E54-7A5B-E664669F7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C4A64-856A-DB78-DFA3-7F25DE7EF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7CBDFD-1E37-65E6-CD53-A4CD4D81D1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99C7EF-7D51-17F9-0156-FBDB4F705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42F5CC-DC3F-16F8-52AC-B9A5C76D4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18ED92-55E3-889D-660B-6EE516090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D4FFBA-F2FD-283B-60D5-575C1FB9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451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BAF27-032D-EFAF-A974-0E539CB3B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9FDAE-6D85-F1FA-1FF0-9D4A9D846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F760C8-3D23-2D32-6EF1-373834ACB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B14A9-5A60-CF95-D7BB-12F89AB34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361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AAE022-BF17-6F83-E5E5-D87BA9A01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944C1F-B4E6-DC61-29C5-A5F0123E5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A29C6-6788-C3BA-2850-59F013DFC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754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F60C9-7FF2-F05E-F339-AD193D324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04C44-2BA0-0D04-0C38-394D98103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226FF-270A-3A3F-0893-E3A040BB5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AD4A4A-95D9-7790-E1AB-9E3DF2A66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593B09-DA00-959C-BD18-24AA391B7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429A3-B78F-D797-DDF8-A1C9A451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98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7AD0F-CDDA-A86A-34CD-F2ECE57B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8408FC-7930-4CAA-FB5D-ACB41085DD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FBF9B-B48A-6AC1-3D46-DB7653AE8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90B79-ED38-8BFB-5B2F-C7B94D2D5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BE7041-1904-867E-82D3-9B43F69E0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57F51F-499F-EFD3-C398-185694DAA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18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29497E-32F7-2C1E-1304-9B2C014A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7B4AF-0657-ACBF-F5D4-8750EC0BF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64FBD-FC70-4345-CD86-976478B4F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6414BD-5582-41E8-A17E-8076FD5FAB07}" type="datetimeFigureOut">
              <a:rPr lang="en-IN" smtClean="0"/>
              <a:t>29-05-2026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35FB3-FBEB-CE0F-7F0A-4C1724242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C2740-EE77-2143-EC31-43739545C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721E1A-F955-405A-BE40-2B89FE7A05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00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4571C07-9AE0-0B6F-6383-EC25782082D1}"/>
              </a:ext>
            </a:extLst>
          </p:cNvPr>
          <p:cNvGrpSpPr/>
          <p:nvPr/>
        </p:nvGrpSpPr>
        <p:grpSpPr>
          <a:xfrm>
            <a:off x="2585884" y="432619"/>
            <a:ext cx="7148051" cy="5501145"/>
            <a:chOff x="1789471" y="137652"/>
            <a:chExt cx="8327923" cy="6641691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BF05477-02C8-E7A4-B28A-22356F9CAB36}"/>
                </a:ext>
              </a:extLst>
            </p:cNvPr>
            <p:cNvGrpSpPr/>
            <p:nvPr/>
          </p:nvGrpSpPr>
          <p:grpSpPr>
            <a:xfrm>
              <a:off x="1868129" y="235975"/>
              <a:ext cx="8147664" cy="6543368"/>
              <a:chOff x="1868129" y="235975"/>
              <a:chExt cx="8147664" cy="6543368"/>
            </a:xfrm>
          </p:grpSpPr>
          <p:pic>
            <p:nvPicPr>
              <p:cNvPr id="3" name="Picture 2">
                <a:extLst>
                  <a:ext uri="{FF2B5EF4-FFF2-40B4-BE49-F238E27FC236}">
                    <a16:creationId xmlns:a16="http://schemas.microsoft.com/office/drawing/2014/main" id="{3E983ADD-72E7-5744-9C37-ED987A2749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1868129" y="668596"/>
                <a:ext cx="8147664" cy="6110747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B4766BA-3C36-71E9-E096-2F5E83DD0F53}"/>
                  </a:ext>
                </a:extLst>
              </p:cNvPr>
              <p:cNvSpPr txBox="1"/>
              <p:nvPr/>
            </p:nvSpPr>
            <p:spPr>
              <a:xfrm>
                <a:off x="4881936" y="235975"/>
                <a:ext cx="2089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IN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Graphical Abstract</a:t>
                </a:r>
              </a:p>
            </p:txBody>
          </p:sp>
        </p:grpSp>
        <p:sp>
          <p:nvSpPr>
            <p:cNvPr id="5" name="Frame 4">
              <a:extLst>
                <a:ext uri="{FF2B5EF4-FFF2-40B4-BE49-F238E27FC236}">
                  <a16:creationId xmlns:a16="http://schemas.microsoft.com/office/drawing/2014/main" id="{D72BEF28-4BF6-B13B-275F-9F7E2B0AFCF0}"/>
                </a:ext>
              </a:extLst>
            </p:cNvPr>
            <p:cNvSpPr/>
            <p:nvPr/>
          </p:nvSpPr>
          <p:spPr>
            <a:xfrm>
              <a:off x="1789471" y="137652"/>
              <a:ext cx="8327923" cy="6636774"/>
            </a:xfrm>
            <a:prstGeom prst="frame">
              <a:avLst>
                <a:gd name="adj1" fmla="val 21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F1D3AC7F-CB15-FC76-61A2-CB34F81B904E}"/>
              </a:ext>
            </a:extLst>
          </p:cNvPr>
          <p:cNvSpPr txBox="1"/>
          <p:nvPr/>
        </p:nvSpPr>
        <p:spPr>
          <a:xfrm>
            <a:off x="147484" y="-176981"/>
            <a:ext cx="11818374" cy="561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IN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Cordia New" panose="020B0304020202020204" pitchFamily="34" charset="-34"/>
              </a:rPr>
              <a:t>Supplementary Material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CC63B4-F5D5-2993-1A96-780257823B25}"/>
              </a:ext>
            </a:extLst>
          </p:cNvPr>
          <p:cNvSpPr txBox="1"/>
          <p:nvPr/>
        </p:nvSpPr>
        <p:spPr>
          <a:xfrm>
            <a:off x="373626" y="5743907"/>
            <a:ext cx="11602064" cy="1123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IN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Cordia New" panose="020B0304020202020204" pitchFamily="34" charset="-34"/>
              </a:rPr>
              <a:t>Figure S1 –</a:t>
            </a:r>
            <a:r>
              <a:rPr lang="en-IN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Cordia New" panose="020B0304020202020204" pitchFamily="34" charset="-34"/>
              </a:rPr>
              <a:t> Graphical abstract summarising key findings of urinary HPV DNA detection using the Colli-Pee device in HPV-positive women.</a:t>
            </a:r>
            <a:endParaRPr lang="en-IN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39569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Tooba Tahreem Khan</dc:creator>
  <cp:lastModifiedBy>Tooba Tahreem Khan</cp:lastModifiedBy>
  <cp:revision>3</cp:revision>
  <dcterms:created xsi:type="dcterms:W3CDTF">2026-04-23T11:27:29Z</dcterms:created>
  <dcterms:modified xsi:type="dcterms:W3CDTF">2026-05-29T18:04:09Z</dcterms:modified>
</cp:coreProperties>
</file>