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10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6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35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8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6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85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01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7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23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49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70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912C-63EF-46E0-B26F-1C23AEA77946}" type="datetimeFigureOut">
              <a:rPr lang="zh-CN" altLang="en-US" smtClean="0"/>
              <a:t>2021-10-9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16F72-AD5D-46BE-B6A8-326AC15933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481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C844ACB5-9CD0-4BA8-9CB2-83AACEE427AD}"/>
              </a:ext>
            </a:extLst>
          </p:cNvPr>
          <p:cNvGrpSpPr/>
          <p:nvPr/>
        </p:nvGrpSpPr>
        <p:grpSpPr>
          <a:xfrm>
            <a:off x="779667" y="249424"/>
            <a:ext cx="5903022" cy="8250060"/>
            <a:chOff x="779667" y="249424"/>
            <a:chExt cx="5903022" cy="8250060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8BA0C7F3-7C5B-46FF-908F-842A8817116F}"/>
                </a:ext>
              </a:extLst>
            </p:cNvPr>
            <p:cNvGrpSpPr/>
            <p:nvPr/>
          </p:nvGrpSpPr>
          <p:grpSpPr>
            <a:xfrm>
              <a:off x="779667" y="249424"/>
              <a:ext cx="5903022" cy="3766610"/>
              <a:chOff x="779667" y="249424"/>
              <a:chExt cx="5903022" cy="3766610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08098FE3-2932-405F-89BD-D1130733F5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317" r="25795"/>
              <a:stretch/>
            </p:blipFill>
            <p:spPr>
              <a:xfrm>
                <a:off x="779667" y="256526"/>
                <a:ext cx="3308776" cy="3749394"/>
              </a:xfrm>
              <a:prstGeom prst="rect">
                <a:avLst/>
              </a:prstGeom>
            </p:spPr>
          </p:pic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942F0B05-0B19-46C0-80CD-63B97A935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5491" t="13240" r="26621" b="20401"/>
              <a:stretch/>
            </p:blipFill>
            <p:spPr>
              <a:xfrm>
                <a:off x="4117771" y="2087333"/>
                <a:ext cx="2564914" cy="1928701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8C91368D-EF11-4319-B72A-29527211AF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5454" t="17177" r="26532" b="19938"/>
              <a:stretch/>
            </p:blipFill>
            <p:spPr>
              <a:xfrm>
                <a:off x="4117775" y="249424"/>
                <a:ext cx="2564914" cy="1822996"/>
              </a:xfrm>
              <a:prstGeom prst="rect">
                <a:avLst/>
              </a:prstGeom>
            </p:spPr>
          </p:pic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CADB1DDB-5762-424B-9F73-09B7576ABEAA}"/>
                </a:ext>
              </a:extLst>
            </p:cNvPr>
            <p:cNvGrpSpPr/>
            <p:nvPr/>
          </p:nvGrpSpPr>
          <p:grpSpPr>
            <a:xfrm>
              <a:off x="779667" y="4738887"/>
              <a:ext cx="5903019" cy="3760597"/>
              <a:chOff x="779667" y="4738887"/>
              <a:chExt cx="5903019" cy="3760597"/>
            </a:xfrm>
          </p:grpSpPr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1DB75547-C9AA-4B16-BE3C-74B4611052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492" t="-2" r="28809" b="11887"/>
              <a:stretch/>
            </p:blipFill>
            <p:spPr>
              <a:xfrm>
                <a:off x="779667" y="4741494"/>
                <a:ext cx="3308776" cy="3749393"/>
              </a:xfrm>
              <a:prstGeom prst="rect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E6CC4421-0A35-4DE0-9BFC-AF78E9087A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64" t="21505" r="26425" b="16075"/>
              <a:stretch/>
            </p:blipFill>
            <p:spPr>
              <a:xfrm>
                <a:off x="4117772" y="4738887"/>
                <a:ext cx="2564914" cy="1822996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4A7CC4E6-6DA3-4109-80A8-D81379CBBB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7529" t="20204" r="26047" b="17376"/>
              <a:stretch/>
            </p:blipFill>
            <p:spPr>
              <a:xfrm>
                <a:off x="4117771" y="6580897"/>
                <a:ext cx="2564914" cy="1918587"/>
              </a:xfrm>
              <a:prstGeom prst="rect">
                <a:avLst/>
              </a:prstGeom>
            </p:spPr>
          </p:pic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7CF9E7F1-61C5-4225-9516-595AF2466C5D}"/>
              </a:ext>
            </a:extLst>
          </p:cNvPr>
          <p:cNvSpPr txBox="1"/>
          <p:nvPr/>
        </p:nvSpPr>
        <p:spPr>
          <a:xfrm>
            <a:off x="779667" y="4738887"/>
            <a:ext cx="58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1D0153-0DD1-45B8-B67C-A5E69F8A73F2}"/>
              </a:ext>
            </a:extLst>
          </p:cNvPr>
          <p:cNvSpPr txBox="1"/>
          <p:nvPr/>
        </p:nvSpPr>
        <p:spPr>
          <a:xfrm>
            <a:off x="4148502" y="4766386"/>
            <a:ext cx="426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EEABE5E-3BC9-4344-BFD7-77E84B2C24D4}"/>
              </a:ext>
            </a:extLst>
          </p:cNvPr>
          <p:cNvSpPr txBox="1"/>
          <p:nvPr/>
        </p:nvSpPr>
        <p:spPr>
          <a:xfrm>
            <a:off x="4076545" y="6589382"/>
            <a:ext cx="570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78B1C17-BC9E-47B2-A970-E7283160789B}"/>
              </a:ext>
            </a:extLst>
          </p:cNvPr>
          <p:cNvCxnSpPr>
            <a:cxnSpLocks/>
          </p:cNvCxnSpPr>
          <p:nvPr/>
        </p:nvCxnSpPr>
        <p:spPr>
          <a:xfrm>
            <a:off x="697340" y="504005"/>
            <a:ext cx="0" cy="31666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558FEE1-CDAD-4AF5-BA55-B4A016524C46}"/>
              </a:ext>
            </a:extLst>
          </p:cNvPr>
          <p:cNvSpPr/>
          <p:nvPr/>
        </p:nvSpPr>
        <p:spPr>
          <a:xfrm rot="16200000">
            <a:off x="-181044" y="1934607"/>
            <a:ext cx="1207154" cy="275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7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F1 II-1</a:t>
            </a:r>
            <a:endParaRPr lang="zh-CN" altLang="en-US" sz="247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871310-B1A5-4338-BC3D-218E5EAC6D94}"/>
              </a:ext>
            </a:extLst>
          </p:cNvPr>
          <p:cNvSpPr/>
          <p:nvPr/>
        </p:nvSpPr>
        <p:spPr>
          <a:xfrm rot="16200000">
            <a:off x="-104296" y="6424071"/>
            <a:ext cx="1207154" cy="275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7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F2 II-1</a:t>
            </a:r>
            <a:endParaRPr lang="zh-CN" altLang="en-US" sz="247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F2A98E8-B785-4E28-AE79-7045F83367EB}"/>
              </a:ext>
            </a:extLst>
          </p:cNvPr>
          <p:cNvCxnSpPr>
            <a:cxnSpLocks/>
          </p:cNvCxnSpPr>
          <p:nvPr/>
        </p:nvCxnSpPr>
        <p:spPr>
          <a:xfrm>
            <a:off x="697340" y="5079785"/>
            <a:ext cx="0" cy="31666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7F2E6473-E97D-4856-9D29-E5B9249C35E6}"/>
              </a:ext>
            </a:extLst>
          </p:cNvPr>
          <p:cNvSpPr txBox="1"/>
          <p:nvPr/>
        </p:nvSpPr>
        <p:spPr>
          <a:xfrm>
            <a:off x="857779" y="6539008"/>
            <a:ext cx="285735" cy="2554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013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zh-CN" altLang="en-US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3DE1CA3-D19E-4C77-8E36-3F343F2B76C9}"/>
              </a:ext>
            </a:extLst>
          </p:cNvPr>
          <p:cNvSpPr txBox="1"/>
          <p:nvPr/>
        </p:nvSpPr>
        <p:spPr>
          <a:xfrm>
            <a:off x="857779" y="1944674"/>
            <a:ext cx="285735" cy="2554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013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zh-CN" altLang="en-US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88B608F-B450-4FC4-9534-8DE7BC4B4A19}"/>
              </a:ext>
            </a:extLst>
          </p:cNvPr>
          <p:cNvSpPr txBox="1"/>
          <p:nvPr/>
        </p:nvSpPr>
        <p:spPr>
          <a:xfrm>
            <a:off x="779667" y="273173"/>
            <a:ext cx="588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AA164AD-9BEF-4028-B93B-76DE342EBD36}"/>
              </a:ext>
            </a:extLst>
          </p:cNvPr>
          <p:cNvSpPr txBox="1"/>
          <p:nvPr/>
        </p:nvSpPr>
        <p:spPr>
          <a:xfrm>
            <a:off x="4118970" y="242395"/>
            <a:ext cx="35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3583801-10F3-42B7-B10F-ED13FAC089BA}"/>
              </a:ext>
            </a:extLst>
          </p:cNvPr>
          <p:cNvSpPr txBox="1"/>
          <p:nvPr/>
        </p:nvSpPr>
        <p:spPr>
          <a:xfrm>
            <a:off x="4117771" y="2072512"/>
            <a:ext cx="195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325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15</Words>
  <Application>Microsoft Office PowerPoint</Application>
  <PresentationFormat>宽屏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gyb1</dc:creator>
  <cp:lastModifiedBy>gyb1</cp:lastModifiedBy>
  <cp:revision>15</cp:revision>
  <dcterms:created xsi:type="dcterms:W3CDTF">2021-10-07T05:27:46Z</dcterms:created>
  <dcterms:modified xsi:type="dcterms:W3CDTF">2021-10-09T09:33:59Z</dcterms:modified>
</cp:coreProperties>
</file>