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1"/>
  </p:sldMasterIdLst>
  <p:notesMasterIdLst>
    <p:notesMasterId r:id="rId6"/>
  </p:notesMasterIdLst>
  <p:sldIdLst>
    <p:sldId id="283" r:id="rId2"/>
    <p:sldId id="277" r:id="rId3"/>
    <p:sldId id="284" r:id="rId4"/>
    <p:sldId id="282" r:id="rId5"/>
  </p:sldIdLst>
  <p:sldSz cx="1440021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6008A99-9C99-F7DE-D7EA-3412EAFAE190}" name="大樹 五十嵐" initials="大五" userId="08f76d6d018e961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5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3C5B0C-3968-4A61-AD15-92FF5A4863A7}" v="10" dt="2026-06-02T06:28:07.8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3"/>
    <p:restoredTop sz="80442"/>
  </p:normalViewPr>
  <p:slideViewPr>
    <p:cSldViewPr snapToGrid="0" snapToObjects="1">
      <p:cViewPr varScale="1">
        <p:scale>
          <a:sx n="60" d="100"/>
          <a:sy n="60" d="100"/>
        </p:scale>
        <p:origin x="34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0" d="100"/>
        <a:sy n="1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大樹 五十嵐" userId="08f76d6d018e961e" providerId="LiveId" clId="{D8817E64-27F3-43C7-BAA5-956A2CEE7EEC}"/>
    <pc:docChg chg="undo redo custSel addSld delSld modSld sldOrd">
      <pc:chgData name="大樹 五十嵐" userId="08f76d6d018e961e" providerId="LiveId" clId="{D8817E64-27F3-43C7-BAA5-956A2CEE7EEC}" dt="2026-06-02T11:25:46.423" v="1634" actId="1076"/>
      <pc:docMkLst>
        <pc:docMk/>
      </pc:docMkLst>
      <pc:sldChg chg="del">
        <pc:chgData name="大樹 五十嵐" userId="08f76d6d018e961e" providerId="LiveId" clId="{D8817E64-27F3-43C7-BAA5-956A2CEE7EEC}" dt="2025-12-16T22:28:20.752" v="0" actId="47"/>
        <pc:sldMkLst>
          <pc:docMk/>
          <pc:sldMk cId="4132376011" sldId="262"/>
        </pc:sldMkLst>
      </pc:sldChg>
      <pc:sldChg chg="del">
        <pc:chgData name="大樹 五十嵐" userId="08f76d6d018e961e" providerId="LiveId" clId="{D8817E64-27F3-43C7-BAA5-956A2CEE7EEC}" dt="2025-12-17T01:00:34.882" v="190" actId="47"/>
        <pc:sldMkLst>
          <pc:docMk/>
          <pc:sldMk cId="1054463831" sldId="263"/>
        </pc:sldMkLst>
      </pc:sldChg>
      <pc:sldChg chg="del">
        <pc:chgData name="大樹 五十嵐" userId="08f76d6d018e961e" providerId="LiveId" clId="{D8817E64-27F3-43C7-BAA5-956A2CEE7EEC}" dt="2025-12-17T02:11:47.651" v="495" actId="47"/>
        <pc:sldMkLst>
          <pc:docMk/>
          <pc:sldMk cId="767810657" sldId="264"/>
        </pc:sldMkLst>
      </pc:sldChg>
      <pc:sldChg chg="addSp delSp modSp del mod modNotesTx">
        <pc:chgData name="大樹 五十嵐" userId="08f76d6d018e961e" providerId="LiveId" clId="{D8817E64-27F3-43C7-BAA5-956A2CEE7EEC}" dt="2026-04-28T01:34:10.739" v="1403" actId="47"/>
        <pc:sldMkLst>
          <pc:docMk/>
          <pc:sldMk cId="3378575057" sldId="265"/>
        </pc:sldMkLst>
      </pc:sldChg>
      <pc:sldChg chg="del ord">
        <pc:chgData name="大樹 五十嵐" userId="08f76d6d018e961e" providerId="LiveId" clId="{D8817E64-27F3-43C7-BAA5-956A2CEE7EEC}" dt="2025-12-17T04:39:18.877" v="1070" actId="47"/>
        <pc:sldMkLst>
          <pc:docMk/>
          <pc:sldMk cId="1885252583" sldId="266"/>
        </pc:sldMkLst>
      </pc:sldChg>
      <pc:sldChg chg="del">
        <pc:chgData name="大樹 五十嵐" userId="08f76d6d018e961e" providerId="LiveId" clId="{D8817E64-27F3-43C7-BAA5-956A2CEE7EEC}" dt="2025-12-17T00:32:17.198" v="6" actId="47"/>
        <pc:sldMkLst>
          <pc:docMk/>
          <pc:sldMk cId="1795746827" sldId="267"/>
        </pc:sldMkLst>
      </pc:sldChg>
      <pc:sldChg chg="del">
        <pc:chgData name="大樹 五十嵐" userId="08f76d6d018e961e" providerId="LiveId" clId="{D8817E64-27F3-43C7-BAA5-956A2CEE7EEC}" dt="2025-12-17T00:33:51.357" v="13" actId="47"/>
        <pc:sldMkLst>
          <pc:docMk/>
          <pc:sldMk cId="3918739940" sldId="268"/>
        </pc:sldMkLst>
      </pc:sldChg>
      <pc:sldChg chg="del">
        <pc:chgData name="大樹 五十嵐" userId="08f76d6d018e961e" providerId="LiveId" clId="{D8817E64-27F3-43C7-BAA5-956A2CEE7EEC}" dt="2025-12-17T00:32:16.542" v="5" actId="47"/>
        <pc:sldMkLst>
          <pc:docMk/>
          <pc:sldMk cId="3633930760" sldId="269"/>
        </pc:sldMkLst>
      </pc:sldChg>
      <pc:sldChg chg="del">
        <pc:chgData name="大樹 五十嵐" userId="08f76d6d018e961e" providerId="LiveId" clId="{D8817E64-27F3-43C7-BAA5-956A2CEE7EEC}" dt="2025-12-17T00:32:15.840" v="4" actId="47"/>
        <pc:sldMkLst>
          <pc:docMk/>
          <pc:sldMk cId="56873202" sldId="270"/>
        </pc:sldMkLst>
      </pc:sldChg>
      <pc:sldChg chg="del">
        <pc:chgData name="大樹 五十嵐" userId="08f76d6d018e961e" providerId="LiveId" clId="{D8817E64-27F3-43C7-BAA5-956A2CEE7EEC}" dt="2025-12-17T00:32:13.997" v="3" actId="47"/>
        <pc:sldMkLst>
          <pc:docMk/>
          <pc:sldMk cId="1933909839" sldId="271"/>
        </pc:sldMkLst>
      </pc:sldChg>
      <pc:sldChg chg="del">
        <pc:chgData name="大樹 五十嵐" userId="08f76d6d018e961e" providerId="LiveId" clId="{D8817E64-27F3-43C7-BAA5-956A2CEE7EEC}" dt="2025-12-17T04:41:28.674" v="1134" actId="47"/>
        <pc:sldMkLst>
          <pc:docMk/>
          <pc:sldMk cId="3541172745" sldId="272"/>
        </pc:sldMkLst>
      </pc:sldChg>
      <pc:sldChg chg="del">
        <pc:chgData name="大樹 五十嵐" userId="08f76d6d018e961e" providerId="LiveId" clId="{D8817E64-27F3-43C7-BAA5-956A2CEE7EEC}" dt="2025-12-17T00:30:54.250" v="1" actId="47"/>
        <pc:sldMkLst>
          <pc:docMk/>
          <pc:sldMk cId="1421033510" sldId="273"/>
        </pc:sldMkLst>
      </pc:sldChg>
      <pc:sldChg chg="del">
        <pc:chgData name="大樹 五十嵐" userId="08f76d6d018e961e" providerId="LiveId" clId="{D8817E64-27F3-43C7-BAA5-956A2CEE7EEC}" dt="2025-12-17T04:41:38.492" v="1135" actId="47"/>
        <pc:sldMkLst>
          <pc:docMk/>
          <pc:sldMk cId="2577662351" sldId="274"/>
        </pc:sldMkLst>
      </pc:sldChg>
      <pc:sldChg chg="del">
        <pc:chgData name="大樹 五十嵐" userId="08f76d6d018e961e" providerId="LiveId" clId="{D8817E64-27F3-43C7-BAA5-956A2CEE7EEC}" dt="2025-12-17T00:33:48.545" v="11" actId="47"/>
        <pc:sldMkLst>
          <pc:docMk/>
          <pc:sldMk cId="3745906757" sldId="275"/>
        </pc:sldMkLst>
      </pc:sldChg>
      <pc:sldChg chg="del">
        <pc:chgData name="大樹 五十嵐" userId="08f76d6d018e961e" providerId="LiveId" clId="{D8817E64-27F3-43C7-BAA5-956A2CEE7EEC}" dt="2025-12-17T00:33:49.966" v="12" actId="47"/>
        <pc:sldMkLst>
          <pc:docMk/>
          <pc:sldMk cId="755600557" sldId="276"/>
        </pc:sldMkLst>
      </pc:sldChg>
      <pc:sldChg chg="addSp delSp modSp mod modNotesTx">
        <pc:chgData name="大樹 五十嵐" userId="08f76d6d018e961e" providerId="LiveId" clId="{D8817E64-27F3-43C7-BAA5-956A2CEE7EEC}" dt="2026-04-28T01:49:14.223" v="1408" actId="1076"/>
        <pc:sldMkLst>
          <pc:docMk/>
          <pc:sldMk cId="3368109740" sldId="277"/>
        </pc:sldMkLst>
      </pc:sldChg>
      <pc:sldChg chg="addSp delSp modSp add del mod">
        <pc:chgData name="大樹 五十嵐" userId="08f76d6d018e961e" providerId="LiveId" clId="{D8817E64-27F3-43C7-BAA5-956A2CEE7EEC}" dt="2026-04-28T01:34:09.634" v="1401" actId="47"/>
        <pc:sldMkLst>
          <pc:docMk/>
          <pc:sldMk cId="3930598882" sldId="278"/>
        </pc:sldMkLst>
      </pc:sldChg>
      <pc:sldChg chg="addSp delSp modSp add del mod">
        <pc:chgData name="大樹 五十嵐" userId="08f76d6d018e961e" providerId="LiveId" clId="{D8817E64-27F3-43C7-BAA5-956A2CEE7EEC}" dt="2026-04-28T01:34:10.024" v="1402" actId="47"/>
        <pc:sldMkLst>
          <pc:docMk/>
          <pc:sldMk cId="1167105387" sldId="279"/>
        </pc:sldMkLst>
      </pc:sldChg>
      <pc:sldChg chg="add del ord">
        <pc:chgData name="大樹 五十嵐" userId="08f76d6d018e961e" providerId="LiveId" clId="{D8817E64-27F3-43C7-BAA5-956A2CEE7EEC}" dt="2025-12-17T00:33:46.748" v="10" actId="47"/>
        <pc:sldMkLst>
          <pc:docMk/>
          <pc:sldMk cId="2862130528" sldId="279"/>
        </pc:sldMkLst>
      </pc:sldChg>
      <pc:sldChg chg="addSp delSp modSp add del mod ord">
        <pc:chgData name="大樹 五十嵐" userId="08f76d6d018e961e" providerId="LiveId" clId="{D8817E64-27F3-43C7-BAA5-956A2CEE7EEC}" dt="2026-04-28T01:34:11.207" v="1404" actId="47"/>
        <pc:sldMkLst>
          <pc:docMk/>
          <pc:sldMk cId="2931919653" sldId="280"/>
        </pc:sldMkLst>
      </pc:sldChg>
      <pc:sldChg chg="addSp delSp modSp add del mod">
        <pc:chgData name="大樹 五十嵐" userId="08f76d6d018e961e" providerId="LiveId" clId="{D8817E64-27F3-43C7-BAA5-956A2CEE7EEC}" dt="2026-04-28T01:34:12.432" v="1405" actId="47"/>
        <pc:sldMkLst>
          <pc:docMk/>
          <pc:sldMk cId="4288737758" sldId="281"/>
        </pc:sldMkLst>
      </pc:sldChg>
      <pc:sldChg chg="modSp add mod">
        <pc:chgData name="大樹 五十嵐" userId="08f76d6d018e961e" providerId="LiveId" clId="{D8817E64-27F3-43C7-BAA5-956A2CEE7EEC}" dt="2026-06-02T04:48:28.161" v="1418" actId="20577"/>
        <pc:sldMkLst>
          <pc:docMk/>
          <pc:sldMk cId="694906281" sldId="282"/>
        </pc:sldMkLst>
        <pc:spChg chg="mod">
          <ac:chgData name="大樹 五十嵐" userId="08f76d6d018e961e" providerId="LiveId" clId="{D8817E64-27F3-43C7-BAA5-956A2CEE7EEC}" dt="2026-06-02T04:48:28.161" v="1418" actId="20577"/>
          <ac:spMkLst>
            <pc:docMk/>
            <pc:sldMk cId="694906281" sldId="282"/>
            <ac:spMk id="6" creationId="{3AF26426-6F10-7940-E93C-2E60D4980BD6}"/>
          </ac:spMkLst>
        </pc:spChg>
      </pc:sldChg>
      <pc:sldChg chg="addSp delSp modSp new mod">
        <pc:chgData name="大樹 五十嵐" userId="08f76d6d018e961e" providerId="LiveId" clId="{D8817E64-27F3-43C7-BAA5-956A2CEE7EEC}" dt="2026-06-02T11:25:46.423" v="1634" actId="1076"/>
        <pc:sldMkLst>
          <pc:docMk/>
          <pc:sldMk cId="1861721298" sldId="284"/>
        </pc:sldMkLst>
        <pc:spChg chg="del">
          <ac:chgData name="大樹 五十嵐" userId="08f76d6d018e961e" providerId="LiveId" clId="{D8817E64-27F3-43C7-BAA5-956A2CEE7EEC}" dt="2026-06-02T04:49:13.239" v="1421" actId="478"/>
          <ac:spMkLst>
            <pc:docMk/>
            <pc:sldMk cId="1861721298" sldId="284"/>
            <ac:spMk id="2" creationId="{F7FDF039-88D7-9B3B-397F-B2F8CDE44085}"/>
          </ac:spMkLst>
        </pc:spChg>
        <pc:spChg chg="del">
          <ac:chgData name="大樹 五十嵐" userId="08f76d6d018e961e" providerId="LiveId" clId="{D8817E64-27F3-43C7-BAA5-956A2CEE7EEC}" dt="2026-06-02T04:49:15.226" v="1422" actId="478"/>
          <ac:spMkLst>
            <pc:docMk/>
            <pc:sldMk cId="1861721298" sldId="284"/>
            <ac:spMk id="3" creationId="{42E8534A-D316-DB51-68B5-3145D5FC07A5}"/>
          </ac:spMkLst>
        </pc:spChg>
        <pc:spChg chg="add mod">
          <ac:chgData name="大樹 五十嵐" userId="08f76d6d018e961e" providerId="LiveId" clId="{D8817E64-27F3-43C7-BAA5-956A2CEE7EEC}" dt="2026-06-02T04:48:23.797" v="1414" actId="20577"/>
          <ac:spMkLst>
            <pc:docMk/>
            <pc:sldMk cId="1861721298" sldId="284"/>
            <ac:spMk id="4" creationId="{9D729407-A7D1-9B93-1340-82BB4000B016}"/>
          </ac:spMkLst>
        </pc:spChg>
        <pc:spChg chg="add del mod">
          <ac:chgData name="大樹 五十嵐" userId="08f76d6d018e961e" providerId="LiveId" clId="{D8817E64-27F3-43C7-BAA5-956A2CEE7EEC}" dt="2026-06-02T04:51:46.005" v="1530"/>
          <ac:spMkLst>
            <pc:docMk/>
            <pc:sldMk cId="1861721298" sldId="284"/>
            <ac:spMk id="9" creationId="{FC9863FC-8065-095D-08DC-7AA3FED914F1}"/>
          </ac:spMkLst>
        </pc:spChg>
        <pc:spChg chg="add mod">
          <ac:chgData name="大樹 五十嵐" userId="08f76d6d018e961e" providerId="LiveId" clId="{D8817E64-27F3-43C7-BAA5-956A2CEE7EEC}" dt="2026-06-02T06:26:28.099" v="1580" actId="1076"/>
          <ac:spMkLst>
            <pc:docMk/>
            <pc:sldMk cId="1861721298" sldId="284"/>
            <ac:spMk id="10" creationId="{2A18E448-C800-2515-A096-65B7CD15DDDB}"/>
          </ac:spMkLst>
        </pc:spChg>
        <pc:spChg chg="add mod">
          <ac:chgData name="大樹 五十嵐" userId="08f76d6d018e961e" providerId="LiveId" clId="{D8817E64-27F3-43C7-BAA5-956A2CEE7EEC}" dt="2026-06-02T04:52:14.822" v="1535" actId="1076"/>
          <ac:spMkLst>
            <pc:docMk/>
            <pc:sldMk cId="1861721298" sldId="284"/>
            <ac:spMk id="11" creationId="{6F99A113-A654-82AC-2883-3F0506F1E646}"/>
          </ac:spMkLst>
        </pc:spChg>
        <pc:spChg chg="add mod">
          <ac:chgData name="大樹 五十嵐" userId="08f76d6d018e961e" providerId="LiveId" clId="{D8817E64-27F3-43C7-BAA5-956A2CEE7EEC}" dt="2026-06-02T04:54:22.094" v="1575" actId="114"/>
          <ac:spMkLst>
            <pc:docMk/>
            <pc:sldMk cId="1861721298" sldId="284"/>
            <ac:spMk id="12" creationId="{CEB99646-B16B-2C55-D6A3-2ED40F080B15}"/>
          </ac:spMkLst>
        </pc:spChg>
        <pc:spChg chg="add mod">
          <ac:chgData name="大樹 五十嵐" userId="08f76d6d018e961e" providerId="LiveId" clId="{D8817E64-27F3-43C7-BAA5-956A2CEE7EEC}" dt="2026-06-02T04:54:27.456" v="1576" actId="114"/>
          <ac:spMkLst>
            <pc:docMk/>
            <pc:sldMk cId="1861721298" sldId="284"/>
            <ac:spMk id="13" creationId="{ECA071B2-7217-A444-E5BD-E5D2BE7BE0A3}"/>
          </ac:spMkLst>
        </pc:spChg>
        <pc:spChg chg="add del mod">
          <ac:chgData name="大樹 五十嵐" userId="08f76d6d018e961e" providerId="LiveId" clId="{D8817E64-27F3-43C7-BAA5-956A2CEE7EEC}" dt="2026-06-02T06:26:35.605" v="1581" actId="478"/>
          <ac:spMkLst>
            <pc:docMk/>
            <pc:sldMk cId="1861721298" sldId="284"/>
            <ac:spMk id="14" creationId="{9CF1F89E-8BA2-CF16-48D9-AFD74CD93BD7}"/>
          </ac:spMkLst>
        </pc:spChg>
        <pc:spChg chg="add mod">
          <ac:chgData name="大樹 五十嵐" userId="08f76d6d018e961e" providerId="LiveId" clId="{D8817E64-27F3-43C7-BAA5-956A2CEE7EEC}" dt="2026-06-02T06:26:47.165" v="1582" actId="1076"/>
          <ac:spMkLst>
            <pc:docMk/>
            <pc:sldMk cId="1861721298" sldId="284"/>
            <ac:spMk id="15" creationId="{37ACA2E8-08B2-E7AB-9B21-F0EC7AB2EFB7}"/>
          </ac:spMkLst>
        </pc:spChg>
        <pc:spChg chg="add mod">
          <ac:chgData name="大樹 五十嵐" userId="08f76d6d018e961e" providerId="LiveId" clId="{D8817E64-27F3-43C7-BAA5-956A2CEE7EEC}" dt="2026-06-02T06:26:47.165" v="1582" actId="1076"/>
          <ac:spMkLst>
            <pc:docMk/>
            <pc:sldMk cId="1861721298" sldId="284"/>
            <ac:spMk id="16" creationId="{78EAF723-EF9E-A30F-C04F-F3DAE4199F08}"/>
          </ac:spMkLst>
        </pc:spChg>
        <pc:spChg chg="add mod">
          <ac:chgData name="大樹 五十嵐" userId="08f76d6d018e961e" providerId="LiveId" clId="{D8817E64-27F3-43C7-BAA5-956A2CEE7EEC}" dt="2026-06-02T06:27:20.654" v="1586" actId="1076"/>
          <ac:spMkLst>
            <pc:docMk/>
            <pc:sldMk cId="1861721298" sldId="284"/>
            <ac:spMk id="17" creationId="{C61F366E-6B59-D1A5-34F5-D2319C6B60BB}"/>
          </ac:spMkLst>
        </pc:spChg>
        <pc:spChg chg="add mod">
          <ac:chgData name="大樹 五十嵐" userId="08f76d6d018e961e" providerId="LiveId" clId="{D8817E64-27F3-43C7-BAA5-956A2CEE7EEC}" dt="2026-06-02T06:27:32.597" v="1589" actId="207"/>
          <ac:spMkLst>
            <pc:docMk/>
            <pc:sldMk cId="1861721298" sldId="284"/>
            <ac:spMk id="18" creationId="{5EB0AA2D-17A0-D97C-4FDC-E382E95A8A66}"/>
          </ac:spMkLst>
        </pc:spChg>
        <pc:spChg chg="add mod">
          <ac:chgData name="大樹 五十嵐" userId="08f76d6d018e961e" providerId="LiveId" clId="{D8817E64-27F3-43C7-BAA5-956A2CEE7EEC}" dt="2026-06-02T11:25:46.423" v="1634" actId="1076"/>
          <ac:spMkLst>
            <pc:docMk/>
            <pc:sldMk cId="1861721298" sldId="284"/>
            <ac:spMk id="19" creationId="{B0253E01-E450-A22C-1FD6-432046971E67}"/>
          </ac:spMkLst>
        </pc:spChg>
        <pc:spChg chg="add mod">
          <ac:chgData name="大樹 五十嵐" userId="08f76d6d018e961e" providerId="LiveId" clId="{D8817E64-27F3-43C7-BAA5-956A2CEE7EEC}" dt="2026-06-02T11:25:46.423" v="1634" actId="1076"/>
          <ac:spMkLst>
            <pc:docMk/>
            <pc:sldMk cId="1861721298" sldId="284"/>
            <ac:spMk id="20" creationId="{CF8BF5E3-2C10-27BA-53B6-55FACE590077}"/>
          </ac:spMkLst>
        </pc:spChg>
        <pc:spChg chg="add mod">
          <ac:chgData name="大樹 五十嵐" userId="08f76d6d018e961e" providerId="LiveId" clId="{D8817E64-27F3-43C7-BAA5-956A2CEE7EEC}" dt="2026-06-02T11:25:46.423" v="1634" actId="1076"/>
          <ac:spMkLst>
            <pc:docMk/>
            <pc:sldMk cId="1861721298" sldId="284"/>
            <ac:spMk id="21" creationId="{D0EA3377-C12C-DF12-90B4-E6A90D666B18}"/>
          </ac:spMkLst>
        </pc:spChg>
        <pc:spChg chg="add mod">
          <ac:chgData name="大樹 五十嵐" userId="08f76d6d018e961e" providerId="LiveId" clId="{D8817E64-27F3-43C7-BAA5-956A2CEE7EEC}" dt="2026-06-02T11:25:46.423" v="1634" actId="1076"/>
          <ac:spMkLst>
            <pc:docMk/>
            <pc:sldMk cId="1861721298" sldId="284"/>
            <ac:spMk id="22" creationId="{820E53EB-70E4-1E13-B9CB-CDAB6B1EE3A1}"/>
          </ac:spMkLst>
        </pc:spChg>
        <pc:picChg chg="add mod modCrop">
          <ac:chgData name="大樹 五十嵐" userId="08f76d6d018e961e" providerId="LiveId" clId="{D8817E64-27F3-43C7-BAA5-956A2CEE7EEC}" dt="2026-06-02T06:26:28.099" v="1580" actId="1076"/>
          <ac:picMkLst>
            <pc:docMk/>
            <pc:sldMk cId="1861721298" sldId="284"/>
            <ac:picMk id="6" creationId="{C50FEA7D-65EB-76E1-375A-F6CD8E113ED5}"/>
          </ac:picMkLst>
        </pc:picChg>
        <pc:picChg chg="add del mod modCrop">
          <ac:chgData name="大樹 五十嵐" userId="08f76d6d018e961e" providerId="LiveId" clId="{D8817E64-27F3-43C7-BAA5-956A2CEE7EEC}" dt="2026-06-02T11:25:18.204" v="1631" actId="478"/>
          <ac:picMkLst>
            <pc:docMk/>
            <pc:sldMk cId="1861721298" sldId="284"/>
            <ac:picMk id="8" creationId="{0AEFE131-5F2B-3A7F-A495-878DFCB2652B}"/>
          </ac:picMkLst>
        </pc:picChg>
        <pc:picChg chg="add mod ord modCrop">
          <ac:chgData name="大樹 五十嵐" userId="08f76d6d018e961e" providerId="LiveId" clId="{D8817E64-27F3-43C7-BAA5-956A2CEE7EEC}" dt="2026-06-02T11:25:40.295" v="1633" actId="1076"/>
          <ac:picMkLst>
            <pc:docMk/>
            <pc:sldMk cId="1861721298" sldId="284"/>
            <ac:picMk id="24" creationId="{58F1A247-D735-E297-0DE0-D4BF9A7D50B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E7E87-5BCA-7040-9FF2-DB0E2F34329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90500" y="1143000"/>
            <a:ext cx="6477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3331E-717E-D945-B8CF-F52AB26A82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648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90500" y="1143000"/>
            <a:ext cx="64770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Supple 1</a:t>
            </a:r>
            <a:r>
              <a:rPr kumimoji="1" lang="ja-JP" altLang="en-US"/>
              <a:t>フローチャート</a:t>
            </a:r>
            <a:r>
              <a:rPr kumimoji="1" lang="ja-JP" altLang="en-US" dirty="0"/>
              <a:t>作成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3331E-717E-D945-B8CF-F52AB26A827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3598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27" y="1122363"/>
            <a:ext cx="1080016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3602038"/>
            <a:ext cx="1080016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178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021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2" y="365125"/>
            <a:ext cx="3105046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365125"/>
            <a:ext cx="913513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02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182F2-2610-3C4D-8453-5DD2F6BFC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15" y="1394407"/>
            <a:ext cx="12420184" cy="9378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65119-3B1F-AB46-9480-3F2E79749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014" y="2421925"/>
            <a:ext cx="6120091" cy="37550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DE14EA-910F-8E4D-AFB6-FE5DEB8206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90108" y="2421925"/>
            <a:ext cx="6120091" cy="37550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6A9257-9457-814A-9CFD-489EF5B46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0563B9-6265-3D41-80E9-083D7963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2A66D-80F1-8444-8EEF-92188AC39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64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h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B9C11-47A9-3440-A875-F58DB2C5F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15" y="1431636"/>
            <a:ext cx="12420184" cy="89741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1EC676-1179-704C-B4FF-EA4216907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A0EE97-C498-0748-B26C-7229E8E49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301CC0-74A4-D043-95C4-3497D69C6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7A8BE70B-6069-2844-92A6-B0B9662E655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90015" y="2508422"/>
            <a:ext cx="12420184" cy="369394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627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1C9F7C-7360-A54C-B9D4-236EFE01E6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21966" y="1519881"/>
            <a:ext cx="7290108" cy="461254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6D6ABC-F120-6C4C-BD93-024F488EA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BAB3CF-FEC0-8941-BFA1-00B75E8E6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8536D6-B476-8546-BA32-1A89E1178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9F7EF24-C7E0-8941-9722-904C1EBC65E2}"/>
              </a:ext>
            </a:extLst>
          </p:cNvPr>
          <p:cNvSpPr txBox="1">
            <a:spLocks/>
          </p:cNvSpPr>
          <p:nvPr userDrawn="1"/>
        </p:nvSpPr>
        <p:spPr>
          <a:xfrm>
            <a:off x="991891" y="1519881"/>
            <a:ext cx="4644443" cy="1631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36FC704-7919-8C4F-97B4-99AE69228A54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91891" y="3150974"/>
            <a:ext cx="4644443" cy="29898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326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52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4" y="1709739"/>
            <a:ext cx="12420184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4" y="4589464"/>
            <a:ext cx="1242018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80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1825625"/>
            <a:ext cx="6120091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1825625"/>
            <a:ext cx="6120091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48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365126"/>
            <a:ext cx="12420184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1" y="1681163"/>
            <a:ext cx="60919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1" y="2505075"/>
            <a:ext cx="6091965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8" y="1681163"/>
            <a:ext cx="61219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8" y="2505075"/>
            <a:ext cx="6121966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54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57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12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1" y="457200"/>
            <a:ext cx="46444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987426"/>
            <a:ext cx="729010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1" y="2057400"/>
            <a:ext cx="46444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40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1" y="457200"/>
            <a:ext cx="46444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987426"/>
            <a:ext cx="7290108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1" y="2057400"/>
            <a:ext cx="46444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419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365126"/>
            <a:ext cx="124201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1825625"/>
            <a:ext cx="1242018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6356351"/>
            <a:ext cx="3240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302BFB-1919-B94A-994F-8299C4E5E8D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6356351"/>
            <a:ext cx="4860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6356351"/>
            <a:ext cx="3240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9ED8F7-3AFE-5A48-B28E-2642586E1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692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52" r:id="rId12"/>
    <p:sldLayoutId id="2147483658" r:id="rId13"/>
    <p:sldLayoutId id="214748365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"/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9860819-1528-4C22-3420-5677A348B0DC}"/>
              </a:ext>
            </a:extLst>
          </p:cNvPr>
          <p:cNvSpPr txBox="1"/>
          <p:nvPr/>
        </p:nvSpPr>
        <p:spPr>
          <a:xfrm>
            <a:off x="1709641" y="579268"/>
            <a:ext cx="3284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1</a:t>
            </a:r>
            <a:endParaRPr lang="ja-JP" alt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E095029-3A09-BE95-11EC-B7AD7A81C378}"/>
              </a:ext>
            </a:extLst>
          </p:cNvPr>
          <p:cNvSpPr txBox="1"/>
          <p:nvPr/>
        </p:nvSpPr>
        <p:spPr>
          <a:xfrm>
            <a:off x="1709641" y="1108638"/>
            <a:ext cx="5070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Flow diagram of patients included in the study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F2DFE9E-01C3-2E08-E39C-3CA5D7B5022D}"/>
              </a:ext>
            </a:extLst>
          </p:cNvPr>
          <p:cNvSpPr txBox="1"/>
          <p:nvPr/>
        </p:nvSpPr>
        <p:spPr>
          <a:xfrm>
            <a:off x="1801081" y="1681306"/>
            <a:ext cx="368545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UTUC patients treated with RNU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矢印: 下 6">
            <a:extLst>
              <a:ext uri="{FF2B5EF4-FFF2-40B4-BE49-F238E27FC236}">
                <a16:creationId xmlns:a16="http://schemas.microsoft.com/office/drawing/2014/main" id="{B4F86CFA-6DBA-9913-D071-D52287E08743}"/>
              </a:ext>
            </a:extLst>
          </p:cNvPr>
          <p:cNvSpPr/>
          <p:nvPr/>
        </p:nvSpPr>
        <p:spPr>
          <a:xfrm>
            <a:off x="2159958" y="2142395"/>
            <a:ext cx="174616" cy="206684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99E2608-E1DD-8D3C-66C1-418FBD0EB8E7}"/>
              </a:ext>
            </a:extLst>
          </p:cNvPr>
          <p:cNvSpPr txBox="1"/>
          <p:nvPr/>
        </p:nvSpPr>
        <p:spPr>
          <a:xfrm>
            <a:off x="3400461" y="2978171"/>
            <a:ext cx="3379945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patients with insufficient analysis specimens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patients with no histological findings of malignancy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0AF9019-27EC-75A8-9D7A-C25B835B15FF}"/>
              </a:ext>
            </a:extLst>
          </p:cNvPr>
          <p:cNvSpPr txBox="1"/>
          <p:nvPr/>
        </p:nvSpPr>
        <p:spPr>
          <a:xfrm>
            <a:off x="1709642" y="5928299"/>
            <a:ext cx="140485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 group</a:t>
            </a:r>
          </a:p>
          <a:p>
            <a:pPr algn="ctr"/>
            <a:r>
              <a:rPr lang="en-US" altLang="ja-JP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7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1536557-FC13-BF4A-CAE7-C9CDEE013B87}"/>
              </a:ext>
            </a:extLst>
          </p:cNvPr>
          <p:cNvSpPr txBox="1"/>
          <p:nvPr/>
        </p:nvSpPr>
        <p:spPr>
          <a:xfrm>
            <a:off x="1801081" y="4323472"/>
            <a:ext cx="265329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 eligible UTUC patients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4A89F77-861A-32AB-188C-CEADA2622458}"/>
              </a:ext>
            </a:extLst>
          </p:cNvPr>
          <p:cNvSpPr txBox="1"/>
          <p:nvPr/>
        </p:nvSpPr>
        <p:spPr>
          <a:xfrm>
            <a:off x="4519435" y="5923878"/>
            <a:ext cx="193825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non-NAC group</a:t>
            </a:r>
          </a:p>
          <a:p>
            <a:pPr algn="ctr"/>
            <a:r>
              <a:rPr lang="en-US" altLang="ja-JP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25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矢印: 下 11">
            <a:extLst>
              <a:ext uri="{FF2B5EF4-FFF2-40B4-BE49-F238E27FC236}">
                <a16:creationId xmlns:a16="http://schemas.microsoft.com/office/drawing/2014/main" id="{5E4C4FE1-F321-9803-6C93-8FE387E3A2F5}"/>
              </a:ext>
            </a:extLst>
          </p:cNvPr>
          <p:cNvSpPr/>
          <p:nvPr/>
        </p:nvSpPr>
        <p:spPr>
          <a:xfrm>
            <a:off x="2159958" y="4765132"/>
            <a:ext cx="174616" cy="108475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A6A6019-EB29-1915-8E72-9B0A3A608347}"/>
              </a:ext>
            </a:extLst>
          </p:cNvPr>
          <p:cNvSpPr txBox="1"/>
          <p:nvPr/>
        </p:nvSpPr>
        <p:spPr>
          <a:xfrm>
            <a:off x="3357435" y="2607529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Excluded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矢印: 折線 13">
            <a:extLst>
              <a:ext uri="{FF2B5EF4-FFF2-40B4-BE49-F238E27FC236}">
                <a16:creationId xmlns:a16="http://schemas.microsoft.com/office/drawing/2014/main" id="{0DCCE3E7-EFC9-7B6A-92E8-E6CBEE433DEE}"/>
              </a:ext>
            </a:extLst>
          </p:cNvPr>
          <p:cNvSpPr/>
          <p:nvPr/>
        </p:nvSpPr>
        <p:spPr>
          <a:xfrm flipV="1">
            <a:off x="2203613" y="2978171"/>
            <a:ext cx="1124097" cy="369333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9137EA1-2F05-5821-8903-99103EA75FED}"/>
              </a:ext>
            </a:extLst>
          </p:cNvPr>
          <p:cNvSpPr txBox="1"/>
          <p:nvPr/>
        </p:nvSpPr>
        <p:spPr>
          <a:xfrm>
            <a:off x="2318354" y="4807033"/>
            <a:ext cx="4987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of two groups</a:t>
            </a:r>
            <a:r>
              <a:rPr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NAC status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矢印: 下 15">
            <a:extLst>
              <a:ext uri="{FF2B5EF4-FFF2-40B4-BE49-F238E27FC236}">
                <a16:creationId xmlns:a16="http://schemas.microsoft.com/office/drawing/2014/main" id="{F8650D3D-FA6A-BEE7-43C0-B47B87623F14}"/>
              </a:ext>
            </a:extLst>
          </p:cNvPr>
          <p:cNvSpPr/>
          <p:nvPr/>
        </p:nvSpPr>
        <p:spPr>
          <a:xfrm>
            <a:off x="5095416" y="5311852"/>
            <a:ext cx="187956" cy="53803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3EF207-1683-FD64-9C92-D93FC745CDA2}"/>
              </a:ext>
            </a:extLst>
          </p:cNvPr>
          <p:cNvSpPr/>
          <p:nvPr/>
        </p:nvSpPr>
        <p:spPr>
          <a:xfrm>
            <a:off x="2217095" y="5243494"/>
            <a:ext cx="3009140" cy="10239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ABAB7FA-88EC-46A5-C8AE-C68FD676BC60}"/>
              </a:ext>
            </a:extLst>
          </p:cNvPr>
          <p:cNvSpPr txBox="1"/>
          <p:nvPr/>
        </p:nvSpPr>
        <p:spPr>
          <a:xfrm>
            <a:off x="2765661" y="2190951"/>
            <a:ext cx="3084711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Oncogene mutation analysis</a:t>
            </a:r>
            <a:endParaRPr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2F188676-60A3-7C8C-78CA-8A0E6E798583}"/>
              </a:ext>
            </a:extLst>
          </p:cNvPr>
          <p:cNvCxnSpPr/>
          <p:nvPr/>
        </p:nvCxnSpPr>
        <p:spPr>
          <a:xfrm>
            <a:off x="2201101" y="2386361"/>
            <a:ext cx="691376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5376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1F2FB90-0FF4-50B4-FF1E-1DF6FA57C522}"/>
              </a:ext>
            </a:extLst>
          </p:cNvPr>
          <p:cNvSpPr txBox="1"/>
          <p:nvPr/>
        </p:nvSpPr>
        <p:spPr>
          <a:xfrm>
            <a:off x="588987" y="579268"/>
            <a:ext cx="3284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2</a:t>
            </a:r>
            <a:endParaRPr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BC78464E-AA70-8D06-A0D7-C0C408BFCD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254" b="9090"/>
          <a:stretch>
            <a:fillRect/>
          </a:stretch>
        </p:blipFill>
        <p:spPr>
          <a:xfrm>
            <a:off x="451871" y="1453730"/>
            <a:ext cx="3147758" cy="2151252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4AF1311-8340-0EB9-995F-7AF531D162C6}"/>
              </a:ext>
            </a:extLst>
          </p:cNvPr>
          <p:cNvSpPr txBox="1"/>
          <p:nvPr/>
        </p:nvSpPr>
        <p:spPr>
          <a:xfrm>
            <a:off x="2231424" y="1692727"/>
            <a:ext cx="1163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 = 0.0184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4C6D7023-FAF3-31BE-E349-5FC58DA6521D}"/>
              </a:ext>
            </a:extLst>
          </p:cNvPr>
          <p:cNvCxnSpPr/>
          <p:nvPr/>
        </p:nvCxnSpPr>
        <p:spPr>
          <a:xfrm>
            <a:off x="3599629" y="1692726"/>
            <a:ext cx="360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8DD90184-8DBF-0339-599B-984C87732D17}"/>
              </a:ext>
            </a:extLst>
          </p:cNvPr>
          <p:cNvCxnSpPr/>
          <p:nvPr/>
        </p:nvCxnSpPr>
        <p:spPr>
          <a:xfrm>
            <a:off x="3621448" y="2000503"/>
            <a:ext cx="360400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EC9A138-A89D-9BB7-34FC-527393CE5FF1}"/>
              </a:ext>
            </a:extLst>
          </p:cNvPr>
          <p:cNvSpPr txBox="1"/>
          <p:nvPr/>
        </p:nvSpPr>
        <p:spPr>
          <a:xfrm>
            <a:off x="3895126" y="1828704"/>
            <a:ext cx="757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TP53+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D68D07F-F1A3-24BE-C637-DC6E724E35C8}"/>
              </a:ext>
            </a:extLst>
          </p:cNvPr>
          <p:cNvSpPr txBox="1"/>
          <p:nvPr/>
        </p:nvSpPr>
        <p:spPr>
          <a:xfrm>
            <a:off x="3895126" y="1520927"/>
            <a:ext cx="757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TP53-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93D10E2-E27C-8791-7226-46BC8B477E86}"/>
              </a:ext>
            </a:extLst>
          </p:cNvPr>
          <p:cNvSpPr txBox="1"/>
          <p:nvPr/>
        </p:nvSpPr>
        <p:spPr>
          <a:xfrm>
            <a:off x="115682" y="1084398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(a) PFS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843095B-D1FD-14CA-0B07-CB0CFCD32E7A}"/>
              </a:ext>
            </a:extLst>
          </p:cNvPr>
          <p:cNvSpPr txBox="1"/>
          <p:nvPr/>
        </p:nvSpPr>
        <p:spPr>
          <a:xfrm>
            <a:off x="3550696" y="3429272"/>
            <a:ext cx="6463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B746763-9FA1-74AE-B9E1-BCEDE8939B1B}"/>
              </a:ext>
            </a:extLst>
          </p:cNvPr>
          <p:cNvSpPr txBox="1"/>
          <p:nvPr/>
        </p:nvSpPr>
        <p:spPr>
          <a:xfrm>
            <a:off x="115682" y="3704936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(b) OS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5CF4CDB4-57B5-F519-D292-809C1D9FB2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030" b="10529"/>
          <a:stretch>
            <a:fillRect/>
          </a:stretch>
        </p:blipFill>
        <p:spPr>
          <a:xfrm>
            <a:off x="4771093" y="1453730"/>
            <a:ext cx="3147757" cy="2111948"/>
          </a:xfrm>
          <a:prstGeom prst="rect">
            <a:avLst/>
          </a:prstGeom>
        </p:spPr>
      </p:pic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B0962F86-877A-FECE-942A-1B90B2DF7F0B}"/>
              </a:ext>
            </a:extLst>
          </p:cNvPr>
          <p:cNvCxnSpPr/>
          <p:nvPr/>
        </p:nvCxnSpPr>
        <p:spPr>
          <a:xfrm>
            <a:off x="7958629" y="1710794"/>
            <a:ext cx="360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C29AE01B-A4EF-EBC5-8B15-6126DB4BCE47}"/>
              </a:ext>
            </a:extLst>
          </p:cNvPr>
          <p:cNvCxnSpPr/>
          <p:nvPr/>
        </p:nvCxnSpPr>
        <p:spPr>
          <a:xfrm>
            <a:off x="7980448" y="2018571"/>
            <a:ext cx="360400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24488B7-8368-69DD-BF11-AC7B488292CF}"/>
              </a:ext>
            </a:extLst>
          </p:cNvPr>
          <p:cNvSpPr txBox="1"/>
          <p:nvPr/>
        </p:nvSpPr>
        <p:spPr>
          <a:xfrm>
            <a:off x="8254126" y="1846772"/>
            <a:ext cx="926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FGFR3+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E094B14-6C1F-E228-79A0-E55A91855FAF}"/>
              </a:ext>
            </a:extLst>
          </p:cNvPr>
          <p:cNvSpPr txBox="1"/>
          <p:nvPr/>
        </p:nvSpPr>
        <p:spPr>
          <a:xfrm>
            <a:off x="8254126" y="1538995"/>
            <a:ext cx="8361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FGFR3-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21A8965-6B7A-C1DE-F875-9068A273A308}"/>
              </a:ext>
            </a:extLst>
          </p:cNvPr>
          <p:cNvSpPr txBox="1"/>
          <p:nvPr/>
        </p:nvSpPr>
        <p:spPr>
          <a:xfrm>
            <a:off x="7909696" y="3447340"/>
            <a:ext cx="6463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085C9DD9-CC0B-0748-9821-E3C6743A387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732" b="10751"/>
          <a:stretch>
            <a:fillRect/>
          </a:stretch>
        </p:blipFill>
        <p:spPr>
          <a:xfrm>
            <a:off x="9281738" y="1481744"/>
            <a:ext cx="3147757" cy="2123238"/>
          </a:xfrm>
          <a:prstGeom prst="rect">
            <a:avLst/>
          </a:prstGeom>
        </p:spPr>
      </p:pic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63A45C3B-2247-30A8-5F0E-AC925A14AA46}"/>
              </a:ext>
            </a:extLst>
          </p:cNvPr>
          <p:cNvCxnSpPr/>
          <p:nvPr/>
        </p:nvCxnSpPr>
        <p:spPr>
          <a:xfrm>
            <a:off x="12526881" y="1715600"/>
            <a:ext cx="360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C800F35F-51E3-AA47-378B-16F920BAF7EC}"/>
              </a:ext>
            </a:extLst>
          </p:cNvPr>
          <p:cNvCxnSpPr/>
          <p:nvPr/>
        </p:nvCxnSpPr>
        <p:spPr>
          <a:xfrm>
            <a:off x="12548700" y="2023377"/>
            <a:ext cx="360400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A4AB78E1-FFC4-DE18-F686-CF0F31967274}"/>
              </a:ext>
            </a:extLst>
          </p:cNvPr>
          <p:cNvSpPr txBox="1"/>
          <p:nvPr/>
        </p:nvSpPr>
        <p:spPr>
          <a:xfrm>
            <a:off x="12742865" y="1851578"/>
            <a:ext cx="926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RAS+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526EA7C-C24F-85E3-714F-2C8FBEB70E76}"/>
              </a:ext>
            </a:extLst>
          </p:cNvPr>
          <p:cNvSpPr txBox="1"/>
          <p:nvPr/>
        </p:nvSpPr>
        <p:spPr>
          <a:xfrm>
            <a:off x="12788016" y="1543801"/>
            <a:ext cx="8361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RAS-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677EB22-5FBC-8548-D05A-D9AB35A687D3}"/>
              </a:ext>
            </a:extLst>
          </p:cNvPr>
          <p:cNvSpPr txBox="1"/>
          <p:nvPr/>
        </p:nvSpPr>
        <p:spPr>
          <a:xfrm>
            <a:off x="12477947" y="3474177"/>
            <a:ext cx="6463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0CDBB50-813A-E9C1-B2BA-A09BC499F805}"/>
              </a:ext>
            </a:extLst>
          </p:cNvPr>
          <p:cNvSpPr txBox="1"/>
          <p:nvPr/>
        </p:nvSpPr>
        <p:spPr>
          <a:xfrm>
            <a:off x="11064413" y="1715601"/>
            <a:ext cx="1163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= 0.6199</a:t>
            </a:r>
            <a:endParaRPr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4B8EC3E-886D-3FD8-C5E2-72057CE66CCE}"/>
              </a:ext>
            </a:extLst>
          </p:cNvPr>
          <p:cNvSpPr txBox="1"/>
          <p:nvPr/>
        </p:nvSpPr>
        <p:spPr>
          <a:xfrm>
            <a:off x="6485555" y="1710795"/>
            <a:ext cx="1163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= 0.3523</a:t>
            </a:r>
            <a:endParaRPr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B53630FB-AFF3-3007-38D9-7CE9D6037E0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559" b="9887"/>
          <a:stretch>
            <a:fillRect/>
          </a:stretch>
        </p:blipFill>
        <p:spPr>
          <a:xfrm>
            <a:off x="461031" y="4239162"/>
            <a:ext cx="3129439" cy="2151252"/>
          </a:xfrm>
          <a:prstGeom prst="rect">
            <a:avLst/>
          </a:prstGeom>
        </p:spPr>
      </p:pic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AE45C72D-1D16-3DF1-CA09-6352B62D0F58}"/>
              </a:ext>
            </a:extLst>
          </p:cNvPr>
          <p:cNvCxnSpPr/>
          <p:nvPr/>
        </p:nvCxnSpPr>
        <p:spPr>
          <a:xfrm>
            <a:off x="3599629" y="4467844"/>
            <a:ext cx="360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16C2D8DC-A727-8648-D005-513A97F61B6F}"/>
              </a:ext>
            </a:extLst>
          </p:cNvPr>
          <p:cNvCxnSpPr/>
          <p:nvPr/>
        </p:nvCxnSpPr>
        <p:spPr>
          <a:xfrm>
            <a:off x="3621448" y="4775621"/>
            <a:ext cx="360400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45F304B1-FD30-BC20-98AA-35952D8F0D0A}"/>
              </a:ext>
            </a:extLst>
          </p:cNvPr>
          <p:cNvSpPr txBox="1"/>
          <p:nvPr/>
        </p:nvSpPr>
        <p:spPr>
          <a:xfrm>
            <a:off x="3895126" y="4603822"/>
            <a:ext cx="757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TP53+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D8B248A-D69E-AC5F-B072-666825311055}"/>
              </a:ext>
            </a:extLst>
          </p:cNvPr>
          <p:cNvSpPr txBox="1"/>
          <p:nvPr/>
        </p:nvSpPr>
        <p:spPr>
          <a:xfrm>
            <a:off x="3895126" y="4296045"/>
            <a:ext cx="757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TP53-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FEF1AC82-49E8-0222-7EF6-CE2C75D66822}"/>
              </a:ext>
            </a:extLst>
          </p:cNvPr>
          <p:cNvSpPr txBox="1"/>
          <p:nvPr/>
        </p:nvSpPr>
        <p:spPr>
          <a:xfrm>
            <a:off x="3550696" y="6204390"/>
            <a:ext cx="6463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E68177B-17F7-85CE-A8F5-BD099D667D18}"/>
              </a:ext>
            </a:extLst>
          </p:cNvPr>
          <p:cNvSpPr txBox="1"/>
          <p:nvPr/>
        </p:nvSpPr>
        <p:spPr>
          <a:xfrm>
            <a:off x="980020" y="5467755"/>
            <a:ext cx="1163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= 0.7831</a:t>
            </a:r>
            <a:endParaRPr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8FD44289-720E-713B-5877-801586EE0CB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1045" b="10447"/>
          <a:stretch>
            <a:fillRect/>
          </a:stretch>
        </p:blipFill>
        <p:spPr>
          <a:xfrm>
            <a:off x="4742357" y="4239162"/>
            <a:ext cx="3167338" cy="2151252"/>
          </a:xfrm>
          <a:prstGeom prst="rect">
            <a:avLst/>
          </a:prstGeom>
        </p:spPr>
      </p:pic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7589A7F9-B519-D2EA-475B-7DCBAEA38AF3}"/>
              </a:ext>
            </a:extLst>
          </p:cNvPr>
          <p:cNvCxnSpPr/>
          <p:nvPr/>
        </p:nvCxnSpPr>
        <p:spPr>
          <a:xfrm>
            <a:off x="7958630" y="4467844"/>
            <a:ext cx="360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89FC78A-5558-6ADD-A73C-02FFDC83D2BA}"/>
              </a:ext>
            </a:extLst>
          </p:cNvPr>
          <p:cNvCxnSpPr/>
          <p:nvPr/>
        </p:nvCxnSpPr>
        <p:spPr>
          <a:xfrm>
            <a:off x="7980449" y="4775621"/>
            <a:ext cx="360400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A266FFC-3895-C4D7-2E62-623B42079C72}"/>
              </a:ext>
            </a:extLst>
          </p:cNvPr>
          <p:cNvSpPr txBox="1"/>
          <p:nvPr/>
        </p:nvSpPr>
        <p:spPr>
          <a:xfrm>
            <a:off x="8254127" y="4603822"/>
            <a:ext cx="926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FGFR3+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76E1F0A-32E7-9435-AC0D-D269D46B1A0D}"/>
              </a:ext>
            </a:extLst>
          </p:cNvPr>
          <p:cNvSpPr txBox="1"/>
          <p:nvPr/>
        </p:nvSpPr>
        <p:spPr>
          <a:xfrm>
            <a:off x="8254127" y="4296045"/>
            <a:ext cx="8361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FGFR3-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4E36DAEF-A917-132D-BB58-074DABB49250}"/>
              </a:ext>
            </a:extLst>
          </p:cNvPr>
          <p:cNvSpPr txBox="1"/>
          <p:nvPr/>
        </p:nvSpPr>
        <p:spPr>
          <a:xfrm>
            <a:off x="7909697" y="6204390"/>
            <a:ext cx="6463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C8FF2B8-58EB-8B13-F2F9-1584FEF80CAC}"/>
              </a:ext>
            </a:extLst>
          </p:cNvPr>
          <p:cNvSpPr txBox="1"/>
          <p:nvPr/>
        </p:nvSpPr>
        <p:spPr>
          <a:xfrm>
            <a:off x="5322083" y="5467755"/>
            <a:ext cx="1163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= 0.1459</a:t>
            </a:r>
            <a:endParaRPr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図 56">
            <a:extLst>
              <a:ext uri="{FF2B5EF4-FFF2-40B4-BE49-F238E27FC236}">
                <a16:creationId xmlns:a16="http://schemas.microsoft.com/office/drawing/2014/main" id="{32781EAB-C1CD-6442-B445-C4891F24B4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9909" b="9887"/>
          <a:stretch>
            <a:fillRect/>
          </a:stretch>
        </p:blipFill>
        <p:spPr>
          <a:xfrm>
            <a:off x="9241670" y="4239162"/>
            <a:ext cx="3187825" cy="2151252"/>
          </a:xfrm>
          <a:prstGeom prst="rect">
            <a:avLst/>
          </a:prstGeom>
        </p:spPr>
      </p:pic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82976146-107C-E9A9-4EE2-4DE7A424E332}"/>
              </a:ext>
            </a:extLst>
          </p:cNvPr>
          <p:cNvCxnSpPr/>
          <p:nvPr/>
        </p:nvCxnSpPr>
        <p:spPr>
          <a:xfrm>
            <a:off x="12539483" y="4467844"/>
            <a:ext cx="360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F42999D6-85FF-9288-5F02-F50A40FAB59D}"/>
              </a:ext>
            </a:extLst>
          </p:cNvPr>
          <p:cNvCxnSpPr/>
          <p:nvPr/>
        </p:nvCxnSpPr>
        <p:spPr>
          <a:xfrm>
            <a:off x="12561302" y="4775621"/>
            <a:ext cx="360400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C5C7324C-B233-9C0A-D1E9-A132F7B75564}"/>
              </a:ext>
            </a:extLst>
          </p:cNvPr>
          <p:cNvSpPr txBox="1"/>
          <p:nvPr/>
        </p:nvSpPr>
        <p:spPr>
          <a:xfrm>
            <a:off x="12755467" y="4603822"/>
            <a:ext cx="926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RAS+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1D5323E0-F3A5-E16D-DAC9-CE766A87E055}"/>
              </a:ext>
            </a:extLst>
          </p:cNvPr>
          <p:cNvSpPr txBox="1"/>
          <p:nvPr/>
        </p:nvSpPr>
        <p:spPr>
          <a:xfrm>
            <a:off x="12800618" y="4296045"/>
            <a:ext cx="8361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RAS-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5FF67AAC-FFD5-8870-7CBF-2B698C80020D}"/>
              </a:ext>
            </a:extLst>
          </p:cNvPr>
          <p:cNvSpPr txBox="1"/>
          <p:nvPr/>
        </p:nvSpPr>
        <p:spPr>
          <a:xfrm>
            <a:off x="12490549" y="6204390"/>
            <a:ext cx="6463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0977E6C-6F63-EFC0-0107-015BBEEC5ADB}"/>
              </a:ext>
            </a:extLst>
          </p:cNvPr>
          <p:cNvSpPr txBox="1"/>
          <p:nvPr/>
        </p:nvSpPr>
        <p:spPr>
          <a:xfrm>
            <a:off x="9823199" y="5467755"/>
            <a:ext cx="1163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= 0.8225</a:t>
            </a:r>
            <a:endParaRPr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109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58F1A247-D735-E297-0DE0-D4BF9A7D50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51" t="-1818" r="15620"/>
          <a:stretch>
            <a:fillRect/>
          </a:stretch>
        </p:blipFill>
        <p:spPr>
          <a:xfrm>
            <a:off x="7173603" y="1330905"/>
            <a:ext cx="4890685" cy="437925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729407-A7D1-9B93-1340-82BB4000B016}"/>
              </a:ext>
            </a:extLst>
          </p:cNvPr>
          <p:cNvSpPr txBox="1"/>
          <p:nvPr/>
        </p:nvSpPr>
        <p:spPr>
          <a:xfrm>
            <a:off x="588987" y="579268"/>
            <a:ext cx="3284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3</a:t>
            </a:r>
            <a:endParaRPr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50FEA7D-65EB-76E1-375A-F6CD8E113E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61" r="15960"/>
          <a:stretch>
            <a:fillRect/>
          </a:stretch>
        </p:blipFill>
        <p:spPr>
          <a:xfrm>
            <a:off x="981926" y="1390021"/>
            <a:ext cx="4890976" cy="4320134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A18E448-C800-2515-A096-65B7CD15DDDB}"/>
              </a:ext>
            </a:extLst>
          </p:cNvPr>
          <p:cNvSpPr txBox="1"/>
          <p:nvPr/>
        </p:nvSpPr>
        <p:spPr>
          <a:xfrm>
            <a:off x="550187" y="1761266"/>
            <a:ext cx="430887" cy="357764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sz="1600" b="1" dirty="0">
                <a:latin typeface="Century Gothic" panose="020B0502020202020204" pitchFamily="34" charset="0"/>
                <a:ea typeface="Meiryo UI" panose="020B0604030504040204" pitchFamily="34" charset="-128"/>
              </a:rPr>
              <a:t>Intra-tumoral CD4+ T cell densities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F99A113-A654-82AC-2883-3F0506F1E646}"/>
              </a:ext>
            </a:extLst>
          </p:cNvPr>
          <p:cNvSpPr txBox="1"/>
          <p:nvPr/>
        </p:nvSpPr>
        <p:spPr>
          <a:xfrm>
            <a:off x="6769219" y="1640178"/>
            <a:ext cx="430887" cy="357764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sz="1600" b="1" dirty="0">
                <a:latin typeface="Century Gothic" panose="020B0502020202020204" pitchFamily="34" charset="0"/>
                <a:ea typeface="Meiryo UI" panose="020B0604030504040204" pitchFamily="34" charset="-128"/>
              </a:rPr>
              <a:t>Intra-tumoral CD4+ T cell densities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EB99646-B16B-2C55-D6A3-2ED40F080B15}"/>
              </a:ext>
            </a:extLst>
          </p:cNvPr>
          <p:cNvSpPr txBox="1"/>
          <p:nvPr/>
        </p:nvSpPr>
        <p:spPr>
          <a:xfrm>
            <a:off x="2231424" y="1270846"/>
            <a:ext cx="234136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i="1" dirty="0">
                <a:latin typeface="Arial" panose="020B0604020202020204" pitchFamily="34" charset="0"/>
                <a:cs typeface="Arial" panose="020B0604020202020204" pitchFamily="34" charset="0"/>
              </a:rPr>
              <a:t>TP53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mutation group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A071B2-7217-A444-E5BD-E5D2BE7BE0A3}"/>
              </a:ext>
            </a:extLst>
          </p:cNvPr>
          <p:cNvSpPr txBox="1"/>
          <p:nvPr/>
        </p:nvSpPr>
        <p:spPr>
          <a:xfrm>
            <a:off x="8359320" y="1270846"/>
            <a:ext cx="261347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i="1" dirty="0">
                <a:latin typeface="Arial" panose="020B0604020202020204" pitchFamily="34" charset="0"/>
                <a:cs typeface="Arial" panose="020B0604020202020204" pitchFamily="34" charset="0"/>
              </a:rPr>
              <a:t>FGFR3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mutation group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7ACA2E8-08B2-E7AB-9B21-F0EC7AB2EFB7}"/>
              </a:ext>
            </a:extLst>
          </p:cNvPr>
          <p:cNvSpPr txBox="1"/>
          <p:nvPr/>
        </p:nvSpPr>
        <p:spPr>
          <a:xfrm>
            <a:off x="5979864" y="1947955"/>
            <a:ext cx="757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TP53+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8EAF723-EF9E-A30F-C04F-F3DAE4199F08}"/>
              </a:ext>
            </a:extLst>
          </p:cNvPr>
          <p:cNvSpPr txBox="1"/>
          <p:nvPr/>
        </p:nvSpPr>
        <p:spPr>
          <a:xfrm>
            <a:off x="5979864" y="1640178"/>
            <a:ext cx="757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TP53-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C61F366E-6B59-D1A5-34F5-D2319C6B60BB}"/>
              </a:ext>
            </a:extLst>
          </p:cNvPr>
          <p:cNvSpPr/>
          <p:nvPr/>
        </p:nvSpPr>
        <p:spPr>
          <a:xfrm>
            <a:off x="5885636" y="1706245"/>
            <a:ext cx="173067" cy="17564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5EB0AA2D-17A0-D97C-4FDC-E382E95A8A66}"/>
              </a:ext>
            </a:extLst>
          </p:cNvPr>
          <p:cNvSpPr/>
          <p:nvPr/>
        </p:nvSpPr>
        <p:spPr>
          <a:xfrm>
            <a:off x="5885636" y="2014021"/>
            <a:ext cx="173067" cy="17564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0253E01-E450-A22C-1FD6-432046971E67}"/>
              </a:ext>
            </a:extLst>
          </p:cNvPr>
          <p:cNvSpPr txBox="1"/>
          <p:nvPr/>
        </p:nvSpPr>
        <p:spPr>
          <a:xfrm>
            <a:off x="12168789" y="1947955"/>
            <a:ext cx="87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FGFR3+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F8BF5E3-2C10-27BA-53B6-55FACE590077}"/>
              </a:ext>
            </a:extLst>
          </p:cNvPr>
          <p:cNvSpPr txBox="1"/>
          <p:nvPr/>
        </p:nvSpPr>
        <p:spPr>
          <a:xfrm>
            <a:off x="12168789" y="1640178"/>
            <a:ext cx="87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FGFR3-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楕円 20">
            <a:extLst>
              <a:ext uri="{FF2B5EF4-FFF2-40B4-BE49-F238E27FC236}">
                <a16:creationId xmlns:a16="http://schemas.microsoft.com/office/drawing/2014/main" id="{D0EA3377-C12C-DF12-90B4-E6A90D666B18}"/>
              </a:ext>
            </a:extLst>
          </p:cNvPr>
          <p:cNvSpPr/>
          <p:nvPr/>
        </p:nvSpPr>
        <p:spPr>
          <a:xfrm>
            <a:off x="12074561" y="1706245"/>
            <a:ext cx="173067" cy="17564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820E53EB-70E4-1E13-B9CB-CDAB6B1EE3A1}"/>
              </a:ext>
            </a:extLst>
          </p:cNvPr>
          <p:cNvSpPr/>
          <p:nvPr/>
        </p:nvSpPr>
        <p:spPr>
          <a:xfrm>
            <a:off x="12074561" y="2014021"/>
            <a:ext cx="173067" cy="17564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1721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38943-699A-87D2-AE67-BCBF961EE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屋外, ウニ, 乗る, 山 が含まれている画像&#10;&#10;自動的に生成された説明">
            <a:extLst>
              <a:ext uri="{FF2B5EF4-FFF2-40B4-BE49-F238E27FC236}">
                <a16:creationId xmlns:a16="http://schemas.microsoft.com/office/drawing/2014/main" id="{72970DC8-BC48-DC38-61BA-C0F4AB757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111" y="1819728"/>
            <a:ext cx="4228172" cy="4228172"/>
          </a:xfrm>
          <a:prstGeom prst="rect">
            <a:avLst/>
          </a:prstGeom>
        </p:spPr>
      </p:pic>
      <p:pic>
        <p:nvPicPr>
          <p:cNvPr id="11" name="図 10" descr="岩の上にいる&#10;&#10;中程度の精度で自動的に生成された説明">
            <a:extLst>
              <a:ext uri="{FF2B5EF4-FFF2-40B4-BE49-F238E27FC236}">
                <a16:creationId xmlns:a16="http://schemas.microsoft.com/office/drawing/2014/main" id="{E3345187-702D-41A8-CE74-82D9ED4C3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41" y="1819728"/>
            <a:ext cx="4228172" cy="4228172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1AF5A78-71AD-E1A3-46D2-B55F695B973A}"/>
              </a:ext>
            </a:extLst>
          </p:cNvPr>
          <p:cNvSpPr txBox="1"/>
          <p:nvPr/>
        </p:nvSpPr>
        <p:spPr>
          <a:xfrm rot="5400000">
            <a:off x="1927411" y="1601960"/>
            <a:ext cx="430887" cy="8664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en-US" altLang="ja-JP" sz="1600" b="1" dirty="0">
                <a:latin typeface="Arial" panose="020B0604020202020204" pitchFamily="34" charset="0"/>
                <a:ea typeface="Meiryo UI" panose="020B0604030504040204" pitchFamily="34" charset="-128"/>
                <a:cs typeface="Arial" panose="020B0604020202020204" pitchFamily="34" charset="0"/>
              </a:rPr>
              <a:t>(a) NAC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EB0B2D-72AC-8890-58C7-5D6234452EBA}"/>
              </a:ext>
            </a:extLst>
          </p:cNvPr>
          <p:cNvSpPr txBox="1"/>
          <p:nvPr/>
        </p:nvSpPr>
        <p:spPr>
          <a:xfrm rot="5400000">
            <a:off x="6932334" y="1343507"/>
            <a:ext cx="430887" cy="1383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en-US" altLang="ja-JP" sz="1600" b="1" dirty="0">
                <a:latin typeface="Arial" panose="020B0604020202020204" pitchFamily="34" charset="0"/>
                <a:ea typeface="Meiryo UI" panose="020B0604030504040204" pitchFamily="34" charset="-128"/>
                <a:cs typeface="Arial" panose="020B0604020202020204" pitchFamily="34" charset="0"/>
              </a:rPr>
              <a:t>(b) Non-NAC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F26426-6F10-7940-E93C-2E60D4980BD6}"/>
              </a:ext>
            </a:extLst>
          </p:cNvPr>
          <p:cNvSpPr txBox="1"/>
          <p:nvPr/>
        </p:nvSpPr>
        <p:spPr>
          <a:xfrm>
            <a:off x="1709641" y="579268"/>
            <a:ext cx="3284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4</a:t>
            </a:r>
            <a:endParaRPr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9145896-FBF2-854F-6F7C-896A5A771AE3}"/>
              </a:ext>
            </a:extLst>
          </p:cNvPr>
          <p:cNvSpPr txBox="1"/>
          <p:nvPr/>
        </p:nvSpPr>
        <p:spPr>
          <a:xfrm>
            <a:off x="1709641" y="1265730"/>
            <a:ext cx="11275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HMGB1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906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5111</TotalTime>
  <Words>154</Words>
  <Application>Microsoft Office PowerPoint</Application>
  <PresentationFormat>ユーザー設定</PresentationFormat>
  <Paragraphs>55</Paragraphs>
  <Slides>4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游ゴシック</vt:lpstr>
      <vt:lpstr>Aptos</vt:lpstr>
      <vt:lpstr>Aptos Display</vt:lpstr>
      <vt:lpstr>Arial</vt:lpstr>
      <vt:lpstr>Century Gothic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Kilgour, Ashleigh</dc:creator>
  <cp:lastModifiedBy>大樹 五十嵐</cp:lastModifiedBy>
  <cp:revision>70</cp:revision>
  <dcterms:created xsi:type="dcterms:W3CDTF">2022-05-19T14:10:59Z</dcterms:created>
  <dcterms:modified xsi:type="dcterms:W3CDTF">2026-06-02T12:26:47Z</dcterms:modified>
</cp:coreProperties>
</file>