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3"/>
  </p:notes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14D1C5-8C67-4713-9C2F-29E388F0F0FD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BE4762-8C43-40A4-A711-09F6E41F8B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525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38CB36-CE75-4407-B91E-4ABD74CDAD5C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7820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8016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314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575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4064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5488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947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523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283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714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1207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777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ACC4077-F91A-488A-8122-8F1CE0D61305}" type="datetimeFigureOut">
              <a:rPr lang="tr-TR" smtClean="0"/>
              <a:t>29.05.2026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56D6DA30-2CE7-475A-8AC6-AF96313CBF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141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Resim 41">
            <a:extLst>
              <a:ext uri="{FF2B5EF4-FFF2-40B4-BE49-F238E27FC236}">
                <a16:creationId xmlns:a16="http://schemas.microsoft.com/office/drawing/2014/main" id="{F9270DEA-3ECC-748D-2F09-8CBFEC24A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685" y="4531992"/>
            <a:ext cx="6540267" cy="2326008"/>
          </a:xfrm>
          <a:prstGeom prst="rect">
            <a:avLst/>
          </a:prstGeom>
        </p:spPr>
      </p:pic>
      <p:pic>
        <p:nvPicPr>
          <p:cNvPr id="44" name="Resim 43">
            <a:extLst>
              <a:ext uri="{FF2B5EF4-FFF2-40B4-BE49-F238E27FC236}">
                <a16:creationId xmlns:a16="http://schemas.microsoft.com/office/drawing/2014/main" id="{6207DA72-30A7-C12D-19B2-E2806A6B9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5139" y="655144"/>
            <a:ext cx="6183055" cy="2695380"/>
          </a:xfrm>
          <a:prstGeom prst="rect">
            <a:avLst/>
          </a:prstGeom>
        </p:spPr>
      </p:pic>
      <p:pic>
        <p:nvPicPr>
          <p:cNvPr id="46" name="Resim 45">
            <a:extLst>
              <a:ext uri="{FF2B5EF4-FFF2-40B4-BE49-F238E27FC236}">
                <a16:creationId xmlns:a16="http://schemas.microsoft.com/office/drawing/2014/main" id="{8FB8AD91-31FD-E86F-BC9F-258409C897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343" y="655144"/>
            <a:ext cx="2280209" cy="3769111"/>
          </a:xfrm>
          <a:prstGeom prst="rect">
            <a:avLst/>
          </a:prstGeom>
        </p:spPr>
      </p:pic>
      <p:pic>
        <p:nvPicPr>
          <p:cNvPr id="48" name="Resim 47">
            <a:extLst>
              <a:ext uri="{FF2B5EF4-FFF2-40B4-BE49-F238E27FC236}">
                <a16:creationId xmlns:a16="http://schemas.microsoft.com/office/drawing/2014/main" id="{5B079142-A465-59E9-53D6-F3682CE030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76619" y="567655"/>
            <a:ext cx="2480570" cy="3923788"/>
          </a:xfrm>
          <a:prstGeom prst="rect">
            <a:avLst/>
          </a:prstGeom>
        </p:spPr>
      </p:pic>
      <p:pic>
        <p:nvPicPr>
          <p:cNvPr id="50" name="Resim 49">
            <a:extLst>
              <a:ext uri="{FF2B5EF4-FFF2-40B4-BE49-F238E27FC236}">
                <a16:creationId xmlns:a16="http://schemas.microsoft.com/office/drawing/2014/main" id="{E962D1CF-966B-A44D-9FA8-7404FDE070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9906" y="3551135"/>
            <a:ext cx="2173520" cy="821992"/>
          </a:xfrm>
          <a:prstGeom prst="rect">
            <a:avLst/>
          </a:prstGeom>
        </p:spPr>
      </p:pic>
      <p:sp>
        <p:nvSpPr>
          <p:cNvPr id="51" name="Ok: Sağ 50">
            <a:extLst>
              <a:ext uri="{FF2B5EF4-FFF2-40B4-BE49-F238E27FC236}">
                <a16:creationId xmlns:a16="http://schemas.microsoft.com/office/drawing/2014/main" id="{CB987B35-56D0-5B79-1B37-F0AA555CA027}"/>
              </a:ext>
            </a:extLst>
          </p:cNvPr>
          <p:cNvSpPr/>
          <p:nvPr/>
        </p:nvSpPr>
        <p:spPr>
          <a:xfrm>
            <a:off x="2568324" y="2351614"/>
            <a:ext cx="386816" cy="270217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3" name="Ok: Sağ 52">
            <a:extLst>
              <a:ext uri="{FF2B5EF4-FFF2-40B4-BE49-F238E27FC236}">
                <a16:creationId xmlns:a16="http://schemas.microsoft.com/office/drawing/2014/main" id="{C92A3D15-3849-965B-00F1-A933CDBD7D87}"/>
              </a:ext>
            </a:extLst>
          </p:cNvPr>
          <p:cNvSpPr/>
          <p:nvPr/>
        </p:nvSpPr>
        <p:spPr>
          <a:xfrm>
            <a:off x="9134609" y="2351614"/>
            <a:ext cx="386816" cy="270217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5" name="Ok: Sağ 54">
            <a:extLst>
              <a:ext uri="{FF2B5EF4-FFF2-40B4-BE49-F238E27FC236}">
                <a16:creationId xmlns:a16="http://schemas.microsoft.com/office/drawing/2014/main" id="{2812FA2E-9482-A280-A67A-34E9B810029D}"/>
              </a:ext>
            </a:extLst>
          </p:cNvPr>
          <p:cNvSpPr/>
          <p:nvPr/>
        </p:nvSpPr>
        <p:spPr>
          <a:xfrm rot="5400000">
            <a:off x="5862856" y="3341250"/>
            <a:ext cx="207756" cy="189127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57" name="Metin kutusu 56">
            <a:extLst>
              <a:ext uri="{FF2B5EF4-FFF2-40B4-BE49-F238E27FC236}">
                <a16:creationId xmlns:a16="http://schemas.microsoft.com/office/drawing/2014/main" id="{B487BCF6-1FE7-2B71-D576-F895350D5F10}"/>
              </a:ext>
            </a:extLst>
          </p:cNvPr>
          <p:cNvSpPr txBox="1"/>
          <p:nvPr/>
        </p:nvSpPr>
        <p:spPr>
          <a:xfrm>
            <a:off x="698090" y="52610"/>
            <a:ext cx="10137058" cy="6427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Effects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Coffee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Prepared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Different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Milk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Types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on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Color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Stability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and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Surface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Roughness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of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Resin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Based</a:t>
            </a:r>
            <a:r>
              <a:rPr lang="tr-TR" sz="1600" b="1" i="1" kern="100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tr-TR" sz="1600" b="1" i="1" kern="100" dirty="0" err="1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Composites</a:t>
            </a:r>
            <a:endParaRPr lang="tr-TR" sz="1600" b="1" i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9" name="Ok: Sağ 58">
            <a:extLst>
              <a:ext uri="{FF2B5EF4-FFF2-40B4-BE49-F238E27FC236}">
                <a16:creationId xmlns:a16="http://schemas.microsoft.com/office/drawing/2014/main" id="{8A1D6D08-06CB-CBC9-2B02-3747AB60C6DA}"/>
              </a:ext>
            </a:extLst>
          </p:cNvPr>
          <p:cNvSpPr/>
          <p:nvPr/>
        </p:nvSpPr>
        <p:spPr>
          <a:xfrm rot="5400000">
            <a:off x="5849982" y="4395317"/>
            <a:ext cx="241025" cy="196646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2323262"/>
      </p:ext>
    </p:extLst>
  </p:cSld>
  <p:clrMapOvr>
    <a:masterClrMapping/>
  </p:clrMapOvr>
</p:sld>
</file>

<file path=ppt/theme/theme1.xml><?xml version="1.0" encoding="utf-8"?>
<a:theme xmlns:a="http://schemas.openxmlformats.org/drawingml/2006/main" name="Paket">
  <a:themeElements>
    <a:clrScheme name="Kırmızı Turuncu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Pake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et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Paket</Template>
  <TotalTime>3</TotalTime>
  <Words>20</Words>
  <Application>Microsoft Office PowerPoint</Application>
  <PresentationFormat>Geniş ekran</PresentationFormat>
  <Paragraphs>2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Arial</vt:lpstr>
      <vt:lpstr>Gill Sans MT</vt:lpstr>
      <vt:lpstr>Times New Roman</vt:lpstr>
      <vt:lpstr>Paket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elif nihan küçükyıldız</dc:creator>
  <cp:lastModifiedBy>elif nihan küçükyıldız</cp:lastModifiedBy>
  <cp:revision>5</cp:revision>
  <dcterms:created xsi:type="dcterms:W3CDTF">2026-05-28T23:22:36Z</dcterms:created>
  <dcterms:modified xsi:type="dcterms:W3CDTF">2026-05-28T23:26:12Z</dcterms:modified>
</cp:coreProperties>
</file>