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91" r:id="rId2"/>
    <p:sldId id="273" r:id="rId3"/>
    <p:sldId id="283" r:id="rId4"/>
    <p:sldId id="284" r:id="rId5"/>
    <p:sldId id="270" r:id="rId6"/>
    <p:sldId id="269" r:id="rId7"/>
    <p:sldId id="278" r:id="rId8"/>
    <p:sldId id="285" r:id="rId9"/>
    <p:sldId id="286" r:id="rId10"/>
    <p:sldId id="287" r:id="rId11"/>
    <p:sldId id="280" r:id="rId12"/>
    <p:sldId id="282" r:id="rId13"/>
    <p:sldId id="281" r:id="rId14"/>
    <p:sldId id="27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D2D3"/>
    <a:srgbClr val="6BB26C"/>
    <a:srgbClr val="808080"/>
    <a:srgbClr val="000000"/>
    <a:srgbClr val="FF80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52C03D-EBDE-4472-8938-7BD1BB812BF2}" v="1545" dt="2025-09-10T01:30:29.9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0794" autoAdjust="0"/>
    <p:restoredTop sz="81830" autoAdjust="0"/>
  </p:normalViewPr>
  <p:slideViewPr>
    <p:cSldViewPr snapToGrid="0">
      <p:cViewPr varScale="1">
        <p:scale>
          <a:sx n="71" d="100"/>
          <a:sy n="71" d="100"/>
        </p:scale>
        <p:origin x="869" y="4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elsea Cary" userId="c9460dc5-ea41-413e-92df-33cd1b8309d4" providerId="ADAL" clId="{D952C03D-EBDE-4472-8938-7BD1BB812BF2}"/>
    <pc:docChg chg="undo redo custSel addSld delSld modSld sldOrd">
      <pc:chgData name="Chelsea Cary" userId="c9460dc5-ea41-413e-92df-33cd1b8309d4" providerId="ADAL" clId="{D952C03D-EBDE-4472-8938-7BD1BB812BF2}" dt="2025-09-10T01:30:55.548" v="13692" actId="20577"/>
      <pc:docMkLst>
        <pc:docMk/>
      </pc:docMkLst>
      <pc:sldChg chg="modSp mod">
        <pc:chgData name="Chelsea Cary" userId="c9460dc5-ea41-413e-92df-33cd1b8309d4" providerId="ADAL" clId="{D952C03D-EBDE-4472-8938-7BD1BB812BF2}" dt="2025-08-04T02:36:16.802" v="2067" actId="20577"/>
        <pc:sldMkLst>
          <pc:docMk/>
          <pc:sldMk cId="3312857869" sldId="256"/>
        </pc:sldMkLst>
        <pc:spChg chg="mod">
          <ac:chgData name="Chelsea Cary" userId="c9460dc5-ea41-413e-92df-33cd1b8309d4" providerId="ADAL" clId="{D952C03D-EBDE-4472-8938-7BD1BB812BF2}" dt="2025-08-04T02:36:16.802" v="2067" actId="20577"/>
          <ac:spMkLst>
            <pc:docMk/>
            <pc:sldMk cId="3312857869" sldId="256"/>
            <ac:spMk id="2" creationId="{DEF32126-1049-6953-A5EB-E60BC7D4856B}"/>
          </ac:spMkLst>
        </pc:spChg>
      </pc:sldChg>
      <pc:sldChg chg="addSp delSp modSp mod">
        <pc:chgData name="Chelsea Cary" userId="c9460dc5-ea41-413e-92df-33cd1b8309d4" providerId="ADAL" clId="{D952C03D-EBDE-4472-8938-7BD1BB812BF2}" dt="2025-09-09T17:36:42.255" v="10972" actId="14100"/>
        <pc:sldMkLst>
          <pc:docMk/>
          <pc:sldMk cId="3882006905" sldId="257"/>
        </pc:sldMkLst>
        <pc:spChg chg="add mod">
          <ac:chgData name="Chelsea Cary" userId="c9460dc5-ea41-413e-92df-33cd1b8309d4" providerId="ADAL" clId="{D952C03D-EBDE-4472-8938-7BD1BB812BF2}" dt="2025-09-09T17:36:08.826" v="10970" actId="1037"/>
          <ac:spMkLst>
            <pc:docMk/>
            <pc:sldMk cId="3882006905" sldId="257"/>
            <ac:spMk id="9" creationId="{E0E87BF9-A808-8CD4-9971-9938AF4D063C}"/>
          </ac:spMkLst>
        </pc:spChg>
        <pc:spChg chg="add mod">
          <ac:chgData name="Chelsea Cary" userId="c9460dc5-ea41-413e-92df-33cd1b8309d4" providerId="ADAL" clId="{D952C03D-EBDE-4472-8938-7BD1BB812BF2}" dt="2025-08-03T17:27:23.769" v="1812" actId="1076"/>
          <ac:spMkLst>
            <pc:docMk/>
            <pc:sldMk cId="3882006905" sldId="257"/>
            <ac:spMk id="12" creationId="{DECDEDC8-0EEC-75F2-5D2A-73809059EA8E}"/>
          </ac:spMkLst>
        </pc:spChg>
        <pc:spChg chg="add mod">
          <ac:chgData name="Chelsea Cary" userId="c9460dc5-ea41-413e-92df-33cd1b8309d4" providerId="ADAL" clId="{D952C03D-EBDE-4472-8938-7BD1BB812BF2}" dt="2025-08-03T17:28:20.805" v="1818" actId="20577"/>
          <ac:spMkLst>
            <pc:docMk/>
            <pc:sldMk cId="3882006905" sldId="257"/>
            <ac:spMk id="15" creationId="{2EEEA0D2-6955-AAE6-F8ED-E7E8CE84E2C6}"/>
          </ac:spMkLst>
        </pc:spChg>
        <pc:spChg chg="add mod">
          <ac:chgData name="Chelsea Cary" userId="c9460dc5-ea41-413e-92df-33cd1b8309d4" providerId="ADAL" clId="{D952C03D-EBDE-4472-8938-7BD1BB812BF2}" dt="2025-09-09T17:36:08.826" v="10970" actId="1037"/>
          <ac:spMkLst>
            <pc:docMk/>
            <pc:sldMk cId="3882006905" sldId="257"/>
            <ac:spMk id="16" creationId="{226F9BD5-796F-81BC-4B63-D048D38B9649}"/>
          </ac:spMkLst>
        </pc:spChg>
        <pc:spChg chg="add mod">
          <ac:chgData name="Chelsea Cary" userId="c9460dc5-ea41-413e-92df-33cd1b8309d4" providerId="ADAL" clId="{D952C03D-EBDE-4472-8938-7BD1BB812BF2}" dt="2025-09-09T17:36:33.946" v="10971" actId="1076"/>
          <ac:spMkLst>
            <pc:docMk/>
            <pc:sldMk cId="3882006905" sldId="257"/>
            <ac:spMk id="17" creationId="{C6B954E3-308D-4D0E-442F-CEDFF904D262}"/>
          </ac:spMkLst>
        </pc:spChg>
        <pc:spChg chg="add mod">
          <ac:chgData name="Chelsea Cary" userId="c9460dc5-ea41-413e-92df-33cd1b8309d4" providerId="ADAL" clId="{D952C03D-EBDE-4472-8938-7BD1BB812BF2}" dt="2025-09-09T17:36:33.946" v="10971" actId="1076"/>
          <ac:spMkLst>
            <pc:docMk/>
            <pc:sldMk cId="3882006905" sldId="257"/>
            <ac:spMk id="23" creationId="{620AF11A-DAE3-72CB-39BC-A4D66BB25EA5}"/>
          </ac:spMkLst>
        </pc:spChg>
        <pc:picChg chg="add mod">
          <ac:chgData name="Chelsea Cary" userId="c9460dc5-ea41-413e-92df-33cd1b8309d4" providerId="ADAL" clId="{D952C03D-EBDE-4472-8938-7BD1BB812BF2}" dt="2025-09-09T17:30:08.871" v="10927" actId="1076"/>
          <ac:picMkLst>
            <pc:docMk/>
            <pc:sldMk cId="3882006905" sldId="257"/>
            <ac:picMk id="2" creationId="{3C124A3C-D0EC-C262-D69A-C8492E450FAC}"/>
          </ac:picMkLst>
        </pc:picChg>
        <pc:picChg chg="add del mod modCrop">
          <ac:chgData name="Chelsea Cary" userId="c9460dc5-ea41-413e-92df-33cd1b8309d4" providerId="ADAL" clId="{D952C03D-EBDE-4472-8938-7BD1BB812BF2}" dt="2025-09-09T17:29:53.407" v="10925" actId="478"/>
          <ac:picMkLst>
            <pc:docMk/>
            <pc:sldMk cId="3882006905" sldId="257"/>
            <ac:picMk id="3" creationId="{C9F64C49-8BC8-E326-CAF6-D5BB634F1BFB}"/>
          </ac:picMkLst>
        </pc:picChg>
        <pc:picChg chg="add del mod">
          <ac:chgData name="Chelsea Cary" userId="c9460dc5-ea41-413e-92df-33cd1b8309d4" providerId="ADAL" clId="{D952C03D-EBDE-4472-8938-7BD1BB812BF2}" dt="2025-09-09T17:30:10.543" v="10928" actId="478"/>
          <ac:picMkLst>
            <pc:docMk/>
            <pc:sldMk cId="3882006905" sldId="257"/>
            <ac:picMk id="4" creationId="{8772555B-2284-FBF9-E109-97607E1095F6}"/>
          </ac:picMkLst>
        </pc:picChg>
        <pc:picChg chg="add mod">
          <ac:chgData name="Chelsea Cary" userId="c9460dc5-ea41-413e-92df-33cd1b8309d4" providerId="ADAL" clId="{D952C03D-EBDE-4472-8938-7BD1BB812BF2}" dt="2025-09-09T17:36:08.826" v="10970" actId="1037"/>
          <ac:picMkLst>
            <pc:docMk/>
            <pc:sldMk cId="3882006905" sldId="257"/>
            <ac:picMk id="5" creationId="{3F3167AE-D259-EB38-C4E5-8DB870DC8463}"/>
          </ac:picMkLst>
        </pc:picChg>
        <pc:picChg chg="add mod">
          <ac:chgData name="Chelsea Cary" userId="c9460dc5-ea41-413e-92df-33cd1b8309d4" providerId="ADAL" clId="{D952C03D-EBDE-4472-8938-7BD1BB812BF2}" dt="2025-09-09T17:36:33.946" v="10971" actId="1076"/>
          <ac:picMkLst>
            <pc:docMk/>
            <pc:sldMk cId="3882006905" sldId="257"/>
            <ac:picMk id="6" creationId="{E1D3DC8C-7BCA-3FA7-50CF-C9FF9819EE07}"/>
          </ac:picMkLst>
        </pc:picChg>
        <pc:picChg chg="add del mod">
          <ac:chgData name="Chelsea Cary" userId="c9460dc5-ea41-413e-92df-33cd1b8309d4" providerId="ADAL" clId="{D952C03D-EBDE-4472-8938-7BD1BB812BF2}" dt="2025-09-09T17:30:41.625" v="10931" actId="478"/>
          <ac:picMkLst>
            <pc:docMk/>
            <pc:sldMk cId="3882006905" sldId="257"/>
            <ac:picMk id="7" creationId="{673AB342-612D-E7B4-41FC-8C8490AB445B}"/>
          </ac:picMkLst>
        </pc:picChg>
        <pc:picChg chg="add mod">
          <ac:chgData name="Chelsea Cary" userId="c9460dc5-ea41-413e-92df-33cd1b8309d4" providerId="ADAL" clId="{D952C03D-EBDE-4472-8938-7BD1BB812BF2}" dt="2025-09-09T17:32:20.157" v="10939" actId="1076"/>
          <ac:picMkLst>
            <pc:docMk/>
            <pc:sldMk cId="3882006905" sldId="257"/>
            <ac:picMk id="8" creationId="{64FFC800-AC62-80BE-33CC-4710189C478F}"/>
          </ac:picMkLst>
        </pc:picChg>
        <pc:picChg chg="add del mod">
          <ac:chgData name="Chelsea Cary" userId="c9460dc5-ea41-413e-92df-33cd1b8309d4" providerId="ADAL" clId="{D952C03D-EBDE-4472-8938-7BD1BB812BF2}" dt="2025-09-09T17:32:23.225" v="10940" actId="478"/>
          <ac:picMkLst>
            <pc:docMk/>
            <pc:sldMk cId="3882006905" sldId="257"/>
            <ac:picMk id="10" creationId="{DFDD879C-1087-7BF7-465D-CFCAC2A24891}"/>
          </ac:picMkLst>
        </pc:picChg>
        <pc:picChg chg="del">
          <ac:chgData name="Chelsea Cary" userId="c9460dc5-ea41-413e-92df-33cd1b8309d4" providerId="ADAL" clId="{D952C03D-EBDE-4472-8938-7BD1BB812BF2}" dt="2025-09-09T17:31:49.089" v="10937" actId="478"/>
          <ac:picMkLst>
            <pc:docMk/>
            <pc:sldMk cId="3882006905" sldId="257"/>
            <ac:picMk id="11" creationId="{1BC4136B-CCE7-594B-3F39-B704290B8233}"/>
          </ac:picMkLst>
        </pc:picChg>
        <pc:picChg chg="add del mod">
          <ac:chgData name="Chelsea Cary" userId="c9460dc5-ea41-413e-92df-33cd1b8309d4" providerId="ADAL" clId="{D952C03D-EBDE-4472-8938-7BD1BB812BF2}" dt="2025-09-09T17:33:21.106" v="10945" actId="478"/>
          <ac:picMkLst>
            <pc:docMk/>
            <pc:sldMk cId="3882006905" sldId="257"/>
            <ac:picMk id="13" creationId="{DE18BB5E-468B-49EB-AA42-B03B8276D192}"/>
          </ac:picMkLst>
        </pc:picChg>
        <pc:picChg chg="add mod">
          <ac:chgData name="Chelsea Cary" userId="c9460dc5-ea41-413e-92df-33cd1b8309d4" providerId="ADAL" clId="{D952C03D-EBDE-4472-8938-7BD1BB812BF2}" dt="2025-09-09T17:36:08.826" v="10970" actId="1037"/>
          <ac:picMkLst>
            <pc:docMk/>
            <pc:sldMk cId="3882006905" sldId="257"/>
            <ac:picMk id="14" creationId="{DB8824B4-BE2E-5164-6248-0341AF4FBA91}"/>
          </ac:picMkLst>
        </pc:picChg>
        <pc:picChg chg="add mod">
          <ac:chgData name="Chelsea Cary" userId="c9460dc5-ea41-413e-92df-33cd1b8309d4" providerId="ADAL" clId="{D952C03D-EBDE-4472-8938-7BD1BB812BF2}" dt="2025-09-09T17:36:33.946" v="10971" actId="1076"/>
          <ac:picMkLst>
            <pc:docMk/>
            <pc:sldMk cId="3882006905" sldId="257"/>
            <ac:picMk id="18" creationId="{4D931287-C1C0-48AC-9CFE-D14350B5D693}"/>
          </ac:picMkLst>
        </pc:picChg>
        <pc:picChg chg="add mod">
          <ac:chgData name="Chelsea Cary" userId="c9460dc5-ea41-413e-92df-33cd1b8309d4" providerId="ADAL" clId="{D952C03D-EBDE-4472-8938-7BD1BB812BF2}" dt="2025-09-09T17:36:42.255" v="10972" actId="14100"/>
          <ac:picMkLst>
            <pc:docMk/>
            <pc:sldMk cId="3882006905" sldId="257"/>
            <ac:picMk id="19" creationId="{7806F649-D60B-F7EE-7F9E-83C2CE2C1C47}"/>
          </ac:picMkLst>
        </pc:picChg>
      </pc:sldChg>
      <pc:sldChg chg="addSp delSp modSp mod modAnim modNotesTx">
        <pc:chgData name="Chelsea Cary" userId="c9460dc5-ea41-413e-92df-33cd1b8309d4" providerId="ADAL" clId="{D952C03D-EBDE-4472-8938-7BD1BB812BF2}" dt="2025-09-05T23:07:25.969" v="8582" actId="478"/>
        <pc:sldMkLst>
          <pc:docMk/>
          <pc:sldMk cId="1577778241" sldId="258"/>
        </pc:sldMkLst>
        <pc:spChg chg="add mod">
          <ac:chgData name="Chelsea Cary" userId="c9460dc5-ea41-413e-92df-33cd1b8309d4" providerId="ADAL" clId="{D952C03D-EBDE-4472-8938-7BD1BB812BF2}" dt="2025-08-03T17:21:51.990" v="1731" actId="1076"/>
          <ac:spMkLst>
            <pc:docMk/>
            <pc:sldMk cId="1577778241" sldId="258"/>
            <ac:spMk id="11" creationId="{53E40E0A-4C45-312D-7528-EE4CBF47766D}"/>
          </ac:spMkLst>
        </pc:spChg>
        <pc:spChg chg="add mod">
          <ac:chgData name="Chelsea Cary" userId="c9460dc5-ea41-413e-92df-33cd1b8309d4" providerId="ADAL" clId="{D952C03D-EBDE-4472-8938-7BD1BB812BF2}" dt="2025-08-03T17:22:05.598" v="1732" actId="1076"/>
          <ac:spMkLst>
            <pc:docMk/>
            <pc:sldMk cId="1577778241" sldId="258"/>
            <ac:spMk id="12" creationId="{EF619FC0-06D3-763D-B936-3DB18847E4EC}"/>
          </ac:spMkLst>
        </pc:spChg>
        <pc:picChg chg="add mod">
          <ac:chgData name="Chelsea Cary" userId="c9460dc5-ea41-413e-92df-33cd1b8309d4" providerId="ADAL" clId="{D952C03D-EBDE-4472-8938-7BD1BB812BF2}" dt="2025-08-08T15:32:38.204" v="3336" actId="1038"/>
          <ac:picMkLst>
            <pc:docMk/>
            <pc:sldMk cId="1577778241" sldId="258"/>
            <ac:picMk id="3" creationId="{DDB129DE-1E9D-2B17-5150-09565DC838A9}"/>
          </ac:picMkLst>
        </pc:picChg>
        <pc:picChg chg="add mod">
          <ac:chgData name="Chelsea Cary" userId="c9460dc5-ea41-413e-92df-33cd1b8309d4" providerId="ADAL" clId="{D952C03D-EBDE-4472-8938-7BD1BB812BF2}" dt="2025-08-03T16:29:48.347" v="197" actId="1076"/>
          <ac:picMkLst>
            <pc:docMk/>
            <pc:sldMk cId="1577778241" sldId="258"/>
            <ac:picMk id="9" creationId="{3FD54066-AED3-4F0C-63C7-5F97EEA586F3}"/>
          </ac:picMkLst>
        </pc:picChg>
      </pc:sldChg>
      <pc:sldChg chg="addSp delSp modSp mod">
        <pc:chgData name="Chelsea Cary" userId="c9460dc5-ea41-413e-92df-33cd1b8309d4" providerId="ADAL" clId="{D952C03D-EBDE-4472-8938-7BD1BB812BF2}" dt="2025-09-09T17:50:25.339" v="11007" actId="14100"/>
        <pc:sldMkLst>
          <pc:docMk/>
          <pc:sldMk cId="3979420817" sldId="259"/>
        </pc:sldMkLst>
        <pc:spChg chg="add mod topLvl">
          <ac:chgData name="Chelsea Cary" userId="c9460dc5-ea41-413e-92df-33cd1b8309d4" providerId="ADAL" clId="{D952C03D-EBDE-4472-8938-7BD1BB812BF2}" dt="2025-08-08T14:29:48.183" v="3159" actId="165"/>
          <ac:spMkLst>
            <pc:docMk/>
            <pc:sldMk cId="3979420817" sldId="259"/>
            <ac:spMk id="10" creationId="{725A8AAA-BF9F-C84F-FDCF-CD0A85F5EE29}"/>
          </ac:spMkLst>
        </pc:spChg>
        <pc:spChg chg="add mod topLvl">
          <ac:chgData name="Chelsea Cary" userId="c9460dc5-ea41-413e-92df-33cd1b8309d4" providerId="ADAL" clId="{D952C03D-EBDE-4472-8938-7BD1BB812BF2}" dt="2025-08-08T14:29:48.183" v="3159" actId="165"/>
          <ac:spMkLst>
            <pc:docMk/>
            <pc:sldMk cId="3979420817" sldId="259"/>
            <ac:spMk id="11" creationId="{90E578B9-DD5E-8D2B-CE39-8D9856D1C1B7}"/>
          </ac:spMkLst>
        </pc:spChg>
        <pc:spChg chg="add mod topLvl">
          <ac:chgData name="Chelsea Cary" userId="c9460dc5-ea41-413e-92df-33cd1b8309d4" providerId="ADAL" clId="{D952C03D-EBDE-4472-8938-7BD1BB812BF2}" dt="2025-08-08T14:29:48.183" v="3159" actId="165"/>
          <ac:spMkLst>
            <pc:docMk/>
            <pc:sldMk cId="3979420817" sldId="259"/>
            <ac:spMk id="12" creationId="{66A567A9-5EA5-BF26-9018-4062B1A9C702}"/>
          </ac:spMkLst>
        </pc:spChg>
        <pc:picChg chg="add del mod modCrop">
          <ac:chgData name="Chelsea Cary" userId="c9460dc5-ea41-413e-92df-33cd1b8309d4" providerId="ADAL" clId="{D952C03D-EBDE-4472-8938-7BD1BB812BF2}" dt="2025-09-09T17:10:52.588" v="10828" actId="478"/>
          <ac:picMkLst>
            <pc:docMk/>
            <pc:sldMk cId="3979420817" sldId="259"/>
            <ac:picMk id="2" creationId="{F8954B4D-44C9-4C3D-A015-8574AF1A509B}"/>
          </ac:picMkLst>
        </pc:picChg>
        <pc:picChg chg="add del mod topLvl">
          <ac:chgData name="Chelsea Cary" userId="c9460dc5-ea41-413e-92df-33cd1b8309d4" providerId="ADAL" clId="{D952C03D-EBDE-4472-8938-7BD1BB812BF2}" dt="2025-09-09T17:14:57.905" v="10840" actId="478"/>
          <ac:picMkLst>
            <pc:docMk/>
            <pc:sldMk cId="3979420817" sldId="259"/>
            <ac:picMk id="3" creationId="{F567CA94-0A82-D0B0-A52E-8F567964BE66}"/>
          </ac:picMkLst>
        </pc:picChg>
        <pc:picChg chg="add mod">
          <ac:chgData name="Chelsea Cary" userId="c9460dc5-ea41-413e-92df-33cd1b8309d4" providerId="ADAL" clId="{D952C03D-EBDE-4472-8938-7BD1BB812BF2}" dt="2025-09-09T17:50:25.339" v="11007" actId="14100"/>
          <ac:picMkLst>
            <pc:docMk/>
            <pc:sldMk cId="3979420817" sldId="259"/>
            <ac:picMk id="4" creationId="{F60869FA-2206-B5D1-365B-F32CD3503246}"/>
          </ac:picMkLst>
        </pc:picChg>
        <pc:picChg chg="add del mod">
          <ac:chgData name="Chelsea Cary" userId="c9460dc5-ea41-413e-92df-33cd1b8309d4" providerId="ADAL" clId="{D952C03D-EBDE-4472-8938-7BD1BB812BF2}" dt="2025-09-09T17:10:24.581" v="10822" actId="478"/>
          <ac:picMkLst>
            <pc:docMk/>
            <pc:sldMk cId="3979420817" sldId="259"/>
            <ac:picMk id="5" creationId="{0ACF91CF-9EE2-AD84-1672-FACE1C472537}"/>
          </ac:picMkLst>
        </pc:picChg>
        <pc:picChg chg="add del mod">
          <ac:chgData name="Chelsea Cary" userId="c9460dc5-ea41-413e-92df-33cd1b8309d4" providerId="ADAL" clId="{D952C03D-EBDE-4472-8938-7BD1BB812BF2}" dt="2025-09-09T17:10:32.678" v="10825" actId="478"/>
          <ac:picMkLst>
            <pc:docMk/>
            <pc:sldMk cId="3979420817" sldId="259"/>
            <ac:picMk id="6" creationId="{4122AD78-E71F-8BF8-DE5E-4669BCBDBFE9}"/>
          </ac:picMkLst>
        </pc:picChg>
        <pc:picChg chg="add del mod modCrop">
          <ac:chgData name="Chelsea Cary" userId="c9460dc5-ea41-413e-92df-33cd1b8309d4" providerId="ADAL" clId="{D952C03D-EBDE-4472-8938-7BD1BB812BF2}" dt="2025-09-09T17:08:14.317" v="10782" actId="478"/>
          <ac:picMkLst>
            <pc:docMk/>
            <pc:sldMk cId="3979420817" sldId="259"/>
            <ac:picMk id="7" creationId="{E8543B89-A2AB-B724-88D1-EE581A9E3D62}"/>
          </ac:picMkLst>
        </pc:picChg>
        <pc:picChg chg="add mod">
          <ac:chgData name="Chelsea Cary" userId="c9460dc5-ea41-413e-92df-33cd1b8309d4" providerId="ADAL" clId="{D952C03D-EBDE-4472-8938-7BD1BB812BF2}" dt="2025-09-09T17:10:50.937" v="10827" actId="1076"/>
          <ac:picMkLst>
            <pc:docMk/>
            <pc:sldMk cId="3979420817" sldId="259"/>
            <ac:picMk id="8" creationId="{1DB73243-C413-FFC4-C352-8D5C946BF744}"/>
          </ac:picMkLst>
        </pc:picChg>
        <pc:picChg chg="del mod topLvl">
          <ac:chgData name="Chelsea Cary" userId="c9460dc5-ea41-413e-92df-33cd1b8309d4" providerId="ADAL" clId="{D952C03D-EBDE-4472-8938-7BD1BB812BF2}" dt="2025-09-09T17:08:38.791" v="10807" actId="478"/>
          <ac:picMkLst>
            <pc:docMk/>
            <pc:sldMk cId="3979420817" sldId="259"/>
            <ac:picMk id="9" creationId="{541B6F98-19A3-72FB-AF5D-F53779848F43}"/>
          </ac:picMkLst>
        </pc:picChg>
        <pc:picChg chg="add mod modCrop">
          <ac:chgData name="Chelsea Cary" userId="c9460dc5-ea41-413e-92df-33cd1b8309d4" providerId="ADAL" clId="{D952C03D-EBDE-4472-8938-7BD1BB812BF2}" dt="2025-09-09T17:11:32.218" v="10834" actId="732"/>
          <ac:picMkLst>
            <pc:docMk/>
            <pc:sldMk cId="3979420817" sldId="259"/>
            <ac:picMk id="13" creationId="{578B51D7-6870-E0F4-0207-9B4DEC65D89E}"/>
          </ac:picMkLst>
        </pc:picChg>
        <pc:picChg chg="add del mod">
          <ac:chgData name="Chelsea Cary" userId="c9460dc5-ea41-413e-92df-33cd1b8309d4" providerId="ADAL" clId="{D952C03D-EBDE-4472-8938-7BD1BB812BF2}" dt="2025-09-09T17:15:02.459" v="10841" actId="1076"/>
          <ac:picMkLst>
            <pc:docMk/>
            <pc:sldMk cId="3979420817" sldId="259"/>
            <ac:picMk id="14" creationId="{44599607-07DD-A92B-B059-5C8D6A9D618A}"/>
          </ac:picMkLst>
        </pc:picChg>
      </pc:sldChg>
      <pc:sldChg chg="addSp delSp modSp mod">
        <pc:chgData name="Chelsea Cary" userId="c9460dc5-ea41-413e-92df-33cd1b8309d4" providerId="ADAL" clId="{D952C03D-EBDE-4472-8938-7BD1BB812BF2}" dt="2025-09-09T17:27:31.207" v="10923" actId="1076"/>
        <pc:sldMkLst>
          <pc:docMk/>
          <pc:sldMk cId="1436388262" sldId="260"/>
        </pc:sldMkLst>
        <pc:picChg chg="add del mod">
          <ac:chgData name="Chelsea Cary" userId="c9460dc5-ea41-413e-92df-33cd1b8309d4" providerId="ADAL" clId="{D952C03D-EBDE-4472-8938-7BD1BB812BF2}" dt="2025-09-09T17:26:14.066" v="10901" actId="478"/>
          <ac:picMkLst>
            <pc:docMk/>
            <pc:sldMk cId="1436388262" sldId="260"/>
            <ac:picMk id="2" creationId="{7484248D-8C68-F76D-7503-B2BCA1455D2A}"/>
          </ac:picMkLst>
        </pc:picChg>
        <pc:picChg chg="add del mod ord">
          <ac:chgData name="Chelsea Cary" userId="c9460dc5-ea41-413e-92df-33cd1b8309d4" providerId="ADAL" clId="{D952C03D-EBDE-4472-8938-7BD1BB812BF2}" dt="2025-09-09T17:27:31.207" v="10923" actId="1076"/>
          <ac:picMkLst>
            <pc:docMk/>
            <pc:sldMk cId="1436388262" sldId="260"/>
            <ac:picMk id="3" creationId="{1287AD6D-9769-D4C1-210A-7C1056C3F844}"/>
          </ac:picMkLst>
        </pc:picChg>
        <pc:picChg chg="add mod ord modCrop">
          <ac:chgData name="Chelsea Cary" userId="c9460dc5-ea41-413e-92df-33cd1b8309d4" providerId="ADAL" clId="{D952C03D-EBDE-4472-8938-7BD1BB812BF2}" dt="2025-09-09T17:27:26.590" v="10922" actId="732"/>
          <ac:picMkLst>
            <pc:docMk/>
            <pc:sldMk cId="1436388262" sldId="260"/>
            <ac:picMk id="4" creationId="{65C4FDDE-2D49-DDD5-2D12-B5AC202E9DAE}"/>
          </ac:picMkLst>
        </pc:picChg>
      </pc:sldChg>
      <pc:sldChg chg="addSp delSp modSp mod modAnim">
        <pc:chgData name="Chelsea Cary" userId="c9460dc5-ea41-413e-92df-33cd1b8309d4" providerId="ADAL" clId="{D952C03D-EBDE-4472-8938-7BD1BB812BF2}" dt="2025-09-09T17:50:06.622" v="11006" actId="1076"/>
        <pc:sldMkLst>
          <pc:docMk/>
          <pc:sldMk cId="1356215943" sldId="261"/>
        </pc:sldMkLst>
        <pc:spChg chg="add mod">
          <ac:chgData name="Chelsea Cary" userId="c9460dc5-ea41-413e-92df-33cd1b8309d4" providerId="ADAL" clId="{D952C03D-EBDE-4472-8938-7BD1BB812BF2}" dt="2025-09-09T17:24:05.399" v="10868" actId="1076"/>
          <ac:spMkLst>
            <pc:docMk/>
            <pc:sldMk cId="1356215943" sldId="261"/>
            <ac:spMk id="9" creationId="{61C6C385-2312-C911-9DFA-3FB2CEDE354C}"/>
          </ac:spMkLst>
        </pc:spChg>
        <pc:spChg chg="add mod">
          <ac:chgData name="Chelsea Cary" userId="c9460dc5-ea41-413e-92df-33cd1b8309d4" providerId="ADAL" clId="{D952C03D-EBDE-4472-8938-7BD1BB812BF2}" dt="2025-09-09T17:24:05.399" v="10868" actId="1076"/>
          <ac:spMkLst>
            <pc:docMk/>
            <pc:sldMk cId="1356215943" sldId="261"/>
            <ac:spMk id="10" creationId="{33859ECC-2DCF-1BC9-6A1E-3821532E5DFD}"/>
          </ac:spMkLst>
        </pc:spChg>
        <pc:spChg chg="add mod">
          <ac:chgData name="Chelsea Cary" userId="c9460dc5-ea41-413e-92df-33cd1b8309d4" providerId="ADAL" clId="{D952C03D-EBDE-4472-8938-7BD1BB812BF2}" dt="2025-09-09T17:24:05.399" v="10868" actId="1076"/>
          <ac:spMkLst>
            <pc:docMk/>
            <pc:sldMk cId="1356215943" sldId="261"/>
            <ac:spMk id="11" creationId="{315DB698-8B6D-5E34-C645-BD41D131FF98}"/>
          </ac:spMkLst>
        </pc:spChg>
        <pc:spChg chg="add mod">
          <ac:chgData name="Chelsea Cary" userId="c9460dc5-ea41-413e-92df-33cd1b8309d4" providerId="ADAL" clId="{D952C03D-EBDE-4472-8938-7BD1BB812BF2}" dt="2025-09-09T17:24:05.399" v="10868" actId="1076"/>
          <ac:spMkLst>
            <pc:docMk/>
            <pc:sldMk cId="1356215943" sldId="261"/>
            <ac:spMk id="12" creationId="{FAE6F989-2B66-52D3-FF5E-E199949937CB}"/>
          </ac:spMkLst>
        </pc:spChg>
        <pc:spChg chg="add mod">
          <ac:chgData name="Chelsea Cary" userId="c9460dc5-ea41-413e-92df-33cd1b8309d4" providerId="ADAL" clId="{D952C03D-EBDE-4472-8938-7BD1BB812BF2}" dt="2025-09-09T17:24:05.399" v="10868" actId="1076"/>
          <ac:spMkLst>
            <pc:docMk/>
            <pc:sldMk cId="1356215943" sldId="261"/>
            <ac:spMk id="13" creationId="{0F408438-8266-EE55-D70C-8834B12D9467}"/>
          </ac:spMkLst>
        </pc:spChg>
        <pc:picChg chg="add del mod">
          <ac:chgData name="Chelsea Cary" userId="c9460dc5-ea41-413e-92df-33cd1b8309d4" providerId="ADAL" clId="{D952C03D-EBDE-4472-8938-7BD1BB812BF2}" dt="2025-09-09T17:21:08.752" v="10851" actId="478"/>
          <ac:picMkLst>
            <pc:docMk/>
            <pc:sldMk cId="1356215943" sldId="261"/>
            <ac:picMk id="2" creationId="{F2AD1D5F-BC7D-326E-019D-A7BE3A9C724F}"/>
          </ac:picMkLst>
        </pc:picChg>
        <pc:picChg chg="add mod modCrop">
          <ac:chgData name="Chelsea Cary" userId="c9460dc5-ea41-413e-92df-33cd1b8309d4" providerId="ADAL" clId="{D952C03D-EBDE-4472-8938-7BD1BB812BF2}" dt="2025-09-09T17:20:22.354" v="10847" actId="1076"/>
          <ac:picMkLst>
            <pc:docMk/>
            <pc:sldMk cId="1356215943" sldId="261"/>
            <ac:picMk id="3" creationId="{3741C402-0643-EA4E-EA07-4997A843A71D}"/>
          </ac:picMkLst>
        </pc:picChg>
        <pc:picChg chg="add del mod modCrop">
          <ac:chgData name="Chelsea Cary" userId="c9460dc5-ea41-413e-92df-33cd1b8309d4" providerId="ADAL" clId="{D952C03D-EBDE-4472-8938-7BD1BB812BF2}" dt="2025-09-09T17:22:02.400" v="10860" actId="478"/>
          <ac:picMkLst>
            <pc:docMk/>
            <pc:sldMk cId="1356215943" sldId="261"/>
            <ac:picMk id="4" creationId="{21CEA630-D120-9C23-05CC-F92F98949079}"/>
          </ac:picMkLst>
        </pc:picChg>
        <pc:picChg chg="add mod ord modCrop">
          <ac:chgData name="Chelsea Cary" userId="c9460dc5-ea41-413e-92df-33cd1b8309d4" providerId="ADAL" clId="{D952C03D-EBDE-4472-8938-7BD1BB812BF2}" dt="2025-09-09T17:24:05.399" v="10868" actId="1076"/>
          <ac:picMkLst>
            <pc:docMk/>
            <pc:sldMk cId="1356215943" sldId="261"/>
            <ac:picMk id="5" creationId="{8CA82F71-C385-D57B-B313-76BEBB542062}"/>
          </ac:picMkLst>
        </pc:picChg>
        <pc:picChg chg="add mod ord modCrop">
          <ac:chgData name="Chelsea Cary" userId="c9460dc5-ea41-413e-92df-33cd1b8309d4" providerId="ADAL" clId="{D952C03D-EBDE-4472-8938-7BD1BB812BF2}" dt="2025-09-09T17:24:05.399" v="10868" actId="1076"/>
          <ac:picMkLst>
            <pc:docMk/>
            <pc:sldMk cId="1356215943" sldId="261"/>
            <ac:picMk id="6" creationId="{089932EE-82EC-A44C-5B80-7E76AA8D1702}"/>
          </ac:picMkLst>
        </pc:picChg>
        <pc:picChg chg="add mod">
          <ac:chgData name="Chelsea Cary" userId="c9460dc5-ea41-413e-92df-33cd1b8309d4" providerId="ADAL" clId="{D952C03D-EBDE-4472-8938-7BD1BB812BF2}" dt="2025-09-09T17:50:06.622" v="11006" actId="1076"/>
          <ac:picMkLst>
            <pc:docMk/>
            <pc:sldMk cId="1356215943" sldId="261"/>
            <ac:picMk id="7" creationId="{4D60B497-00AC-10B2-363A-C6E663C6D945}"/>
          </ac:picMkLst>
        </pc:picChg>
        <pc:picChg chg="add mod">
          <ac:chgData name="Chelsea Cary" userId="c9460dc5-ea41-413e-92df-33cd1b8309d4" providerId="ADAL" clId="{D952C03D-EBDE-4472-8938-7BD1BB812BF2}" dt="2025-09-09T17:49:24.534" v="11000" actId="1035"/>
          <ac:picMkLst>
            <pc:docMk/>
            <pc:sldMk cId="1356215943" sldId="261"/>
            <ac:picMk id="8" creationId="{26786546-67F8-12F2-E755-43DE6A3DCB05}"/>
          </ac:picMkLst>
        </pc:picChg>
        <pc:picChg chg="add del mod modCrop">
          <ac:chgData name="Chelsea Cary" userId="c9460dc5-ea41-413e-92df-33cd1b8309d4" providerId="ADAL" clId="{D952C03D-EBDE-4472-8938-7BD1BB812BF2}" dt="2025-09-09T17:21:20.402" v="10854" actId="478"/>
          <ac:picMkLst>
            <pc:docMk/>
            <pc:sldMk cId="1356215943" sldId="261"/>
            <ac:picMk id="14" creationId="{D393BF30-440C-0A19-C8C6-D382215FD3FA}"/>
          </ac:picMkLst>
        </pc:picChg>
        <pc:picChg chg="add del mod modCrop">
          <ac:chgData name="Chelsea Cary" userId="c9460dc5-ea41-413e-92df-33cd1b8309d4" providerId="ADAL" clId="{D952C03D-EBDE-4472-8938-7BD1BB812BF2}" dt="2025-09-09T17:22:45.025" v="10861" actId="478"/>
          <ac:picMkLst>
            <pc:docMk/>
            <pc:sldMk cId="1356215943" sldId="261"/>
            <ac:picMk id="15" creationId="{2038C4B7-9011-AC24-85AA-384DE3EA9F64}"/>
          </ac:picMkLst>
        </pc:picChg>
        <pc:picChg chg="add del mod modCrop">
          <ac:chgData name="Chelsea Cary" userId="c9460dc5-ea41-413e-92df-33cd1b8309d4" providerId="ADAL" clId="{D952C03D-EBDE-4472-8938-7BD1BB812BF2}" dt="2025-09-09T17:20:16.100" v="10846" actId="478"/>
          <ac:picMkLst>
            <pc:docMk/>
            <pc:sldMk cId="1356215943" sldId="261"/>
            <ac:picMk id="16" creationId="{B939DD29-DE1B-F079-570C-23586EB9FC9D}"/>
          </ac:picMkLst>
        </pc:picChg>
        <pc:picChg chg="add del mod modCrop">
          <ac:chgData name="Chelsea Cary" userId="c9460dc5-ea41-413e-92df-33cd1b8309d4" providerId="ADAL" clId="{D952C03D-EBDE-4472-8938-7BD1BB812BF2}" dt="2025-09-09T17:49:07.599" v="10998" actId="478"/>
          <ac:picMkLst>
            <pc:docMk/>
            <pc:sldMk cId="1356215943" sldId="261"/>
            <ac:picMk id="17" creationId="{BEDE2393-1F39-3165-95AA-4A7EA6640577}"/>
          </ac:picMkLst>
        </pc:picChg>
        <pc:picChg chg="add mod">
          <ac:chgData name="Chelsea Cary" userId="c9460dc5-ea41-413e-92df-33cd1b8309d4" providerId="ADAL" clId="{D952C03D-EBDE-4472-8938-7BD1BB812BF2}" dt="2025-09-09T17:49:49.482" v="11005" actId="1076"/>
          <ac:picMkLst>
            <pc:docMk/>
            <pc:sldMk cId="1356215943" sldId="261"/>
            <ac:picMk id="18" creationId="{02513DD5-5DBF-2A7E-7D11-1F34235F8581}"/>
          </ac:picMkLst>
        </pc:picChg>
      </pc:sldChg>
      <pc:sldChg chg="addSp delSp modSp new del mod modAnim">
        <pc:chgData name="Chelsea Cary" userId="c9460dc5-ea41-413e-92df-33cd1b8309d4" providerId="ADAL" clId="{D952C03D-EBDE-4472-8938-7BD1BB812BF2}" dt="2025-09-09T17:15:32.554" v="10842" actId="47"/>
        <pc:sldMkLst>
          <pc:docMk/>
          <pc:sldMk cId="947173752" sldId="262"/>
        </pc:sldMkLst>
      </pc:sldChg>
      <pc:sldChg chg="addSp delSp modSp new del mod">
        <pc:chgData name="Chelsea Cary" userId="c9460dc5-ea41-413e-92df-33cd1b8309d4" providerId="ADAL" clId="{D952C03D-EBDE-4472-8938-7BD1BB812BF2}" dt="2025-09-09T17:35:30.030" v="10950" actId="47"/>
        <pc:sldMkLst>
          <pc:docMk/>
          <pc:sldMk cId="1086740058" sldId="263"/>
        </pc:sldMkLst>
      </pc:sldChg>
      <pc:sldChg chg="delSp new del mod">
        <pc:chgData name="Chelsea Cary" userId="c9460dc5-ea41-413e-92df-33cd1b8309d4" providerId="ADAL" clId="{D952C03D-EBDE-4472-8938-7BD1BB812BF2}" dt="2025-08-03T22:46:15.643" v="1880" actId="47"/>
        <pc:sldMkLst>
          <pc:docMk/>
          <pc:sldMk cId="3282763546" sldId="264"/>
        </pc:sldMkLst>
      </pc:sldChg>
      <pc:sldChg chg="new del">
        <pc:chgData name="Chelsea Cary" userId="c9460dc5-ea41-413e-92df-33cd1b8309d4" providerId="ADAL" clId="{D952C03D-EBDE-4472-8938-7BD1BB812BF2}" dt="2025-08-03T22:46:11.256" v="1878" actId="47"/>
        <pc:sldMkLst>
          <pc:docMk/>
          <pc:sldMk cId="2727673149" sldId="265"/>
        </pc:sldMkLst>
      </pc:sldChg>
      <pc:sldChg chg="addSp delSp modSp new mod ord modNotesTx">
        <pc:chgData name="Chelsea Cary" userId="c9460dc5-ea41-413e-92df-33cd1b8309d4" providerId="ADAL" clId="{D952C03D-EBDE-4472-8938-7BD1BB812BF2}" dt="2025-09-09T22:57:27.888" v="11192"/>
        <pc:sldMkLst>
          <pc:docMk/>
          <pc:sldMk cId="3390602548" sldId="266"/>
        </pc:sldMkLst>
        <pc:spChg chg="add mod">
          <ac:chgData name="Chelsea Cary" userId="c9460dc5-ea41-413e-92df-33cd1b8309d4" providerId="ADAL" clId="{D952C03D-EBDE-4472-8938-7BD1BB812BF2}" dt="2025-08-13T02:46:29.876" v="3610"/>
          <ac:spMkLst>
            <pc:docMk/>
            <pc:sldMk cId="3390602548" sldId="266"/>
            <ac:spMk id="2" creationId="{72F07981-7F36-4665-E718-2FFDC54F1731}"/>
          </ac:spMkLst>
        </pc:spChg>
        <pc:spChg chg="add mod">
          <ac:chgData name="Chelsea Cary" userId="c9460dc5-ea41-413e-92df-33cd1b8309d4" providerId="ADAL" clId="{D952C03D-EBDE-4472-8938-7BD1BB812BF2}" dt="2025-08-13T02:46:29.876" v="3610"/>
          <ac:spMkLst>
            <pc:docMk/>
            <pc:sldMk cId="3390602548" sldId="266"/>
            <ac:spMk id="3" creationId="{4A53F0C1-73B9-4A87-C592-088739C0DC66}"/>
          </ac:spMkLst>
        </pc:spChg>
        <pc:spChg chg="add mod">
          <ac:chgData name="Chelsea Cary" userId="c9460dc5-ea41-413e-92df-33cd1b8309d4" providerId="ADAL" clId="{D952C03D-EBDE-4472-8938-7BD1BB812BF2}" dt="2025-08-13T02:46:29.876" v="3610"/>
          <ac:spMkLst>
            <pc:docMk/>
            <pc:sldMk cId="3390602548" sldId="266"/>
            <ac:spMk id="4" creationId="{A0E8B87D-8C78-01B0-534D-3A230A46FD27}"/>
          </ac:spMkLst>
        </pc:spChg>
        <pc:spChg chg="add mod">
          <ac:chgData name="Chelsea Cary" userId="c9460dc5-ea41-413e-92df-33cd1b8309d4" providerId="ADAL" clId="{D952C03D-EBDE-4472-8938-7BD1BB812BF2}" dt="2025-08-13T02:46:29.876" v="3610"/>
          <ac:spMkLst>
            <pc:docMk/>
            <pc:sldMk cId="3390602548" sldId="266"/>
            <ac:spMk id="5" creationId="{9E646314-5805-79DE-8DD9-86B00EB972AF}"/>
          </ac:spMkLst>
        </pc:spChg>
        <pc:spChg chg="add mod">
          <ac:chgData name="Chelsea Cary" userId="c9460dc5-ea41-413e-92df-33cd1b8309d4" providerId="ADAL" clId="{D952C03D-EBDE-4472-8938-7BD1BB812BF2}" dt="2025-08-13T02:46:29.876" v="3610"/>
          <ac:spMkLst>
            <pc:docMk/>
            <pc:sldMk cId="3390602548" sldId="266"/>
            <ac:spMk id="6" creationId="{D52BE5C9-D041-D0D4-9B66-BFE4AA98EF5C}"/>
          </ac:spMkLst>
        </pc:spChg>
        <pc:spChg chg="add mod">
          <ac:chgData name="Chelsea Cary" userId="c9460dc5-ea41-413e-92df-33cd1b8309d4" providerId="ADAL" clId="{D952C03D-EBDE-4472-8938-7BD1BB812BF2}" dt="2025-08-13T02:46:29.876" v="3610"/>
          <ac:spMkLst>
            <pc:docMk/>
            <pc:sldMk cId="3390602548" sldId="266"/>
            <ac:spMk id="7" creationId="{9D257907-0360-75FC-D66E-0967DA7C76EB}"/>
          </ac:spMkLst>
        </pc:spChg>
        <pc:spChg chg="add mod">
          <ac:chgData name="Chelsea Cary" userId="c9460dc5-ea41-413e-92df-33cd1b8309d4" providerId="ADAL" clId="{D952C03D-EBDE-4472-8938-7BD1BB812BF2}" dt="2025-08-19T22:09:57.618" v="7638" actId="1036"/>
          <ac:spMkLst>
            <pc:docMk/>
            <pc:sldMk cId="3390602548" sldId="266"/>
            <ac:spMk id="12" creationId="{0299DA69-BC3A-3A07-3448-33452AE8D39D}"/>
          </ac:spMkLst>
        </pc:spChg>
        <pc:spChg chg="add mod">
          <ac:chgData name="Chelsea Cary" userId="c9460dc5-ea41-413e-92df-33cd1b8309d4" providerId="ADAL" clId="{D952C03D-EBDE-4472-8938-7BD1BB812BF2}" dt="2025-08-19T22:09:57.618" v="7638" actId="1036"/>
          <ac:spMkLst>
            <pc:docMk/>
            <pc:sldMk cId="3390602548" sldId="266"/>
            <ac:spMk id="13" creationId="{ABAD19CF-6ABF-7581-6E02-2843C698C124}"/>
          </ac:spMkLst>
        </pc:spChg>
        <pc:picChg chg="add mod">
          <ac:chgData name="Chelsea Cary" userId="c9460dc5-ea41-413e-92df-33cd1b8309d4" providerId="ADAL" clId="{D952C03D-EBDE-4472-8938-7BD1BB812BF2}" dt="2025-08-16T21:01:07.634" v="6022"/>
          <ac:picMkLst>
            <pc:docMk/>
            <pc:sldMk cId="3390602548" sldId="266"/>
            <ac:picMk id="14" creationId="{E37A994F-3EAF-0FE2-9563-AE222F9E2E6C}"/>
          </ac:picMkLst>
        </pc:picChg>
        <pc:picChg chg="add mod">
          <ac:chgData name="Chelsea Cary" userId="c9460dc5-ea41-413e-92df-33cd1b8309d4" providerId="ADAL" clId="{D952C03D-EBDE-4472-8938-7BD1BB812BF2}" dt="2025-08-16T22:42:23.763" v="6321" actId="1076"/>
          <ac:picMkLst>
            <pc:docMk/>
            <pc:sldMk cId="3390602548" sldId="266"/>
            <ac:picMk id="18" creationId="{9127775F-2CC9-DC99-F90B-4F06AB278D66}"/>
          </ac:picMkLst>
        </pc:picChg>
        <pc:picChg chg="add mod">
          <ac:chgData name="Chelsea Cary" userId="c9460dc5-ea41-413e-92df-33cd1b8309d4" providerId="ADAL" clId="{D952C03D-EBDE-4472-8938-7BD1BB812BF2}" dt="2025-08-16T20:51:07.148" v="5829" actId="1076"/>
          <ac:picMkLst>
            <pc:docMk/>
            <pc:sldMk cId="3390602548" sldId="266"/>
            <ac:picMk id="22" creationId="{5E184D89-C447-D5FF-9941-B45839EDEE57}"/>
          </ac:picMkLst>
        </pc:picChg>
        <pc:picChg chg="add mod">
          <ac:chgData name="Chelsea Cary" userId="c9460dc5-ea41-413e-92df-33cd1b8309d4" providerId="ADAL" clId="{D952C03D-EBDE-4472-8938-7BD1BB812BF2}" dt="2025-08-19T12:22:03.478" v="6411"/>
          <ac:picMkLst>
            <pc:docMk/>
            <pc:sldMk cId="3390602548" sldId="266"/>
            <ac:picMk id="41" creationId="{1A86572F-06B5-60F1-5805-5234A9E96099}"/>
          </ac:picMkLst>
        </pc:picChg>
        <pc:picChg chg="add mod">
          <ac:chgData name="Chelsea Cary" userId="c9460dc5-ea41-413e-92df-33cd1b8309d4" providerId="ADAL" clId="{D952C03D-EBDE-4472-8938-7BD1BB812BF2}" dt="2025-08-16T23:04:20.108" v="6338" actId="1076"/>
          <ac:picMkLst>
            <pc:docMk/>
            <pc:sldMk cId="3390602548" sldId="266"/>
            <ac:picMk id="43" creationId="{39EAB402-332E-E1DB-2188-FB5BC921F5F9}"/>
          </ac:picMkLst>
        </pc:picChg>
        <pc:picChg chg="add mod">
          <ac:chgData name="Chelsea Cary" userId="c9460dc5-ea41-413e-92df-33cd1b8309d4" providerId="ADAL" clId="{D952C03D-EBDE-4472-8938-7BD1BB812BF2}" dt="2025-08-16T23:08:22.834" v="6359" actId="1076"/>
          <ac:picMkLst>
            <pc:docMk/>
            <pc:sldMk cId="3390602548" sldId="266"/>
            <ac:picMk id="45" creationId="{5C4D6A5C-431E-9433-543E-3D2BFBDAF961}"/>
          </ac:picMkLst>
        </pc:picChg>
        <pc:picChg chg="add mod">
          <ac:chgData name="Chelsea Cary" userId="c9460dc5-ea41-413e-92df-33cd1b8309d4" providerId="ADAL" clId="{D952C03D-EBDE-4472-8938-7BD1BB812BF2}" dt="2025-08-16T23:08:20.997" v="6358" actId="1076"/>
          <ac:picMkLst>
            <pc:docMk/>
            <pc:sldMk cId="3390602548" sldId="266"/>
            <ac:picMk id="49" creationId="{A14741D6-AACB-52CF-6AB3-F4EE7D6D5C2B}"/>
          </ac:picMkLst>
        </pc:picChg>
        <pc:picChg chg="add mod">
          <ac:chgData name="Chelsea Cary" userId="c9460dc5-ea41-413e-92df-33cd1b8309d4" providerId="ADAL" clId="{D952C03D-EBDE-4472-8938-7BD1BB812BF2}" dt="2025-08-16T23:11:36.623" v="6378" actId="1076"/>
          <ac:picMkLst>
            <pc:docMk/>
            <pc:sldMk cId="3390602548" sldId="266"/>
            <ac:picMk id="53" creationId="{A89B8A73-D6BB-37B3-2277-4F59691C775A}"/>
          </ac:picMkLst>
        </pc:picChg>
        <pc:picChg chg="add mod">
          <ac:chgData name="Chelsea Cary" userId="c9460dc5-ea41-413e-92df-33cd1b8309d4" providerId="ADAL" clId="{D952C03D-EBDE-4472-8938-7BD1BB812BF2}" dt="2025-08-16T23:11:58.509" v="6384" actId="1037"/>
          <ac:picMkLst>
            <pc:docMk/>
            <pc:sldMk cId="3390602548" sldId="266"/>
            <ac:picMk id="54" creationId="{92EA05F5-5EF4-78E9-8D0D-2B54936A9782}"/>
          </ac:picMkLst>
        </pc:picChg>
        <pc:picChg chg="add mod">
          <ac:chgData name="Chelsea Cary" userId="c9460dc5-ea41-413e-92df-33cd1b8309d4" providerId="ADAL" clId="{D952C03D-EBDE-4472-8938-7BD1BB812BF2}" dt="2025-08-16T23:11:58.509" v="6384" actId="1037"/>
          <ac:picMkLst>
            <pc:docMk/>
            <pc:sldMk cId="3390602548" sldId="266"/>
            <ac:picMk id="55" creationId="{4A84C337-72DD-22BB-F41A-9E94A69FD064}"/>
          </ac:picMkLst>
        </pc:picChg>
        <pc:picChg chg="add mod">
          <ac:chgData name="Chelsea Cary" userId="c9460dc5-ea41-413e-92df-33cd1b8309d4" providerId="ADAL" clId="{D952C03D-EBDE-4472-8938-7BD1BB812BF2}" dt="2025-08-16T23:12:07.185" v="6386" actId="1076"/>
          <ac:picMkLst>
            <pc:docMk/>
            <pc:sldMk cId="3390602548" sldId="266"/>
            <ac:picMk id="56" creationId="{37F04A8E-81B2-6A33-9066-49278B58F520}"/>
          </ac:picMkLst>
        </pc:picChg>
        <pc:picChg chg="add mod">
          <ac:chgData name="Chelsea Cary" userId="c9460dc5-ea41-413e-92df-33cd1b8309d4" providerId="ADAL" clId="{D952C03D-EBDE-4472-8938-7BD1BB812BF2}" dt="2025-08-16T23:12:07.185" v="6386" actId="1076"/>
          <ac:picMkLst>
            <pc:docMk/>
            <pc:sldMk cId="3390602548" sldId="266"/>
            <ac:picMk id="57" creationId="{9B03207E-F00C-1A25-966F-243FAEEAF3F5}"/>
          </ac:picMkLst>
        </pc:picChg>
        <pc:picChg chg="add mod">
          <ac:chgData name="Chelsea Cary" userId="c9460dc5-ea41-413e-92df-33cd1b8309d4" providerId="ADAL" clId="{D952C03D-EBDE-4472-8938-7BD1BB812BF2}" dt="2025-08-16T23:12:17.594" v="6388" actId="1076"/>
          <ac:picMkLst>
            <pc:docMk/>
            <pc:sldMk cId="3390602548" sldId="266"/>
            <ac:picMk id="58" creationId="{4AA5B2C9-52CD-3245-4186-2034B2FEF8C6}"/>
          </ac:picMkLst>
        </pc:picChg>
        <pc:picChg chg="add mod">
          <ac:chgData name="Chelsea Cary" userId="c9460dc5-ea41-413e-92df-33cd1b8309d4" providerId="ADAL" clId="{D952C03D-EBDE-4472-8938-7BD1BB812BF2}" dt="2025-08-16T23:12:17.594" v="6388" actId="1076"/>
          <ac:picMkLst>
            <pc:docMk/>
            <pc:sldMk cId="3390602548" sldId="266"/>
            <ac:picMk id="59" creationId="{29A8D6F6-D808-283E-F901-1AF154297FB3}"/>
          </ac:picMkLst>
        </pc:picChg>
        <pc:picChg chg="add mod">
          <ac:chgData name="Chelsea Cary" userId="c9460dc5-ea41-413e-92df-33cd1b8309d4" providerId="ADAL" clId="{D952C03D-EBDE-4472-8938-7BD1BB812BF2}" dt="2025-08-16T23:12:26.838" v="6390" actId="1076"/>
          <ac:picMkLst>
            <pc:docMk/>
            <pc:sldMk cId="3390602548" sldId="266"/>
            <ac:picMk id="60" creationId="{B22F5B0B-A693-7952-D395-B65FDC372DA7}"/>
          </ac:picMkLst>
        </pc:picChg>
        <pc:picChg chg="add mod">
          <ac:chgData name="Chelsea Cary" userId="c9460dc5-ea41-413e-92df-33cd1b8309d4" providerId="ADAL" clId="{D952C03D-EBDE-4472-8938-7BD1BB812BF2}" dt="2025-08-16T23:12:26.838" v="6390" actId="1076"/>
          <ac:picMkLst>
            <pc:docMk/>
            <pc:sldMk cId="3390602548" sldId="266"/>
            <ac:picMk id="61" creationId="{7A04C10D-1255-65CC-AF1B-E17A64D3DFE4}"/>
          </ac:picMkLst>
        </pc:picChg>
        <pc:cxnChg chg="add mod">
          <ac:chgData name="Chelsea Cary" userId="c9460dc5-ea41-413e-92df-33cd1b8309d4" providerId="ADAL" clId="{D952C03D-EBDE-4472-8938-7BD1BB812BF2}" dt="2025-08-19T22:09:57.618" v="7638" actId="1036"/>
          <ac:cxnSpMkLst>
            <pc:docMk/>
            <pc:sldMk cId="3390602548" sldId="266"/>
            <ac:cxnSpMk id="10" creationId="{450DFB8D-CDBA-9A01-5D49-39E50327ACF0}"/>
          </ac:cxnSpMkLst>
        </pc:cxnChg>
        <pc:cxnChg chg="add mod">
          <ac:chgData name="Chelsea Cary" userId="c9460dc5-ea41-413e-92df-33cd1b8309d4" providerId="ADAL" clId="{D952C03D-EBDE-4472-8938-7BD1BB812BF2}" dt="2025-08-19T22:09:57.618" v="7638" actId="1036"/>
          <ac:cxnSpMkLst>
            <pc:docMk/>
            <pc:sldMk cId="3390602548" sldId="266"/>
            <ac:cxnSpMk id="11" creationId="{C45E06B6-C7FB-A757-A692-BF16BCD5638B}"/>
          </ac:cxnSpMkLst>
        </pc:cxnChg>
      </pc:sldChg>
      <pc:sldChg chg="new del">
        <pc:chgData name="Chelsea Cary" userId="c9460dc5-ea41-413e-92df-33cd1b8309d4" providerId="ADAL" clId="{D952C03D-EBDE-4472-8938-7BD1BB812BF2}" dt="2025-08-03T22:46:08.408" v="1877" actId="47"/>
        <pc:sldMkLst>
          <pc:docMk/>
          <pc:sldMk cId="95149576" sldId="267"/>
        </pc:sldMkLst>
      </pc:sldChg>
      <pc:sldChg chg="addSp delSp modSp add mod ord modNotesTx">
        <pc:chgData name="Chelsea Cary" userId="c9460dc5-ea41-413e-92df-33cd1b8309d4" providerId="ADAL" clId="{D952C03D-EBDE-4472-8938-7BD1BB812BF2}" dt="2025-09-10T00:52:52.676" v="11812" actId="20577"/>
        <pc:sldMkLst>
          <pc:docMk/>
          <pc:sldMk cId="1032767888" sldId="268"/>
        </pc:sldMkLst>
        <pc:spChg chg="add mod">
          <ac:chgData name="Chelsea Cary" userId="c9460dc5-ea41-413e-92df-33cd1b8309d4" providerId="ADAL" clId="{D952C03D-EBDE-4472-8938-7BD1BB812BF2}" dt="2025-08-19T22:09:27.401" v="7594" actId="1035"/>
          <ac:spMkLst>
            <pc:docMk/>
            <pc:sldMk cId="1032767888" sldId="268"/>
            <ac:spMk id="4" creationId="{66467F68-ABAF-CFD8-D491-74342022E352}"/>
          </ac:spMkLst>
        </pc:spChg>
        <pc:spChg chg="add mod">
          <ac:chgData name="Chelsea Cary" userId="c9460dc5-ea41-413e-92df-33cd1b8309d4" providerId="ADAL" clId="{D952C03D-EBDE-4472-8938-7BD1BB812BF2}" dt="2025-08-19T22:09:34.079" v="7602" actId="1035"/>
          <ac:spMkLst>
            <pc:docMk/>
            <pc:sldMk cId="1032767888" sldId="268"/>
            <ac:spMk id="5" creationId="{C391A534-0434-75AA-EE2F-FC6EBF3469D9}"/>
          </ac:spMkLst>
        </pc:spChg>
        <pc:spChg chg="add mod">
          <ac:chgData name="Chelsea Cary" userId="c9460dc5-ea41-413e-92df-33cd1b8309d4" providerId="ADAL" clId="{D952C03D-EBDE-4472-8938-7BD1BB812BF2}" dt="2025-08-13T02:22:30.250" v="3429" actId="1076"/>
          <ac:spMkLst>
            <pc:docMk/>
            <pc:sldMk cId="1032767888" sldId="268"/>
            <ac:spMk id="6" creationId="{BF7AEA80-4EE7-7AD4-7BE9-E86B0EF19153}"/>
          </ac:spMkLst>
        </pc:spChg>
        <pc:spChg chg="add mod">
          <ac:chgData name="Chelsea Cary" userId="c9460dc5-ea41-413e-92df-33cd1b8309d4" providerId="ADAL" clId="{D952C03D-EBDE-4472-8938-7BD1BB812BF2}" dt="2025-08-13T02:22:22.929" v="3428" actId="1076"/>
          <ac:spMkLst>
            <pc:docMk/>
            <pc:sldMk cId="1032767888" sldId="268"/>
            <ac:spMk id="7" creationId="{4B784A11-961B-6D31-0232-742B6508FCBF}"/>
          </ac:spMkLst>
        </pc:spChg>
        <pc:spChg chg="add mod">
          <ac:chgData name="Chelsea Cary" userId="c9460dc5-ea41-413e-92df-33cd1b8309d4" providerId="ADAL" clId="{D952C03D-EBDE-4472-8938-7BD1BB812BF2}" dt="2025-08-13T02:16:51.162" v="3391" actId="1076"/>
          <ac:spMkLst>
            <pc:docMk/>
            <pc:sldMk cId="1032767888" sldId="268"/>
            <ac:spMk id="8" creationId="{7A468258-2EB0-5B55-9723-79133282103F}"/>
          </ac:spMkLst>
        </pc:spChg>
        <pc:spChg chg="add mod">
          <ac:chgData name="Chelsea Cary" userId="c9460dc5-ea41-413e-92df-33cd1b8309d4" providerId="ADAL" clId="{D952C03D-EBDE-4472-8938-7BD1BB812BF2}" dt="2025-08-13T02:16:51.162" v="3391" actId="1076"/>
          <ac:spMkLst>
            <pc:docMk/>
            <pc:sldMk cId="1032767888" sldId="268"/>
            <ac:spMk id="9" creationId="{D074CCEB-2E10-CA21-6C74-8C1BA46FBBB4}"/>
          </ac:spMkLst>
        </pc:spChg>
        <pc:spChg chg="add mod">
          <ac:chgData name="Chelsea Cary" userId="c9460dc5-ea41-413e-92df-33cd1b8309d4" providerId="ADAL" clId="{D952C03D-EBDE-4472-8938-7BD1BB812BF2}" dt="2025-08-13T02:25:19.635" v="3524" actId="1076"/>
          <ac:spMkLst>
            <pc:docMk/>
            <pc:sldMk cId="1032767888" sldId="268"/>
            <ac:spMk id="22" creationId="{D74C94FA-A3FF-9DDC-D906-D8D6D83B63D7}"/>
          </ac:spMkLst>
        </pc:spChg>
        <pc:spChg chg="add mod">
          <ac:chgData name="Chelsea Cary" userId="c9460dc5-ea41-413e-92df-33cd1b8309d4" providerId="ADAL" clId="{D952C03D-EBDE-4472-8938-7BD1BB812BF2}" dt="2025-08-13T02:23:37.063" v="3517" actId="1037"/>
          <ac:spMkLst>
            <pc:docMk/>
            <pc:sldMk cId="1032767888" sldId="268"/>
            <ac:spMk id="23" creationId="{73172CC4-332C-7583-6320-7F2EAE9557B4}"/>
          </ac:spMkLst>
        </pc:spChg>
        <pc:picChg chg="add mod">
          <ac:chgData name="Chelsea Cary" userId="c9460dc5-ea41-413e-92df-33cd1b8309d4" providerId="ADAL" clId="{D952C03D-EBDE-4472-8938-7BD1BB812BF2}" dt="2025-08-16T20:44:39.182" v="5763" actId="1076"/>
          <ac:picMkLst>
            <pc:docMk/>
            <pc:sldMk cId="1032767888" sldId="268"/>
            <ac:picMk id="10" creationId="{3C3F64D6-770B-0203-0962-006D69CBFDFA}"/>
          </ac:picMkLst>
        </pc:picChg>
        <pc:picChg chg="add mod">
          <ac:chgData name="Chelsea Cary" userId="c9460dc5-ea41-413e-92df-33cd1b8309d4" providerId="ADAL" clId="{D952C03D-EBDE-4472-8938-7BD1BB812BF2}" dt="2025-08-16T20:57:51.320" v="5881" actId="1036"/>
          <ac:picMkLst>
            <pc:docMk/>
            <pc:sldMk cId="1032767888" sldId="268"/>
            <ac:picMk id="15" creationId="{AECE528E-66B6-FBA9-4165-558271855C64}"/>
          </ac:picMkLst>
        </pc:picChg>
        <pc:picChg chg="add mod">
          <ac:chgData name="Chelsea Cary" userId="c9460dc5-ea41-413e-92df-33cd1b8309d4" providerId="ADAL" clId="{D952C03D-EBDE-4472-8938-7BD1BB812BF2}" dt="2025-08-16T20:28:32.005" v="5666"/>
          <ac:picMkLst>
            <pc:docMk/>
            <pc:sldMk cId="1032767888" sldId="268"/>
            <ac:picMk id="17" creationId="{DBE0380F-D83C-74CB-CDE3-7BA522396C65}"/>
          </ac:picMkLst>
        </pc:picChg>
        <pc:picChg chg="add mod">
          <ac:chgData name="Chelsea Cary" userId="c9460dc5-ea41-413e-92df-33cd1b8309d4" providerId="ADAL" clId="{D952C03D-EBDE-4472-8938-7BD1BB812BF2}" dt="2025-08-16T20:57:16.333" v="5877" actId="1076"/>
          <ac:picMkLst>
            <pc:docMk/>
            <pc:sldMk cId="1032767888" sldId="268"/>
            <ac:picMk id="19" creationId="{34923159-A4B9-9330-7C5E-049596169689}"/>
          </ac:picMkLst>
        </pc:picChg>
        <pc:picChg chg="add mod">
          <ac:chgData name="Chelsea Cary" userId="c9460dc5-ea41-413e-92df-33cd1b8309d4" providerId="ADAL" clId="{D952C03D-EBDE-4472-8938-7BD1BB812BF2}" dt="2025-08-16T20:41:06.129" v="5736"/>
          <ac:picMkLst>
            <pc:docMk/>
            <pc:sldMk cId="1032767888" sldId="268"/>
            <ac:picMk id="24" creationId="{328BFE99-11CF-177D-0314-AAD3D4E689FE}"/>
          </ac:picMkLst>
        </pc:picChg>
        <pc:picChg chg="add mod">
          <ac:chgData name="Chelsea Cary" userId="c9460dc5-ea41-413e-92df-33cd1b8309d4" providerId="ADAL" clId="{D952C03D-EBDE-4472-8938-7BD1BB812BF2}" dt="2025-08-16T20:41:10.822" v="5737"/>
          <ac:picMkLst>
            <pc:docMk/>
            <pc:sldMk cId="1032767888" sldId="268"/>
            <ac:picMk id="26" creationId="{1514F7F9-4167-F01C-AA27-D2C028044960}"/>
          </ac:picMkLst>
        </pc:picChg>
        <pc:picChg chg="add mod">
          <ac:chgData name="Chelsea Cary" userId="c9460dc5-ea41-413e-92df-33cd1b8309d4" providerId="ADAL" clId="{D952C03D-EBDE-4472-8938-7BD1BB812BF2}" dt="2025-08-16T20:41:20.974" v="5739"/>
          <ac:picMkLst>
            <pc:docMk/>
            <pc:sldMk cId="1032767888" sldId="268"/>
            <ac:picMk id="36" creationId="{F9ED90E9-3AD8-EA93-6A01-517D7C13C750}"/>
          </ac:picMkLst>
        </pc:picChg>
        <pc:picChg chg="add mod">
          <ac:chgData name="Chelsea Cary" userId="c9460dc5-ea41-413e-92df-33cd1b8309d4" providerId="ADAL" clId="{D952C03D-EBDE-4472-8938-7BD1BB812BF2}" dt="2025-08-16T20:41:15.661" v="5738"/>
          <ac:picMkLst>
            <pc:docMk/>
            <pc:sldMk cId="1032767888" sldId="268"/>
            <ac:picMk id="38" creationId="{244EFFC4-1BFB-86CB-673E-5733D14E3BAB}"/>
          </ac:picMkLst>
        </pc:picChg>
        <pc:picChg chg="add mod modCrop">
          <ac:chgData name="Chelsea Cary" userId="c9460dc5-ea41-413e-92df-33cd1b8309d4" providerId="ADAL" clId="{D952C03D-EBDE-4472-8938-7BD1BB812BF2}" dt="2025-08-16T20:57:16.333" v="5877" actId="1076"/>
          <ac:picMkLst>
            <pc:docMk/>
            <pc:sldMk cId="1032767888" sldId="268"/>
            <ac:picMk id="42" creationId="{E41D96DE-1E8B-EFAB-DDAC-8087B75DDEAE}"/>
          </ac:picMkLst>
        </pc:picChg>
        <pc:picChg chg="add mod">
          <ac:chgData name="Chelsea Cary" userId="c9460dc5-ea41-413e-92df-33cd1b8309d4" providerId="ADAL" clId="{D952C03D-EBDE-4472-8938-7BD1BB812BF2}" dt="2025-08-16T20:45:01.819" v="5767" actId="1076"/>
          <ac:picMkLst>
            <pc:docMk/>
            <pc:sldMk cId="1032767888" sldId="268"/>
            <ac:picMk id="43" creationId="{68C95B6A-BB4A-C2ED-3D65-EC3B28DE07B3}"/>
          </ac:picMkLst>
        </pc:picChg>
        <pc:picChg chg="add mod">
          <ac:chgData name="Chelsea Cary" userId="c9460dc5-ea41-413e-92df-33cd1b8309d4" providerId="ADAL" clId="{D952C03D-EBDE-4472-8938-7BD1BB812BF2}" dt="2025-08-16T20:44:54.484" v="5766" actId="1076"/>
          <ac:picMkLst>
            <pc:docMk/>
            <pc:sldMk cId="1032767888" sldId="268"/>
            <ac:picMk id="44" creationId="{40BAAA79-796D-6C80-89D4-66C366223308}"/>
          </ac:picMkLst>
        </pc:picChg>
        <pc:picChg chg="add mod">
          <ac:chgData name="Chelsea Cary" userId="c9460dc5-ea41-413e-92df-33cd1b8309d4" providerId="ADAL" clId="{D952C03D-EBDE-4472-8938-7BD1BB812BF2}" dt="2025-08-16T20:44:49.775" v="5765" actId="1076"/>
          <ac:picMkLst>
            <pc:docMk/>
            <pc:sldMk cId="1032767888" sldId="268"/>
            <ac:picMk id="45" creationId="{C9647010-9B45-2ED3-A0DB-F6F523B13B20}"/>
          </ac:picMkLst>
        </pc:picChg>
        <pc:picChg chg="add mod">
          <ac:chgData name="Chelsea Cary" userId="c9460dc5-ea41-413e-92df-33cd1b8309d4" providerId="ADAL" clId="{D952C03D-EBDE-4472-8938-7BD1BB812BF2}" dt="2025-08-16T20:57:51.320" v="5881" actId="1036"/>
          <ac:picMkLst>
            <pc:docMk/>
            <pc:sldMk cId="1032767888" sldId="268"/>
            <ac:picMk id="46" creationId="{4844F513-822A-1ED8-F0E9-7BFBD1E17828}"/>
          </ac:picMkLst>
        </pc:picChg>
        <pc:picChg chg="add mod">
          <ac:chgData name="Chelsea Cary" userId="c9460dc5-ea41-413e-92df-33cd1b8309d4" providerId="ADAL" clId="{D952C03D-EBDE-4472-8938-7BD1BB812BF2}" dt="2025-08-16T20:45:39.908" v="5773" actId="1076"/>
          <ac:picMkLst>
            <pc:docMk/>
            <pc:sldMk cId="1032767888" sldId="268"/>
            <ac:picMk id="47" creationId="{DCDC7F8B-8386-D6B8-185C-15AEA8C2FEC0}"/>
          </ac:picMkLst>
        </pc:picChg>
        <pc:picChg chg="add mod">
          <ac:chgData name="Chelsea Cary" userId="c9460dc5-ea41-413e-92df-33cd1b8309d4" providerId="ADAL" clId="{D952C03D-EBDE-4472-8938-7BD1BB812BF2}" dt="2025-08-16T20:45:33.872" v="5772" actId="1076"/>
          <ac:picMkLst>
            <pc:docMk/>
            <pc:sldMk cId="1032767888" sldId="268"/>
            <ac:picMk id="48" creationId="{DDE69DB9-88A6-FF7D-251A-14AD8FE30213}"/>
          </ac:picMkLst>
        </pc:picChg>
        <pc:picChg chg="add mod">
          <ac:chgData name="Chelsea Cary" userId="c9460dc5-ea41-413e-92df-33cd1b8309d4" providerId="ADAL" clId="{D952C03D-EBDE-4472-8938-7BD1BB812BF2}" dt="2025-08-16T20:45:18.525" v="5771" actId="1076"/>
          <ac:picMkLst>
            <pc:docMk/>
            <pc:sldMk cId="1032767888" sldId="268"/>
            <ac:picMk id="49" creationId="{F1A64DBA-2FBD-EDA2-B4ED-21306AA2475B}"/>
          </ac:picMkLst>
        </pc:picChg>
        <pc:cxnChg chg="add mod">
          <ac:chgData name="Chelsea Cary" userId="c9460dc5-ea41-413e-92df-33cd1b8309d4" providerId="ADAL" clId="{D952C03D-EBDE-4472-8938-7BD1BB812BF2}" dt="2025-08-19T22:09:06.555" v="7585" actId="1076"/>
          <ac:cxnSpMkLst>
            <pc:docMk/>
            <pc:sldMk cId="1032767888" sldId="268"/>
            <ac:cxnSpMk id="2" creationId="{0E94A5A9-9B00-031F-43CC-1D9BB0837501}"/>
          </ac:cxnSpMkLst>
        </pc:cxnChg>
        <pc:cxnChg chg="add mod">
          <ac:chgData name="Chelsea Cary" userId="c9460dc5-ea41-413e-92df-33cd1b8309d4" providerId="ADAL" clId="{D952C03D-EBDE-4472-8938-7BD1BB812BF2}" dt="2025-08-19T22:09:12.438" v="7586" actId="1076"/>
          <ac:cxnSpMkLst>
            <pc:docMk/>
            <pc:sldMk cId="1032767888" sldId="268"/>
            <ac:cxnSpMk id="3" creationId="{149CA3D2-63C4-D590-4B5E-A1E23241E2FA}"/>
          </ac:cxnSpMkLst>
        </pc:cxnChg>
        <pc:cxnChg chg="add mod">
          <ac:chgData name="Chelsea Cary" userId="c9460dc5-ea41-413e-92df-33cd1b8309d4" providerId="ADAL" clId="{D952C03D-EBDE-4472-8938-7BD1BB812BF2}" dt="2025-08-14T21:27:45.178" v="4179" actId="14100"/>
          <ac:cxnSpMkLst>
            <pc:docMk/>
            <pc:sldMk cId="1032767888" sldId="268"/>
            <ac:cxnSpMk id="14" creationId="{FEE56E8E-F027-91DB-C185-856D06EFADDF}"/>
          </ac:cxnSpMkLst>
        </pc:cxnChg>
      </pc:sldChg>
      <pc:sldChg chg="addSp delSp modSp add mod ord modNotesTx">
        <pc:chgData name="Chelsea Cary" userId="c9460dc5-ea41-413e-92df-33cd1b8309d4" providerId="ADAL" clId="{D952C03D-EBDE-4472-8938-7BD1BB812BF2}" dt="2025-09-10T01:13:28.933" v="12583" actId="20577"/>
        <pc:sldMkLst>
          <pc:docMk/>
          <pc:sldMk cId="4102372005" sldId="269"/>
        </pc:sldMkLst>
        <pc:spChg chg="add mod">
          <ac:chgData name="Chelsea Cary" userId="c9460dc5-ea41-413e-92df-33cd1b8309d4" providerId="ADAL" clId="{D952C03D-EBDE-4472-8938-7BD1BB812BF2}" dt="2025-09-05T22:38:58.660" v="8562" actId="1076"/>
          <ac:spMkLst>
            <pc:docMk/>
            <pc:sldMk cId="4102372005" sldId="269"/>
            <ac:spMk id="7" creationId="{B6492C63-87A6-C073-5597-A615AD55FDF2}"/>
          </ac:spMkLst>
        </pc:spChg>
        <pc:spChg chg="add mod topLvl">
          <ac:chgData name="Chelsea Cary" userId="c9460dc5-ea41-413e-92df-33cd1b8309d4" providerId="ADAL" clId="{D952C03D-EBDE-4472-8938-7BD1BB812BF2}" dt="2025-09-08T21:19:58.906" v="10061" actId="165"/>
          <ac:spMkLst>
            <pc:docMk/>
            <pc:sldMk cId="4102372005" sldId="269"/>
            <ac:spMk id="16" creationId="{2134863F-0AA4-75F0-D4B5-E5282A5F173E}"/>
          </ac:spMkLst>
        </pc:spChg>
        <pc:spChg chg="add mod topLvl">
          <ac:chgData name="Chelsea Cary" userId="c9460dc5-ea41-413e-92df-33cd1b8309d4" providerId="ADAL" clId="{D952C03D-EBDE-4472-8938-7BD1BB812BF2}" dt="2025-09-08T21:19:58.906" v="10061" actId="165"/>
          <ac:spMkLst>
            <pc:docMk/>
            <pc:sldMk cId="4102372005" sldId="269"/>
            <ac:spMk id="17" creationId="{3D231230-9EBE-4A80-89D3-FDDADB24CB23}"/>
          </ac:spMkLst>
        </pc:spChg>
        <pc:spChg chg="add mod topLvl">
          <ac:chgData name="Chelsea Cary" userId="c9460dc5-ea41-413e-92df-33cd1b8309d4" providerId="ADAL" clId="{D952C03D-EBDE-4472-8938-7BD1BB812BF2}" dt="2025-09-08T21:19:58.906" v="10061" actId="165"/>
          <ac:spMkLst>
            <pc:docMk/>
            <pc:sldMk cId="4102372005" sldId="269"/>
            <ac:spMk id="18" creationId="{80536436-158A-08A2-E3B4-3896328E6198}"/>
          </ac:spMkLst>
        </pc:spChg>
        <pc:spChg chg="add mod topLvl">
          <ac:chgData name="Chelsea Cary" userId="c9460dc5-ea41-413e-92df-33cd1b8309d4" providerId="ADAL" clId="{D952C03D-EBDE-4472-8938-7BD1BB812BF2}" dt="2025-09-08T21:19:58.906" v="10061" actId="165"/>
          <ac:spMkLst>
            <pc:docMk/>
            <pc:sldMk cId="4102372005" sldId="269"/>
            <ac:spMk id="19" creationId="{1E589471-7720-29B2-6740-84353F4DDB87}"/>
          </ac:spMkLst>
        </pc:spChg>
        <pc:spChg chg="add mod topLvl">
          <ac:chgData name="Chelsea Cary" userId="c9460dc5-ea41-413e-92df-33cd1b8309d4" providerId="ADAL" clId="{D952C03D-EBDE-4472-8938-7BD1BB812BF2}" dt="2025-08-18T17:19:36.448" v="6391" actId="165"/>
          <ac:spMkLst>
            <pc:docMk/>
            <pc:sldMk cId="4102372005" sldId="269"/>
            <ac:spMk id="20" creationId="{06AA8ECC-B393-2972-3A0E-AA72A0E5207E}"/>
          </ac:spMkLst>
        </pc:spChg>
        <pc:spChg chg="add mod topLvl">
          <ac:chgData name="Chelsea Cary" userId="c9460dc5-ea41-413e-92df-33cd1b8309d4" providerId="ADAL" clId="{D952C03D-EBDE-4472-8938-7BD1BB812BF2}" dt="2025-08-18T17:19:36.448" v="6391" actId="165"/>
          <ac:spMkLst>
            <pc:docMk/>
            <pc:sldMk cId="4102372005" sldId="269"/>
            <ac:spMk id="21" creationId="{C79EBCF4-196A-4090-1F4D-3DBD003AA42A}"/>
          </ac:spMkLst>
        </pc:spChg>
        <pc:spChg chg="add mod">
          <ac:chgData name="Chelsea Cary" userId="c9460dc5-ea41-413e-92df-33cd1b8309d4" providerId="ADAL" clId="{D952C03D-EBDE-4472-8938-7BD1BB812BF2}" dt="2025-09-09T23:19:56.171" v="11393" actId="1037"/>
          <ac:spMkLst>
            <pc:docMk/>
            <pc:sldMk cId="4102372005" sldId="269"/>
            <ac:spMk id="28" creationId="{39F6565F-49F0-6AEA-2518-0C432F63F257}"/>
          </ac:spMkLst>
        </pc:spChg>
        <pc:spChg chg="add mod">
          <ac:chgData name="Chelsea Cary" userId="c9460dc5-ea41-413e-92df-33cd1b8309d4" providerId="ADAL" clId="{D952C03D-EBDE-4472-8938-7BD1BB812BF2}" dt="2025-09-09T23:19:44.847" v="11384" actId="1076"/>
          <ac:spMkLst>
            <pc:docMk/>
            <pc:sldMk cId="4102372005" sldId="269"/>
            <ac:spMk id="29" creationId="{6CA298C5-80FD-8F03-C76B-11C842A051B0}"/>
          </ac:spMkLst>
        </pc:spChg>
        <pc:spChg chg="add mod">
          <ac:chgData name="Chelsea Cary" userId="c9460dc5-ea41-413e-92df-33cd1b8309d4" providerId="ADAL" clId="{D952C03D-EBDE-4472-8938-7BD1BB812BF2}" dt="2025-09-09T23:19:23.319" v="11381" actId="1076"/>
          <ac:spMkLst>
            <pc:docMk/>
            <pc:sldMk cId="4102372005" sldId="269"/>
            <ac:spMk id="30" creationId="{E5AF9371-2563-630A-7CAD-13B040E84495}"/>
          </ac:spMkLst>
        </pc:spChg>
        <pc:spChg chg="add mod">
          <ac:chgData name="Chelsea Cary" userId="c9460dc5-ea41-413e-92df-33cd1b8309d4" providerId="ADAL" clId="{D952C03D-EBDE-4472-8938-7BD1BB812BF2}" dt="2025-09-09T23:19:18.292" v="11380" actId="1076"/>
          <ac:spMkLst>
            <pc:docMk/>
            <pc:sldMk cId="4102372005" sldId="269"/>
            <ac:spMk id="32" creationId="{4AC69FBA-CDAC-3160-DCD2-4445B3974959}"/>
          </ac:spMkLst>
        </pc:spChg>
        <pc:spChg chg="add mod">
          <ac:chgData name="Chelsea Cary" userId="c9460dc5-ea41-413e-92df-33cd1b8309d4" providerId="ADAL" clId="{D952C03D-EBDE-4472-8938-7BD1BB812BF2}" dt="2025-09-08T21:12:23.026" v="9980" actId="1037"/>
          <ac:spMkLst>
            <pc:docMk/>
            <pc:sldMk cId="4102372005" sldId="269"/>
            <ac:spMk id="34" creationId="{895967A0-622A-370C-091C-EBB491B22C7B}"/>
          </ac:spMkLst>
        </pc:spChg>
        <pc:spChg chg="add mod">
          <ac:chgData name="Chelsea Cary" userId="c9460dc5-ea41-413e-92df-33cd1b8309d4" providerId="ADAL" clId="{D952C03D-EBDE-4472-8938-7BD1BB812BF2}" dt="2025-09-08T21:13:44.780" v="9992" actId="1076"/>
          <ac:spMkLst>
            <pc:docMk/>
            <pc:sldMk cId="4102372005" sldId="269"/>
            <ac:spMk id="35" creationId="{B4DB705D-E6E5-C30C-2227-EF2EDBB66DAC}"/>
          </ac:spMkLst>
        </pc:spChg>
        <pc:spChg chg="add mod">
          <ac:chgData name="Chelsea Cary" userId="c9460dc5-ea41-413e-92df-33cd1b8309d4" providerId="ADAL" clId="{D952C03D-EBDE-4472-8938-7BD1BB812BF2}" dt="2025-09-08T21:13:22.636" v="9991" actId="1076"/>
          <ac:spMkLst>
            <pc:docMk/>
            <pc:sldMk cId="4102372005" sldId="269"/>
            <ac:spMk id="36" creationId="{56411642-C95D-A493-C479-B6C21A6904E6}"/>
          </ac:spMkLst>
        </pc:spChg>
        <pc:spChg chg="add mod topLvl">
          <ac:chgData name="Chelsea Cary" userId="c9460dc5-ea41-413e-92df-33cd1b8309d4" providerId="ADAL" clId="{D952C03D-EBDE-4472-8938-7BD1BB812BF2}" dt="2025-09-08T21:19:58.906" v="10061" actId="165"/>
          <ac:spMkLst>
            <pc:docMk/>
            <pc:sldMk cId="4102372005" sldId="269"/>
            <ac:spMk id="42" creationId="{8C4E3D1B-2C00-15D6-DB32-628347148F2C}"/>
          </ac:spMkLst>
        </pc:spChg>
        <pc:spChg chg="add mod topLvl">
          <ac:chgData name="Chelsea Cary" userId="c9460dc5-ea41-413e-92df-33cd1b8309d4" providerId="ADAL" clId="{D952C03D-EBDE-4472-8938-7BD1BB812BF2}" dt="2025-08-18T17:19:36.448" v="6391" actId="165"/>
          <ac:spMkLst>
            <pc:docMk/>
            <pc:sldMk cId="4102372005" sldId="269"/>
            <ac:spMk id="43" creationId="{FA87797D-D943-2964-E821-9019E780FD4E}"/>
          </ac:spMkLst>
        </pc:spChg>
        <pc:spChg chg="add mod">
          <ac:chgData name="Chelsea Cary" userId="c9460dc5-ea41-413e-92df-33cd1b8309d4" providerId="ADAL" clId="{D952C03D-EBDE-4472-8938-7BD1BB812BF2}" dt="2025-09-08T21:13:08.031" v="9990" actId="1036"/>
          <ac:spMkLst>
            <pc:docMk/>
            <pc:sldMk cId="4102372005" sldId="269"/>
            <ac:spMk id="44" creationId="{1EE4C6F3-B169-1FB8-EECA-0B71296E5DE0}"/>
          </ac:spMkLst>
        </pc:spChg>
        <pc:spChg chg="add mod">
          <ac:chgData name="Chelsea Cary" userId="c9460dc5-ea41-413e-92df-33cd1b8309d4" providerId="ADAL" clId="{D952C03D-EBDE-4472-8938-7BD1BB812BF2}" dt="2025-09-08T21:17:46.946" v="10022" actId="1076"/>
          <ac:spMkLst>
            <pc:docMk/>
            <pc:sldMk cId="4102372005" sldId="269"/>
            <ac:spMk id="45" creationId="{B058620B-909C-0285-9ED8-9DCED9213D01}"/>
          </ac:spMkLst>
        </pc:spChg>
        <pc:spChg chg="add mod">
          <ac:chgData name="Chelsea Cary" userId="c9460dc5-ea41-413e-92df-33cd1b8309d4" providerId="ADAL" clId="{D952C03D-EBDE-4472-8938-7BD1BB812BF2}" dt="2025-09-08T21:17:57.525" v="10026" actId="1035"/>
          <ac:spMkLst>
            <pc:docMk/>
            <pc:sldMk cId="4102372005" sldId="269"/>
            <ac:spMk id="46" creationId="{C9C82DCC-53A9-F9A1-1732-8D6E29891706}"/>
          </ac:spMkLst>
        </pc:spChg>
        <pc:spChg chg="add mod">
          <ac:chgData name="Chelsea Cary" userId="c9460dc5-ea41-413e-92df-33cd1b8309d4" providerId="ADAL" clId="{D952C03D-EBDE-4472-8938-7BD1BB812BF2}" dt="2025-09-08T21:18:03.292" v="10030" actId="1035"/>
          <ac:spMkLst>
            <pc:docMk/>
            <pc:sldMk cId="4102372005" sldId="269"/>
            <ac:spMk id="47" creationId="{5516DED4-6308-EEA7-9641-985A2963435A}"/>
          </ac:spMkLst>
        </pc:spChg>
        <pc:spChg chg="add mod">
          <ac:chgData name="Chelsea Cary" userId="c9460dc5-ea41-413e-92df-33cd1b8309d4" providerId="ADAL" clId="{D952C03D-EBDE-4472-8938-7BD1BB812BF2}" dt="2025-09-08T21:25:32.812" v="10063" actId="1035"/>
          <ac:spMkLst>
            <pc:docMk/>
            <pc:sldMk cId="4102372005" sldId="269"/>
            <ac:spMk id="48" creationId="{DFC9D9EF-8E13-1E4A-3FF9-1207CD8A9192}"/>
          </ac:spMkLst>
        </pc:spChg>
        <pc:spChg chg="add mod">
          <ac:chgData name="Chelsea Cary" userId="c9460dc5-ea41-413e-92df-33cd1b8309d4" providerId="ADAL" clId="{D952C03D-EBDE-4472-8938-7BD1BB812BF2}" dt="2025-09-08T21:18:07.593" v="10037" actId="1035"/>
          <ac:spMkLst>
            <pc:docMk/>
            <pc:sldMk cId="4102372005" sldId="269"/>
            <ac:spMk id="49" creationId="{6869D953-05CD-8B46-0505-00C97516F327}"/>
          </ac:spMkLst>
        </pc:spChg>
        <pc:spChg chg="add mod">
          <ac:chgData name="Chelsea Cary" userId="c9460dc5-ea41-413e-92df-33cd1b8309d4" providerId="ADAL" clId="{D952C03D-EBDE-4472-8938-7BD1BB812BF2}" dt="2025-09-08T21:18:12.087" v="10039" actId="1035"/>
          <ac:spMkLst>
            <pc:docMk/>
            <pc:sldMk cId="4102372005" sldId="269"/>
            <ac:spMk id="50" creationId="{73AD53F0-AB4F-BA31-AF1C-6723811770D5}"/>
          </ac:spMkLst>
        </pc:spChg>
        <pc:spChg chg="add mod">
          <ac:chgData name="Chelsea Cary" userId="c9460dc5-ea41-413e-92df-33cd1b8309d4" providerId="ADAL" clId="{D952C03D-EBDE-4472-8938-7BD1BB812BF2}" dt="2025-09-08T21:17:46.946" v="10022" actId="1076"/>
          <ac:spMkLst>
            <pc:docMk/>
            <pc:sldMk cId="4102372005" sldId="269"/>
            <ac:spMk id="51" creationId="{1E19D861-89D1-EAF5-8C9C-89F1D004B189}"/>
          </ac:spMkLst>
        </pc:spChg>
        <pc:spChg chg="add mod">
          <ac:chgData name="Chelsea Cary" userId="c9460dc5-ea41-413e-92df-33cd1b8309d4" providerId="ADAL" clId="{D952C03D-EBDE-4472-8938-7BD1BB812BF2}" dt="2025-09-08T21:17:46.946" v="10022" actId="1076"/>
          <ac:spMkLst>
            <pc:docMk/>
            <pc:sldMk cId="4102372005" sldId="269"/>
            <ac:spMk id="52" creationId="{0B321569-F1CD-E9FB-A2B4-FF7DB68F389E}"/>
          </ac:spMkLst>
        </pc:spChg>
        <pc:spChg chg="add mod">
          <ac:chgData name="Chelsea Cary" userId="c9460dc5-ea41-413e-92df-33cd1b8309d4" providerId="ADAL" clId="{D952C03D-EBDE-4472-8938-7BD1BB812BF2}" dt="2025-09-08T21:18:58.168" v="10046" actId="1076"/>
          <ac:spMkLst>
            <pc:docMk/>
            <pc:sldMk cId="4102372005" sldId="269"/>
            <ac:spMk id="53" creationId="{A76101CC-A175-887A-5648-8F25B06F374F}"/>
          </ac:spMkLst>
        </pc:spChg>
        <pc:spChg chg="add mod">
          <ac:chgData name="Chelsea Cary" userId="c9460dc5-ea41-413e-92df-33cd1b8309d4" providerId="ADAL" clId="{D952C03D-EBDE-4472-8938-7BD1BB812BF2}" dt="2025-09-08T21:19:13.944" v="10052" actId="1076"/>
          <ac:spMkLst>
            <pc:docMk/>
            <pc:sldMk cId="4102372005" sldId="269"/>
            <ac:spMk id="54" creationId="{1534A80B-D2FD-9456-FA50-1977A2A1F1E7}"/>
          </ac:spMkLst>
        </pc:spChg>
        <pc:spChg chg="add mod">
          <ac:chgData name="Chelsea Cary" userId="c9460dc5-ea41-413e-92df-33cd1b8309d4" providerId="ADAL" clId="{D952C03D-EBDE-4472-8938-7BD1BB812BF2}" dt="2025-09-08T21:19:10.031" v="10051" actId="1076"/>
          <ac:spMkLst>
            <pc:docMk/>
            <pc:sldMk cId="4102372005" sldId="269"/>
            <ac:spMk id="55" creationId="{C1A7A7B3-44C6-48CC-35FC-3DFCBFAB0933}"/>
          </ac:spMkLst>
        </pc:spChg>
        <pc:spChg chg="add mod">
          <ac:chgData name="Chelsea Cary" userId="c9460dc5-ea41-413e-92df-33cd1b8309d4" providerId="ADAL" clId="{D952C03D-EBDE-4472-8938-7BD1BB812BF2}" dt="2025-09-08T21:19:04.575" v="10050" actId="1076"/>
          <ac:spMkLst>
            <pc:docMk/>
            <pc:sldMk cId="4102372005" sldId="269"/>
            <ac:spMk id="57" creationId="{11A5A8BC-6FF5-59E2-34AA-D0F235B74763}"/>
          </ac:spMkLst>
        </pc:spChg>
        <pc:spChg chg="add mod">
          <ac:chgData name="Chelsea Cary" userId="c9460dc5-ea41-413e-92df-33cd1b8309d4" providerId="ADAL" clId="{D952C03D-EBDE-4472-8938-7BD1BB812BF2}" dt="2025-09-08T21:19:30.163" v="10058" actId="1076"/>
          <ac:spMkLst>
            <pc:docMk/>
            <pc:sldMk cId="4102372005" sldId="269"/>
            <ac:spMk id="58" creationId="{485D3121-8832-DB68-3A83-B1AADF09E0C9}"/>
          </ac:spMkLst>
        </pc:spChg>
        <pc:spChg chg="add mod">
          <ac:chgData name="Chelsea Cary" userId="c9460dc5-ea41-413e-92df-33cd1b8309d4" providerId="ADAL" clId="{D952C03D-EBDE-4472-8938-7BD1BB812BF2}" dt="2025-09-08T21:19:24.758" v="10057" actId="1076"/>
          <ac:spMkLst>
            <pc:docMk/>
            <pc:sldMk cId="4102372005" sldId="269"/>
            <ac:spMk id="59" creationId="{1261D03D-1CC3-3C4B-3508-3D8EEB1192FD}"/>
          </ac:spMkLst>
        </pc:spChg>
        <pc:spChg chg="add mod">
          <ac:chgData name="Chelsea Cary" userId="c9460dc5-ea41-413e-92df-33cd1b8309d4" providerId="ADAL" clId="{D952C03D-EBDE-4472-8938-7BD1BB812BF2}" dt="2025-09-08T21:19:20.549" v="10056" actId="1076"/>
          <ac:spMkLst>
            <pc:docMk/>
            <pc:sldMk cId="4102372005" sldId="269"/>
            <ac:spMk id="60" creationId="{D2BD36A3-0D17-D3F5-7B9A-EC1B0B87E8EF}"/>
          </ac:spMkLst>
        </pc:spChg>
        <pc:spChg chg="add mod">
          <ac:chgData name="Chelsea Cary" userId="c9460dc5-ea41-413e-92df-33cd1b8309d4" providerId="ADAL" clId="{D952C03D-EBDE-4472-8938-7BD1BB812BF2}" dt="2025-09-08T21:19:36.579" v="10060" actId="1076"/>
          <ac:spMkLst>
            <pc:docMk/>
            <pc:sldMk cId="4102372005" sldId="269"/>
            <ac:spMk id="61" creationId="{B2C11360-B99A-544B-C6F1-B1FEF51764DB}"/>
          </ac:spMkLst>
        </pc:spChg>
        <pc:spChg chg="add del">
          <ac:chgData name="Chelsea Cary" userId="c9460dc5-ea41-413e-92df-33cd1b8309d4" providerId="ADAL" clId="{D952C03D-EBDE-4472-8938-7BD1BB812BF2}" dt="2025-09-10T01:10:59.924" v="12435" actId="22"/>
          <ac:spMkLst>
            <pc:docMk/>
            <pc:sldMk cId="4102372005" sldId="269"/>
            <ac:spMk id="62" creationId="{8EFE4E00-ABB7-84AA-C147-6BE2D9219FA7}"/>
          </ac:spMkLst>
        </pc:spChg>
        <pc:picChg chg="add mod">
          <ac:chgData name="Chelsea Cary" userId="c9460dc5-ea41-413e-92df-33cd1b8309d4" providerId="ADAL" clId="{D952C03D-EBDE-4472-8938-7BD1BB812BF2}" dt="2025-09-05T22:38:58.660" v="8562" actId="1076"/>
          <ac:picMkLst>
            <pc:docMk/>
            <pc:sldMk cId="4102372005" sldId="269"/>
            <ac:picMk id="2" creationId="{24D03609-7343-C1F7-A518-277A448E11D1}"/>
          </ac:picMkLst>
        </pc:picChg>
        <pc:picChg chg="add del mod">
          <ac:chgData name="Chelsea Cary" userId="c9460dc5-ea41-413e-92df-33cd1b8309d4" providerId="ADAL" clId="{D952C03D-EBDE-4472-8938-7BD1BB812BF2}" dt="2025-09-05T22:38:17.080" v="8559" actId="478"/>
          <ac:picMkLst>
            <pc:docMk/>
            <pc:sldMk cId="4102372005" sldId="269"/>
            <ac:picMk id="3" creationId="{289D0E2F-33BC-C0BB-626B-19B10911CC7F}"/>
          </ac:picMkLst>
        </pc:picChg>
        <pc:picChg chg="add mod">
          <ac:chgData name="Chelsea Cary" userId="c9460dc5-ea41-413e-92df-33cd1b8309d4" providerId="ADAL" clId="{D952C03D-EBDE-4472-8938-7BD1BB812BF2}" dt="2025-09-05T22:40:31.915" v="8577" actId="1036"/>
          <ac:picMkLst>
            <pc:docMk/>
            <pc:sldMk cId="4102372005" sldId="269"/>
            <ac:picMk id="4" creationId="{CEFA4A6F-98BE-FED8-9B7A-11BABCD3C9A0}"/>
          </ac:picMkLst>
        </pc:picChg>
        <pc:picChg chg="add mod">
          <ac:chgData name="Chelsea Cary" userId="c9460dc5-ea41-413e-92df-33cd1b8309d4" providerId="ADAL" clId="{D952C03D-EBDE-4472-8938-7BD1BB812BF2}" dt="2025-08-15T21:10:29.761" v="4795" actId="164"/>
          <ac:picMkLst>
            <pc:docMk/>
            <pc:sldMk cId="4102372005" sldId="269"/>
            <ac:picMk id="5" creationId="{A1AF725A-4C1F-50A2-3592-DAEF44AB0B2D}"/>
          </ac:picMkLst>
        </pc:picChg>
        <pc:picChg chg="add mod">
          <ac:chgData name="Chelsea Cary" userId="c9460dc5-ea41-413e-92df-33cd1b8309d4" providerId="ADAL" clId="{D952C03D-EBDE-4472-8938-7BD1BB812BF2}" dt="2025-09-05T22:38:58.660" v="8562" actId="1076"/>
          <ac:picMkLst>
            <pc:docMk/>
            <pc:sldMk cId="4102372005" sldId="269"/>
            <ac:picMk id="6" creationId="{200347A8-A16B-544B-39EE-B944FC12BDBD}"/>
          </ac:picMkLst>
        </pc:picChg>
        <pc:picChg chg="add mod">
          <ac:chgData name="Chelsea Cary" userId="c9460dc5-ea41-413e-92df-33cd1b8309d4" providerId="ADAL" clId="{D952C03D-EBDE-4472-8938-7BD1BB812BF2}" dt="2025-09-05T22:39:12.706" v="8564" actId="1076"/>
          <ac:picMkLst>
            <pc:docMk/>
            <pc:sldMk cId="4102372005" sldId="269"/>
            <ac:picMk id="8" creationId="{1CCD56B3-906D-6C12-E565-DEFDA2CEA2BA}"/>
          </ac:picMkLst>
        </pc:picChg>
        <pc:picChg chg="add mod">
          <ac:chgData name="Chelsea Cary" userId="c9460dc5-ea41-413e-92df-33cd1b8309d4" providerId="ADAL" clId="{D952C03D-EBDE-4472-8938-7BD1BB812BF2}" dt="2025-08-15T21:10:29.761" v="4795" actId="164"/>
          <ac:picMkLst>
            <pc:docMk/>
            <pc:sldMk cId="4102372005" sldId="269"/>
            <ac:picMk id="9" creationId="{2DD6E50F-BA4F-F88A-3DD4-A58B9D2CD2BD}"/>
          </ac:picMkLst>
        </pc:picChg>
        <pc:picChg chg="add mod">
          <ac:chgData name="Chelsea Cary" userId="c9460dc5-ea41-413e-92df-33cd1b8309d4" providerId="ADAL" clId="{D952C03D-EBDE-4472-8938-7BD1BB812BF2}" dt="2025-09-05T22:40:19.569" v="8571" actId="1037"/>
          <ac:picMkLst>
            <pc:docMk/>
            <pc:sldMk cId="4102372005" sldId="269"/>
            <ac:picMk id="10" creationId="{93BDA062-4513-7423-3A5D-B89CFF8F4185}"/>
          </ac:picMkLst>
        </pc:picChg>
        <pc:picChg chg="add mod topLvl">
          <ac:chgData name="Chelsea Cary" userId="c9460dc5-ea41-413e-92df-33cd1b8309d4" providerId="ADAL" clId="{D952C03D-EBDE-4472-8938-7BD1BB812BF2}" dt="2025-08-18T17:19:36.448" v="6391" actId="165"/>
          <ac:picMkLst>
            <pc:docMk/>
            <pc:sldMk cId="4102372005" sldId="269"/>
            <ac:picMk id="11" creationId="{AB11DF6F-B9BF-856C-45EA-AC4565347EA2}"/>
          </ac:picMkLst>
        </pc:picChg>
        <pc:picChg chg="add mod ord topLvl">
          <ac:chgData name="Chelsea Cary" userId="c9460dc5-ea41-413e-92df-33cd1b8309d4" providerId="ADAL" clId="{D952C03D-EBDE-4472-8938-7BD1BB812BF2}" dt="2025-09-08T21:19:58.906" v="10061" actId="165"/>
          <ac:picMkLst>
            <pc:docMk/>
            <pc:sldMk cId="4102372005" sldId="269"/>
            <ac:picMk id="12" creationId="{391B198D-0C16-3814-B3BA-D2A5D6E5CE1D}"/>
          </ac:picMkLst>
        </pc:picChg>
        <pc:picChg chg="add mod">
          <ac:chgData name="Chelsea Cary" userId="c9460dc5-ea41-413e-92df-33cd1b8309d4" providerId="ADAL" clId="{D952C03D-EBDE-4472-8938-7BD1BB812BF2}" dt="2025-09-05T22:40:19.569" v="8571" actId="1037"/>
          <ac:picMkLst>
            <pc:docMk/>
            <pc:sldMk cId="4102372005" sldId="269"/>
            <ac:picMk id="13" creationId="{F1CD00BB-D9FF-5FD2-33E6-EC7A4C7E2010}"/>
          </ac:picMkLst>
        </pc:picChg>
        <pc:picChg chg="add mod">
          <ac:chgData name="Chelsea Cary" userId="c9460dc5-ea41-413e-92df-33cd1b8309d4" providerId="ADAL" clId="{D952C03D-EBDE-4472-8938-7BD1BB812BF2}" dt="2025-09-05T22:40:19.569" v="8571" actId="1037"/>
          <ac:picMkLst>
            <pc:docMk/>
            <pc:sldMk cId="4102372005" sldId="269"/>
            <ac:picMk id="14" creationId="{E4319AAB-0C47-6848-7B3E-A7C482A49D4E}"/>
          </ac:picMkLst>
        </pc:picChg>
        <pc:picChg chg="add mod topLvl">
          <ac:chgData name="Chelsea Cary" userId="c9460dc5-ea41-413e-92df-33cd1b8309d4" providerId="ADAL" clId="{D952C03D-EBDE-4472-8938-7BD1BB812BF2}" dt="2025-08-18T17:19:36.448" v="6391" actId="165"/>
          <ac:picMkLst>
            <pc:docMk/>
            <pc:sldMk cId="4102372005" sldId="269"/>
            <ac:picMk id="15" creationId="{1AC2EBA9-E3DF-5D05-8516-B6B9B06DBDC6}"/>
          </ac:picMkLst>
        </pc:picChg>
        <pc:picChg chg="add mod ord topLvl">
          <ac:chgData name="Chelsea Cary" userId="c9460dc5-ea41-413e-92df-33cd1b8309d4" providerId="ADAL" clId="{D952C03D-EBDE-4472-8938-7BD1BB812BF2}" dt="2025-09-08T21:19:58.906" v="10061" actId="165"/>
          <ac:picMkLst>
            <pc:docMk/>
            <pc:sldMk cId="4102372005" sldId="269"/>
            <ac:picMk id="22" creationId="{3D5BA977-1C5F-C0D4-C223-FCF1795BC0ED}"/>
          </ac:picMkLst>
        </pc:picChg>
        <pc:picChg chg="add mod">
          <ac:chgData name="Chelsea Cary" userId="c9460dc5-ea41-413e-92df-33cd1b8309d4" providerId="ADAL" clId="{D952C03D-EBDE-4472-8938-7BD1BB812BF2}" dt="2025-09-05T22:40:19.569" v="8571" actId="1037"/>
          <ac:picMkLst>
            <pc:docMk/>
            <pc:sldMk cId="4102372005" sldId="269"/>
            <ac:picMk id="23" creationId="{2776B4B8-265D-4445-DF02-AE39F1D4DB33}"/>
          </ac:picMkLst>
        </pc:picChg>
        <pc:picChg chg="add mod">
          <ac:chgData name="Chelsea Cary" userId="c9460dc5-ea41-413e-92df-33cd1b8309d4" providerId="ADAL" clId="{D952C03D-EBDE-4472-8938-7BD1BB812BF2}" dt="2025-08-14T20:46:00.424" v="4102"/>
          <ac:picMkLst>
            <pc:docMk/>
            <pc:sldMk cId="4102372005" sldId="269"/>
            <ac:picMk id="24" creationId="{DB7A1A38-EFCD-E568-4F78-4D68AC916401}"/>
          </ac:picMkLst>
        </pc:picChg>
        <pc:picChg chg="add mod topLvl">
          <ac:chgData name="Chelsea Cary" userId="c9460dc5-ea41-413e-92df-33cd1b8309d4" providerId="ADAL" clId="{D952C03D-EBDE-4472-8938-7BD1BB812BF2}" dt="2025-09-08T21:19:58.906" v="10061" actId="165"/>
          <ac:picMkLst>
            <pc:docMk/>
            <pc:sldMk cId="4102372005" sldId="269"/>
            <ac:picMk id="25" creationId="{9F21DCFE-40CD-FB2A-641F-6203EEA1E0F5}"/>
          </ac:picMkLst>
        </pc:picChg>
        <pc:picChg chg="add mod topLvl">
          <ac:chgData name="Chelsea Cary" userId="c9460dc5-ea41-413e-92df-33cd1b8309d4" providerId="ADAL" clId="{D952C03D-EBDE-4472-8938-7BD1BB812BF2}" dt="2025-08-18T17:19:36.448" v="6391" actId="165"/>
          <ac:picMkLst>
            <pc:docMk/>
            <pc:sldMk cId="4102372005" sldId="269"/>
            <ac:picMk id="26" creationId="{30FBBB01-674C-666C-E026-82330827AC7E}"/>
          </ac:picMkLst>
        </pc:picChg>
        <pc:picChg chg="add mod ord topLvl">
          <ac:chgData name="Chelsea Cary" userId="c9460dc5-ea41-413e-92df-33cd1b8309d4" providerId="ADAL" clId="{D952C03D-EBDE-4472-8938-7BD1BB812BF2}" dt="2025-09-08T21:19:58.906" v="10061" actId="165"/>
          <ac:picMkLst>
            <pc:docMk/>
            <pc:sldMk cId="4102372005" sldId="269"/>
            <ac:picMk id="27" creationId="{1025DF82-9B50-9FB6-D1DD-AF02C473ABD7}"/>
          </ac:picMkLst>
        </pc:picChg>
        <pc:picChg chg="add mod ord">
          <ac:chgData name="Chelsea Cary" userId="c9460dc5-ea41-413e-92df-33cd1b8309d4" providerId="ADAL" clId="{D952C03D-EBDE-4472-8938-7BD1BB812BF2}" dt="2025-08-15T21:10:29.761" v="4795" actId="164"/>
          <ac:picMkLst>
            <pc:docMk/>
            <pc:sldMk cId="4102372005" sldId="269"/>
            <ac:picMk id="31" creationId="{7797F60C-4652-1E43-05D7-F9E99CB9D3F5}"/>
          </ac:picMkLst>
        </pc:picChg>
        <pc:picChg chg="add mod ord">
          <ac:chgData name="Chelsea Cary" userId="c9460dc5-ea41-413e-92df-33cd1b8309d4" providerId="ADAL" clId="{D952C03D-EBDE-4472-8938-7BD1BB812BF2}" dt="2025-08-15T19:20:06.788" v="4348" actId="1038"/>
          <ac:picMkLst>
            <pc:docMk/>
            <pc:sldMk cId="4102372005" sldId="269"/>
            <ac:picMk id="33" creationId="{3C5D3358-78FA-8657-0968-6835C2B109A1}"/>
          </ac:picMkLst>
        </pc:picChg>
        <pc:picChg chg="add mod ord topLvl">
          <ac:chgData name="Chelsea Cary" userId="c9460dc5-ea41-413e-92df-33cd1b8309d4" providerId="ADAL" clId="{D952C03D-EBDE-4472-8938-7BD1BB812BF2}" dt="2025-08-18T17:19:36.448" v="6391" actId="165"/>
          <ac:picMkLst>
            <pc:docMk/>
            <pc:sldMk cId="4102372005" sldId="269"/>
            <ac:picMk id="37" creationId="{3EEA8FFE-4B72-E46C-4E08-D7E1F5C1B84C}"/>
          </ac:picMkLst>
        </pc:picChg>
        <pc:picChg chg="add mod">
          <ac:chgData name="Chelsea Cary" userId="c9460dc5-ea41-413e-92df-33cd1b8309d4" providerId="ADAL" clId="{D952C03D-EBDE-4472-8938-7BD1BB812BF2}" dt="2025-08-15T20:32:44.164" v="4704"/>
          <ac:picMkLst>
            <pc:docMk/>
            <pc:sldMk cId="4102372005" sldId="269"/>
            <ac:picMk id="38" creationId="{83B9B720-7299-FDDC-25B8-927152C4E9B6}"/>
          </ac:picMkLst>
        </pc:picChg>
        <pc:picChg chg="add mod topLvl">
          <ac:chgData name="Chelsea Cary" userId="c9460dc5-ea41-413e-92df-33cd1b8309d4" providerId="ADAL" clId="{D952C03D-EBDE-4472-8938-7BD1BB812BF2}" dt="2025-09-10T00:54:32.858" v="11840"/>
          <ac:picMkLst>
            <pc:docMk/>
            <pc:sldMk cId="4102372005" sldId="269"/>
            <ac:picMk id="39" creationId="{E2D61A28-2216-4F87-8A5C-F7FAC74A98E1}"/>
          </ac:picMkLst>
        </pc:picChg>
        <pc:cxnChg chg="add mod">
          <ac:chgData name="Chelsea Cary" userId="c9460dc5-ea41-413e-92df-33cd1b8309d4" providerId="ADAL" clId="{D952C03D-EBDE-4472-8938-7BD1BB812BF2}" dt="2025-08-15T20:35:51.532" v="4732" actId="1076"/>
          <ac:cxnSpMkLst>
            <pc:docMk/>
            <pc:sldMk cId="4102372005" sldId="269"/>
            <ac:cxnSpMk id="40" creationId="{1F2212F1-C536-6C28-E7F5-20ADA918CDEF}"/>
          </ac:cxnSpMkLst>
        </pc:cxnChg>
        <pc:cxnChg chg="add mod">
          <ac:chgData name="Chelsea Cary" userId="c9460dc5-ea41-413e-92df-33cd1b8309d4" providerId="ADAL" clId="{D952C03D-EBDE-4472-8938-7BD1BB812BF2}" dt="2025-08-15T20:35:51.532" v="4732" actId="1076"/>
          <ac:cxnSpMkLst>
            <pc:docMk/>
            <pc:sldMk cId="4102372005" sldId="269"/>
            <ac:cxnSpMk id="41" creationId="{3177281B-18C5-80BD-8484-B68025F3864F}"/>
          </ac:cxnSpMkLst>
        </pc:cxnChg>
      </pc:sldChg>
      <pc:sldChg chg="addSp delSp modSp add mod modNotesTx">
        <pc:chgData name="Chelsea Cary" userId="c9460dc5-ea41-413e-92df-33cd1b8309d4" providerId="ADAL" clId="{D952C03D-EBDE-4472-8938-7BD1BB812BF2}" dt="2025-09-10T01:13:54.988" v="12601" actId="20577"/>
        <pc:sldMkLst>
          <pc:docMk/>
          <pc:sldMk cId="705170648" sldId="270"/>
        </pc:sldMkLst>
        <pc:spChg chg="add mod">
          <ac:chgData name="Chelsea Cary" userId="c9460dc5-ea41-413e-92df-33cd1b8309d4" providerId="ADAL" clId="{D952C03D-EBDE-4472-8938-7BD1BB812BF2}" dt="2025-09-10T01:09:01.883" v="12064" actId="1076"/>
          <ac:spMkLst>
            <pc:docMk/>
            <pc:sldMk cId="705170648" sldId="270"/>
            <ac:spMk id="4" creationId="{4E69796D-8493-B599-EAD4-10E69BDFEE98}"/>
          </ac:spMkLst>
        </pc:spChg>
        <pc:spChg chg="add mod">
          <ac:chgData name="Chelsea Cary" userId="c9460dc5-ea41-413e-92df-33cd1b8309d4" providerId="ADAL" clId="{D952C03D-EBDE-4472-8938-7BD1BB812BF2}" dt="2025-09-09T23:20:28.826" v="11398" actId="1076"/>
          <ac:spMkLst>
            <pc:docMk/>
            <pc:sldMk cId="705170648" sldId="270"/>
            <ac:spMk id="5" creationId="{53FF266C-DF1B-9A7A-0DA4-FC7B62D35BAE}"/>
          </ac:spMkLst>
        </pc:spChg>
        <pc:spChg chg="add mod">
          <ac:chgData name="Chelsea Cary" userId="c9460dc5-ea41-413e-92df-33cd1b8309d4" providerId="ADAL" clId="{D952C03D-EBDE-4472-8938-7BD1BB812BF2}" dt="2025-08-13T21:56:38.494" v="3785" actId="1076"/>
          <ac:spMkLst>
            <pc:docMk/>
            <pc:sldMk cId="705170648" sldId="270"/>
            <ac:spMk id="8" creationId="{1D3CC25D-499F-D722-43D0-B815936CF176}"/>
          </ac:spMkLst>
        </pc:spChg>
        <pc:spChg chg="add mod">
          <ac:chgData name="Chelsea Cary" userId="c9460dc5-ea41-413e-92df-33cd1b8309d4" providerId="ADAL" clId="{D952C03D-EBDE-4472-8938-7BD1BB812BF2}" dt="2025-08-15T19:21:52.229" v="4355" actId="1076"/>
          <ac:spMkLst>
            <pc:docMk/>
            <pc:sldMk cId="705170648" sldId="270"/>
            <ac:spMk id="9" creationId="{8D0409EF-81B7-CAA7-507B-3B760025121D}"/>
          </ac:spMkLst>
        </pc:spChg>
        <pc:spChg chg="add mod">
          <ac:chgData name="Chelsea Cary" userId="c9460dc5-ea41-413e-92df-33cd1b8309d4" providerId="ADAL" clId="{D952C03D-EBDE-4472-8938-7BD1BB812BF2}" dt="2025-08-13T21:56:29.580" v="3783" actId="1076"/>
          <ac:spMkLst>
            <pc:docMk/>
            <pc:sldMk cId="705170648" sldId="270"/>
            <ac:spMk id="10" creationId="{35C687E9-4297-622C-B359-D083E2858B00}"/>
          </ac:spMkLst>
        </pc:spChg>
        <pc:spChg chg="add mod">
          <ac:chgData name="Chelsea Cary" userId="c9460dc5-ea41-413e-92df-33cd1b8309d4" providerId="ADAL" clId="{D952C03D-EBDE-4472-8938-7BD1BB812BF2}" dt="2025-08-13T21:56:33.545" v="3784" actId="1076"/>
          <ac:spMkLst>
            <pc:docMk/>
            <pc:sldMk cId="705170648" sldId="270"/>
            <ac:spMk id="11" creationId="{0433456F-D264-B34E-9A96-68B50A130B2D}"/>
          </ac:spMkLst>
        </pc:spChg>
        <pc:spChg chg="add mod">
          <ac:chgData name="Chelsea Cary" userId="c9460dc5-ea41-413e-92df-33cd1b8309d4" providerId="ADAL" clId="{D952C03D-EBDE-4472-8938-7BD1BB812BF2}" dt="2025-08-15T19:22:04.296" v="4356" actId="1076"/>
          <ac:spMkLst>
            <pc:docMk/>
            <pc:sldMk cId="705170648" sldId="270"/>
            <ac:spMk id="12" creationId="{7069AA5B-E42F-E061-A234-3D4D3C59577C}"/>
          </ac:spMkLst>
        </pc:spChg>
        <pc:spChg chg="add mod">
          <ac:chgData name="Chelsea Cary" userId="c9460dc5-ea41-413e-92df-33cd1b8309d4" providerId="ADAL" clId="{D952C03D-EBDE-4472-8938-7BD1BB812BF2}" dt="2025-08-15T19:22:12.361" v="4357" actId="1076"/>
          <ac:spMkLst>
            <pc:docMk/>
            <pc:sldMk cId="705170648" sldId="270"/>
            <ac:spMk id="13" creationId="{7F597F93-A9E1-980F-242D-8119493954D1}"/>
          </ac:spMkLst>
        </pc:spChg>
        <pc:spChg chg="add mod">
          <ac:chgData name="Chelsea Cary" userId="c9460dc5-ea41-413e-92df-33cd1b8309d4" providerId="ADAL" clId="{D952C03D-EBDE-4472-8938-7BD1BB812BF2}" dt="2025-09-09T23:21:21.488" v="11410" actId="1037"/>
          <ac:spMkLst>
            <pc:docMk/>
            <pc:sldMk cId="705170648" sldId="270"/>
            <ac:spMk id="30" creationId="{4E4E9EAB-286F-3352-BD2A-9778CBF3D9B1}"/>
          </ac:spMkLst>
        </pc:spChg>
        <pc:spChg chg="add mod">
          <ac:chgData name="Chelsea Cary" userId="c9460dc5-ea41-413e-92df-33cd1b8309d4" providerId="ADAL" clId="{D952C03D-EBDE-4472-8938-7BD1BB812BF2}" dt="2025-08-15T19:22:34.258" v="4361" actId="1076"/>
          <ac:spMkLst>
            <pc:docMk/>
            <pc:sldMk cId="705170648" sldId="270"/>
            <ac:spMk id="33" creationId="{85B1645C-DBF0-D5AF-72BF-DD42EEE34A3C}"/>
          </ac:spMkLst>
        </pc:spChg>
        <pc:spChg chg="add mod">
          <ac:chgData name="Chelsea Cary" userId="c9460dc5-ea41-413e-92df-33cd1b8309d4" providerId="ADAL" clId="{D952C03D-EBDE-4472-8938-7BD1BB812BF2}" dt="2025-08-15T19:22:22.606" v="4359" actId="122"/>
          <ac:spMkLst>
            <pc:docMk/>
            <pc:sldMk cId="705170648" sldId="270"/>
            <ac:spMk id="34" creationId="{119FFCBA-7165-678E-1BAA-7736DFCC2BA0}"/>
          </ac:spMkLst>
        </pc:spChg>
        <pc:spChg chg="add mod">
          <ac:chgData name="Chelsea Cary" userId="c9460dc5-ea41-413e-92df-33cd1b8309d4" providerId="ADAL" clId="{D952C03D-EBDE-4472-8938-7BD1BB812BF2}" dt="2025-09-09T23:20:38.446" v="11400" actId="1076"/>
          <ac:spMkLst>
            <pc:docMk/>
            <pc:sldMk cId="705170648" sldId="270"/>
            <ac:spMk id="36" creationId="{E00402D5-2512-C3B8-FB5F-FEB1685852EC}"/>
          </ac:spMkLst>
        </pc:spChg>
        <pc:spChg chg="add mod">
          <ac:chgData name="Chelsea Cary" userId="c9460dc5-ea41-413e-92df-33cd1b8309d4" providerId="ADAL" clId="{D952C03D-EBDE-4472-8938-7BD1BB812BF2}" dt="2025-09-09T23:21:03.965" v="11402" actId="14100"/>
          <ac:spMkLst>
            <pc:docMk/>
            <pc:sldMk cId="705170648" sldId="270"/>
            <ac:spMk id="38" creationId="{4C1950FD-8516-5892-72B7-AA8A6EFB5B94}"/>
          </ac:spMkLst>
        </pc:spChg>
        <pc:spChg chg="add mod">
          <ac:chgData name="Chelsea Cary" userId="c9460dc5-ea41-413e-92df-33cd1b8309d4" providerId="ADAL" clId="{D952C03D-EBDE-4472-8938-7BD1BB812BF2}" dt="2025-09-09T23:20:12.969" v="11394" actId="14100"/>
          <ac:spMkLst>
            <pc:docMk/>
            <pc:sldMk cId="705170648" sldId="270"/>
            <ac:spMk id="39" creationId="{19310435-D0BC-8556-FDBF-4FAEF76D9286}"/>
          </ac:spMkLst>
        </pc:spChg>
        <pc:spChg chg="add mod">
          <ac:chgData name="Chelsea Cary" userId="c9460dc5-ea41-413e-92df-33cd1b8309d4" providerId="ADAL" clId="{D952C03D-EBDE-4472-8938-7BD1BB812BF2}" dt="2025-09-09T23:21:32.600" v="11414" actId="1037"/>
          <ac:spMkLst>
            <pc:docMk/>
            <pc:sldMk cId="705170648" sldId="270"/>
            <ac:spMk id="40" creationId="{EDB6F954-8A00-6DEB-7867-32DD18EAD68D}"/>
          </ac:spMkLst>
        </pc:spChg>
        <pc:spChg chg="add mod">
          <ac:chgData name="Chelsea Cary" userId="c9460dc5-ea41-413e-92df-33cd1b8309d4" providerId="ADAL" clId="{D952C03D-EBDE-4472-8938-7BD1BB812BF2}" dt="2025-09-09T23:23:11.399" v="11424" actId="14100"/>
          <ac:spMkLst>
            <pc:docMk/>
            <pc:sldMk cId="705170648" sldId="270"/>
            <ac:spMk id="41" creationId="{AF1E1FB7-263A-1E02-A663-8BAC39C5D670}"/>
          </ac:spMkLst>
        </pc:spChg>
        <pc:spChg chg="add mod">
          <ac:chgData name="Chelsea Cary" userId="c9460dc5-ea41-413e-92df-33cd1b8309d4" providerId="ADAL" clId="{D952C03D-EBDE-4472-8938-7BD1BB812BF2}" dt="2025-09-09T23:22:38.673" v="11419" actId="14100"/>
          <ac:spMkLst>
            <pc:docMk/>
            <pc:sldMk cId="705170648" sldId="270"/>
            <ac:spMk id="43" creationId="{4E2D8CE9-E498-585A-B68F-6E8F11ABCFC9}"/>
          </ac:spMkLst>
        </pc:spChg>
        <pc:spChg chg="add mod">
          <ac:chgData name="Chelsea Cary" userId="c9460dc5-ea41-413e-92df-33cd1b8309d4" providerId="ADAL" clId="{D952C03D-EBDE-4472-8938-7BD1BB812BF2}" dt="2025-08-30T00:55:52.543" v="8556" actId="404"/>
          <ac:spMkLst>
            <pc:docMk/>
            <pc:sldMk cId="705170648" sldId="270"/>
            <ac:spMk id="45" creationId="{4AA7D1A6-40FF-5FC5-6C3A-1035095690DB}"/>
          </ac:spMkLst>
        </pc:spChg>
        <pc:spChg chg="add mod">
          <ac:chgData name="Chelsea Cary" userId="c9460dc5-ea41-413e-92df-33cd1b8309d4" providerId="ADAL" clId="{D952C03D-EBDE-4472-8938-7BD1BB812BF2}" dt="2025-09-09T23:23:41.430" v="11472" actId="14100"/>
          <ac:spMkLst>
            <pc:docMk/>
            <pc:sldMk cId="705170648" sldId="270"/>
            <ac:spMk id="46" creationId="{F39DF88E-4C84-AA99-FE4C-9BA2FE088CDD}"/>
          </ac:spMkLst>
        </pc:spChg>
        <pc:spChg chg="add mod">
          <ac:chgData name="Chelsea Cary" userId="c9460dc5-ea41-413e-92df-33cd1b8309d4" providerId="ADAL" clId="{D952C03D-EBDE-4472-8938-7BD1BB812BF2}" dt="2025-09-09T23:23:27.724" v="11470" actId="1036"/>
          <ac:spMkLst>
            <pc:docMk/>
            <pc:sldMk cId="705170648" sldId="270"/>
            <ac:spMk id="47" creationId="{8AA7DF4F-2054-79AD-23DC-1F21FF707CC4}"/>
          </ac:spMkLst>
        </pc:spChg>
        <pc:spChg chg="add mod">
          <ac:chgData name="Chelsea Cary" userId="c9460dc5-ea41-413e-92df-33cd1b8309d4" providerId="ADAL" clId="{D952C03D-EBDE-4472-8938-7BD1BB812BF2}" dt="2025-09-09T23:20:22.525" v="11396" actId="1076"/>
          <ac:spMkLst>
            <pc:docMk/>
            <pc:sldMk cId="705170648" sldId="270"/>
            <ac:spMk id="48" creationId="{E1587FB0-76B9-E130-BD28-500824504345}"/>
          </ac:spMkLst>
        </pc:spChg>
        <pc:spChg chg="add mod">
          <ac:chgData name="Chelsea Cary" userId="c9460dc5-ea41-413e-92df-33cd1b8309d4" providerId="ADAL" clId="{D952C03D-EBDE-4472-8938-7BD1BB812BF2}" dt="2025-09-10T01:09:01.883" v="12064" actId="1076"/>
          <ac:spMkLst>
            <pc:docMk/>
            <pc:sldMk cId="705170648" sldId="270"/>
            <ac:spMk id="49" creationId="{CBB1B978-8EB6-5751-C377-ED6485ED8589}"/>
          </ac:spMkLst>
        </pc:spChg>
        <pc:spChg chg="add mod">
          <ac:chgData name="Chelsea Cary" userId="c9460dc5-ea41-413e-92df-33cd1b8309d4" providerId="ADAL" clId="{D952C03D-EBDE-4472-8938-7BD1BB812BF2}" dt="2025-09-10T01:09:01.883" v="12064" actId="1076"/>
          <ac:spMkLst>
            <pc:docMk/>
            <pc:sldMk cId="705170648" sldId="270"/>
            <ac:spMk id="50" creationId="{2E549854-70EE-FF2F-EEB0-B77EFBDB8DFD}"/>
          </ac:spMkLst>
        </pc:spChg>
        <pc:spChg chg="add mod">
          <ac:chgData name="Chelsea Cary" userId="c9460dc5-ea41-413e-92df-33cd1b8309d4" providerId="ADAL" clId="{D952C03D-EBDE-4472-8938-7BD1BB812BF2}" dt="2025-09-09T23:23:03.827" v="11422" actId="14100"/>
          <ac:spMkLst>
            <pc:docMk/>
            <pc:sldMk cId="705170648" sldId="270"/>
            <ac:spMk id="51" creationId="{54AC20CC-46F9-41D9-D63B-09EB1ED1FF22}"/>
          </ac:spMkLst>
        </pc:spChg>
        <pc:spChg chg="add mod">
          <ac:chgData name="Chelsea Cary" userId="c9460dc5-ea41-413e-92df-33cd1b8309d4" providerId="ADAL" clId="{D952C03D-EBDE-4472-8938-7BD1BB812BF2}" dt="2025-09-09T23:22:53.828" v="11420" actId="1076"/>
          <ac:spMkLst>
            <pc:docMk/>
            <pc:sldMk cId="705170648" sldId="270"/>
            <ac:spMk id="52" creationId="{09F786D3-AC78-0078-0B06-AA9B272A1279}"/>
          </ac:spMkLst>
        </pc:spChg>
        <pc:spChg chg="add mod">
          <ac:chgData name="Chelsea Cary" userId="c9460dc5-ea41-413e-92df-33cd1b8309d4" providerId="ADAL" clId="{D952C03D-EBDE-4472-8938-7BD1BB812BF2}" dt="2025-09-09T23:24:04.912" v="11475" actId="1076"/>
          <ac:spMkLst>
            <pc:docMk/>
            <pc:sldMk cId="705170648" sldId="270"/>
            <ac:spMk id="53" creationId="{42FC940B-9722-97E9-3D5D-8A622D9B9607}"/>
          </ac:spMkLst>
        </pc:spChg>
        <pc:spChg chg="add mod">
          <ac:chgData name="Chelsea Cary" userId="c9460dc5-ea41-413e-92df-33cd1b8309d4" providerId="ADAL" clId="{D952C03D-EBDE-4472-8938-7BD1BB812BF2}" dt="2025-09-10T00:55:34.396" v="11841" actId="1076"/>
          <ac:spMkLst>
            <pc:docMk/>
            <pc:sldMk cId="705170648" sldId="270"/>
            <ac:spMk id="54" creationId="{17965F8B-9C0C-E9BC-C270-B16C5EE46AA6}"/>
          </ac:spMkLst>
        </pc:spChg>
        <pc:spChg chg="add mod">
          <ac:chgData name="Chelsea Cary" userId="c9460dc5-ea41-413e-92df-33cd1b8309d4" providerId="ADAL" clId="{D952C03D-EBDE-4472-8938-7BD1BB812BF2}" dt="2025-09-08T21:15:57.532" v="10005" actId="1076"/>
          <ac:spMkLst>
            <pc:docMk/>
            <pc:sldMk cId="705170648" sldId="270"/>
            <ac:spMk id="55" creationId="{37AAD0EE-4ED7-8658-25DF-349BB69AA3BF}"/>
          </ac:spMkLst>
        </pc:spChg>
        <pc:spChg chg="add mod">
          <ac:chgData name="Chelsea Cary" userId="c9460dc5-ea41-413e-92df-33cd1b8309d4" providerId="ADAL" clId="{D952C03D-EBDE-4472-8938-7BD1BB812BF2}" dt="2025-09-08T21:16:04.089" v="10007" actId="1076"/>
          <ac:spMkLst>
            <pc:docMk/>
            <pc:sldMk cId="705170648" sldId="270"/>
            <ac:spMk id="56" creationId="{3F50E056-A5AA-994A-936D-88C97EFEEC3D}"/>
          </ac:spMkLst>
        </pc:spChg>
        <pc:spChg chg="add mod">
          <ac:chgData name="Chelsea Cary" userId="c9460dc5-ea41-413e-92df-33cd1b8309d4" providerId="ADAL" clId="{D952C03D-EBDE-4472-8938-7BD1BB812BF2}" dt="2025-09-08T21:16:18.230" v="10012" actId="1076"/>
          <ac:spMkLst>
            <pc:docMk/>
            <pc:sldMk cId="705170648" sldId="270"/>
            <ac:spMk id="57" creationId="{3D4A9BA7-CBA5-47E0-D87B-6B3CA52766C1}"/>
          </ac:spMkLst>
        </pc:spChg>
        <pc:spChg chg="add mod">
          <ac:chgData name="Chelsea Cary" userId="c9460dc5-ea41-413e-92df-33cd1b8309d4" providerId="ADAL" clId="{D952C03D-EBDE-4472-8938-7BD1BB812BF2}" dt="2025-09-08T21:16:07.261" v="10009"/>
          <ac:spMkLst>
            <pc:docMk/>
            <pc:sldMk cId="705170648" sldId="270"/>
            <ac:spMk id="58" creationId="{8324AFF5-6C3A-FA82-70FF-462A2B6C2A4D}"/>
          </ac:spMkLst>
        </pc:spChg>
        <pc:spChg chg="add mod">
          <ac:chgData name="Chelsea Cary" userId="c9460dc5-ea41-413e-92df-33cd1b8309d4" providerId="ADAL" clId="{D952C03D-EBDE-4472-8938-7BD1BB812BF2}" dt="2025-09-08T21:16:13.271" v="10011" actId="1076"/>
          <ac:spMkLst>
            <pc:docMk/>
            <pc:sldMk cId="705170648" sldId="270"/>
            <ac:spMk id="59" creationId="{42F7E1CE-B3C3-22BC-A62F-6761122F7DDA}"/>
          </ac:spMkLst>
        </pc:spChg>
        <pc:spChg chg="add mod">
          <ac:chgData name="Chelsea Cary" userId="c9460dc5-ea41-413e-92df-33cd1b8309d4" providerId="ADAL" clId="{D952C03D-EBDE-4472-8938-7BD1BB812BF2}" dt="2025-09-08T21:16:42.135" v="10018" actId="1076"/>
          <ac:spMkLst>
            <pc:docMk/>
            <pc:sldMk cId="705170648" sldId="270"/>
            <ac:spMk id="60" creationId="{1984F505-916F-1783-CB06-2BD9DD733215}"/>
          </ac:spMkLst>
        </pc:spChg>
        <pc:spChg chg="add mod">
          <ac:chgData name="Chelsea Cary" userId="c9460dc5-ea41-413e-92df-33cd1b8309d4" providerId="ADAL" clId="{D952C03D-EBDE-4472-8938-7BD1BB812BF2}" dt="2025-09-08T21:16:33.941" v="10017" actId="1076"/>
          <ac:spMkLst>
            <pc:docMk/>
            <pc:sldMk cId="705170648" sldId="270"/>
            <ac:spMk id="61" creationId="{61DCD4DE-98A7-F78B-146A-AF92F8A987DD}"/>
          </ac:spMkLst>
        </pc:spChg>
        <pc:spChg chg="add mod">
          <ac:chgData name="Chelsea Cary" userId="c9460dc5-ea41-413e-92df-33cd1b8309d4" providerId="ADAL" clId="{D952C03D-EBDE-4472-8938-7BD1BB812BF2}" dt="2025-09-08T21:16:27.378" v="10016" actId="1076"/>
          <ac:spMkLst>
            <pc:docMk/>
            <pc:sldMk cId="705170648" sldId="270"/>
            <ac:spMk id="62" creationId="{198E26B6-5992-AB2D-B896-FD61CBF51F71}"/>
          </ac:spMkLst>
        </pc:spChg>
        <pc:spChg chg="add mod">
          <ac:chgData name="Chelsea Cary" userId="c9460dc5-ea41-413e-92df-33cd1b8309d4" providerId="ADAL" clId="{D952C03D-EBDE-4472-8938-7BD1BB812BF2}" dt="2025-09-08T21:16:52.709" v="10020" actId="1076"/>
          <ac:spMkLst>
            <pc:docMk/>
            <pc:sldMk cId="705170648" sldId="270"/>
            <ac:spMk id="63" creationId="{40EF8E93-9FBB-3EBF-1EE0-3C2B17B1A400}"/>
          </ac:spMkLst>
        </pc:spChg>
        <pc:spChg chg="add mod">
          <ac:chgData name="Chelsea Cary" userId="c9460dc5-ea41-413e-92df-33cd1b8309d4" providerId="ADAL" clId="{D952C03D-EBDE-4472-8938-7BD1BB812BF2}" dt="2025-09-10T01:09:01.883" v="12064" actId="1076"/>
          <ac:spMkLst>
            <pc:docMk/>
            <pc:sldMk cId="705170648" sldId="270"/>
            <ac:spMk id="64" creationId="{3532A051-3976-024F-230C-3F854F7A036C}"/>
          </ac:spMkLst>
        </pc:spChg>
        <pc:spChg chg="add mod">
          <ac:chgData name="Chelsea Cary" userId="c9460dc5-ea41-413e-92df-33cd1b8309d4" providerId="ADAL" clId="{D952C03D-EBDE-4472-8938-7BD1BB812BF2}" dt="2025-09-10T01:09:01.883" v="12064" actId="1076"/>
          <ac:spMkLst>
            <pc:docMk/>
            <pc:sldMk cId="705170648" sldId="270"/>
            <ac:spMk id="65" creationId="{1D5CBCFF-DE1B-8254-F156-90372C890CD1}"/>
          </ac:spMkLst>
        </pc:spChg>
        <pc:spChg chg="add mod">
          <ac:chgData name="Chelsea Cary" userId="c9460dc5-ea41-413e-92df-33cd1b8309d4" providerId="ADAL" clId="{D952C03D-EBDE-4472-8938-7BD1BB812BF2}" dt="2025-09-10T01:09:01.883" v="12064" actId="1076"/>
          <ac:spMkLst>
            <pc:docMk/>
            <pc:sldMk cId="705170648" sldId="270"/>
            <ac:spMk id="66" creationId="{97CD7E7E-72CD-E253-8552-85959E61EA02}"/>
          </ac:spMkLst>
        </pc:spChg>
        <pc:spChg chg="add mod">
          <ac:chgData name="Chelsea Cary" userId="c9460dc5-ea41-413e-92df-33cd1b8309d4" providerId="ADAL" clId="{D952C03D-EBDE-4472-8938-7BD1BB812BF2}" dt="2025-09-10T01:09:01.883" v="12064" actId="1076"/>
          <ac:spMkLst>
            <pc:docMk/>
            <pc:sldMk cId="705170648" sldId="270"/>
            <ac:spMk id="67" creationId="{A3D4D7A3-92D7-8A7B-68A9-B968064FA54E}"/>
          </ac:spMkLst>
        </pc:spChg>
        <pc:spChg chg="add mod">
          <ac:chgData name="Chelsea Cary" userId="c9460dc5-ea41-413e-92df-33cd1b8309d4" providerId="ADAL" clId="{D952C03D-EBDE-4472-8938-7BD1BB812BF2}" dt="2025-09-10T01:09:01.883" v="12064" actId="1076"/>
          <ac:spMkLst>
            <pc:docMk/>
            <pc:sldMk cId="705170648" sldId="270"/>
            <ac:spMk id="68" creationId="{003C2AE0-9EDC-1351-8F1C-202F12843D30}"/>
          </ac:spMkLst>
        </pc:spChg>
        <pc:picChg chg="add mod">
          <ac:chgData name="Chelsea Cary" userId="c9460dc5-ea41-413e-92df-33cd1b8309d4" providerId="ADAL" clId="{D952C03D-EBDE-4472-8938-7BD1BB812BF2}" dt="2025-09-08T21:06:21.680" v="9920" actId="1076"/>
          <ac:picMkLst>
            <pc:docMk/>
            <pc:sldMk cId="705170648" sldId="270"/>
            <ac:picMk id="2" creationId="{A720147B-138C-D37F-F48D-1E89471140D0}"/>
          </ac:picMkLst>
        </pc:picChg>
        <pc:picChg chg="add mod">
          <ac:chgData name="Chelsea Cary" userId="c9460dc5-ea41-413e-92df-33cd1b8309d4" providerId="ADAL" clId="{D952C03D-EBDE-4472-8938-7BD1BB812BF2}" dt="2025-08-29T17:13:04.868" v="7805" actId="29295"/>
          <ac:picMkLst>
            <pc:docMk/>
            <pc:sldMk cId="705170648" sldId="270"/>
            <ac:picMk id="3" creationId="{F04B9878-8987-E499-4CF1-F271A82C356F}"/>
          </ac:picMkLst>
        </pc:picChg>
        <pc:picChg chg="add mod">
          <ac:chgData name="Chelsea Cary" userId="c9460dc5-ea41-413e-92df-33cd1b8309d4" providerId="ADAL" clId="{D952C03D-EBDE-4472-8938-7BD1BB812BF2}" dt="2025-08-14T20:50:31.171" v="4131" actId="1035"/>
          <ac:picMkLst>
            <pc:docMk/>
            <pc:sldMk cId="705170648" sldId="270"/>
            <ac:picMk id="6" creationId="{0E3D8B29-2FB3-4B72-F9F7-AF60A7142805}"/>
          </ac:picMkLst>
        </pc:picChg>
        <pc:picChg chg="add mod">
          <ac:chgData name="Chelsea Cary" userId="c9460dc5-ea41-413e-92df-33cd1b8309d4" providerId="ADAL" clId="{D952C03D-EBDE-4472-8938-7BD1BB812BF2}" dt="2025-08-14T20:48:57.481" v="4122"/>
          <ac:picMkLst>
            <pc:docMk/>
            <pc:sldMk cId="705170648" sldId="270"/>
            <ac:picMk id="7" creationId="{AEF3998E-A7B7-9F18-41EC-5307FA1E169A}"/>
          </ac:picMkLst>
        </pc:picChg>
        <pc:picChg chg="add mod ord">
          <ac:chgData name="Chelsea Cary" userId="c9460dc5-ea41-413e-92df-33cd1b8309d4" providerId="ADAL" clId="{D952C03D-EBDE-4472-8938-7BD1BB812BF2}" dt="2025-08-29T17:12:17.061" v="7801" actId="167"/>
          <ac:picMkLst>
            <pc:docMk/>
            <pc:sldMk cId="705170648" sldId="270"/>
            <ac:picMk id="14" creationId="{B1FD2D43-B813-20E9-E17A-E136A7A7F22C}"/>
          </ac:picMkLst>
        </pc:picChg>
        <pc:picChg chg="add mod modCrop">
          <ac:chgData name="Chelsea Cary" userId="c9460dc5-ea41-413e-92df-33cd1b8309d4" providerId="ADAL" clId="{D952C03D-EBDE-4472-8938-7BD1BB812BF2}" dt="2025-08-30T00:46:08.421" v="8524" actId="1076"/>
          <ac:picMkLst>
            <pc:docMk/>
            <pc:sldMk cId="705170648" sldId="270"/>
            <ac:picMk id="15" creationId="{65A63D40-239C-CDAC-29A2-3315D006E97C}"/>
          </ac:picMkLst>
        </pc:picChg>
        <pc:picChg chg="add mod">
          <ac:chgData name="Chelsea Cary" userId="c9460dc5-ea41-413e-92df-33cd1b8309d4" providerId="ADAL" clId="{D952C03D-EBDE-4472-8938-7BD1BB812BF2}" dt="2025-09-08T21:10:00.438" v="9943" actId="1038"/>
          <ac:picMkLst>
            <pc:docMk/>
            <pc:sldMk cId="705170648" sldId="270"/>
            <ac:picMk id="16" creationId="{A0EDDFA8-E7CD-89EA-8D90-7BEA53A74B1F}"/>
          </ac:picMkLst>
        </pc:picChg>
        <pc:picChg chg="add mod">
          <ac:chgData name="Chelsea Cary" userId="c9460dc5-ea41-413e-92df-33cd1b8309d4" providerId="ADAL" clId="{D952C03D-EBDE-4472-8938-7BD1BB812BF2}" dt="2025-08-15T19:04:10.834" v="4251" actId="29295"/>
          <ac:picMkLst>
            <pc:docMk/>
            <pc:sldMk cId="705170648" sldId="270"/>
            <ac:picMk id="17" creationId="{11F14149-6411-59A7-79DA-E490BFE755CD}"/>
          </ac:picMkLst>
        </pc:picChg>
        <pc:picChg chg="add mod ord">
          <ac:chgData name="Chelsea Cary" userId="c9460dc5-ea41-413e-92df-33cd1b8309d4" providerId="ADAL" clId="{D952C03D-EBDE-4472-8938-7BD1BB812BF2}" dt="2025-08-15T19:03:45.008" v="4244" actId="171"/>
          <ac:picMkLst>
            <pc:docMk/>
            <pc:sldMk cId="705170648" sldId="270"/>
            <ac:picMk id="18" creationId="{90F68765-FDA7-C97D-E30C-D08405FBBE7E}"/>
          </ac:picMkLst>
        </pc:picChg>
        <pc:picChg chg="add mod">
          <ac:chgData name="Chelsea Cary" userId="c9460dc5-ea41-413e-92df-33cd1b8309d4" providerId="ADAL" clId="{D952C03D-EBDE-4472-8938-7BD1BB812BF2}" dt="2025-09-08T21:03:42.295" v="9909" actId="1035"/>
          <ac:picMkLst>
            <pc:docMk/>
            <pc:sldMk cId="705170648" sldId="270"/>
            <ac:picMk id="19" creationId="{E0ED22B6-E2C9-FDD0-D840-E258B66C9927}"/>
          </ac:picMkLst>
        </pc:picChg>
        <pc:picChg chg="add mod">
          <ac:chgData name="Chelsea Cary" userId="c9460dc5-ea41-413e-92df-33cd1b8309d4" providerId="ADAL" clId="{D952C03D-EBDE-4472-8938-7BD1BB812BF2}" dt="2025-08-15T19:21:31.269" v="4353" actId="1076"/>
          <ac:picMkLst>
            <pc:docMk/>
            <pc:sldMk cId="705170648" sldId="270"/>
            <ac:picMk id="20" creationId="{E01A3051-DB0C-DB47-04DB-689570B9FE65}"/>
          </ac:picMkLst>
        </pc:picChg>
        <pc:picChg chg="add mod">
          <ac:chgData name="Chelsea Cary" userId="c9460dc5-ea41-413e-92df-33cd1b8309d4" providerId="ADAL" clId="{D952C03D-EBDE-4472-8938-7BD1BB812BF2}" dt="2025-08-30T00:45:57.628" v="8522" actId="1076"/>
          <ac:picMkLst>
            <pc:docMk/>
            <pc:sldMk cId="705170648" sldId="270"/>
            <ac:picMk id="21" creationId="{C1CDDBF1-E446-8F57-5758-B8A75D55E1F6}"/>
          </ac:picMkLst>
        </pc:picChg>
        <pc:picChg chg="add mod ord">
          <ac:chgData name="Chelsea Cary" userId="c9460dc5-ea41-413e-92df-33cd1b8309d4" providerId="ADAL" clId="{D952C03D-EBDE-4472-8938-7BD1BB812BF2}" dt="2025-09-09T23:21:39.601" v="11416" actId="1076"/>
          <ac:picMkLst>
            <pc:docMk/>
            <pc:sldMk cId="705170648" sldId="270"/>
            <ac:picMk id="22" creationId="{252CFAF3-3B7C-DB46-1531-1D100894F48F}"/>
          </ac:picMkLst>
        </pc:picChg>
        <pc:picChg chg="add mod">
          <ac:chgData name="Chelsea Cary" userId="c9460dc5-ea41-413e-92df-33cd1b8309d4" providerId="ADAL" clId="{D952C03D-EBDE-4472-8938-7BD1BB812BF2}" dt="2025-08-30T00:46:40.625" v="8528" actId="1076"/>
          <ac:picMkLst>
            <pc:docMk/>
            <pc:sldMk cId="705170648" sldId="270"/>
            <ac:picMk id="23" creationId="{134231CC-5015-D55A-B941-B073B516979D}"/>
          </ac:picMkLst>
        </pc:picChg>
        <pc:picChg chg="add mod">
          <ac:chgData name="Chelsea Cary" userId="c9460dc5-ea41-413e-92df-33cd1b8309d4" providerId="ADAL" clId="{D952C03D-EBDE-4472-8938-7BD1BB812BF2}" dt="2025-08-15T21:12:48.726" v="4819" actId="1076"/>
          <ac:picMkLst>
            <pc:docMk/>
            <pc:sldMk cId="705170648" sldId="270"/>
            <ac:picMk id="24" creationId="{ED26BE99-085F-14A5-6FE0-32409A5395EF}"/>
          </ac:picMkLst>
        </pc:picChg>
        <pc:picChg chg="add mod">
          <ac:chgData name="Chelsea Cary" userId="c9460dc5-ea41-413e-92df-33cd1b8309d4" providerId="ADAL" clId="{D952C03D-EBDE-4472-8938-7BD1BB812BF2}" dt="2025-08-14T20:49:07.039" v="4123"/>
          <ac:picMkLst>
            <pc:docMk/>
            <pc:sldMk cId="705170648" sldId="270"/>
            <ac:picMk id="25" creationId="{1EF66145-1A69-24D5-E56E-8448A61BC98A}"/>
          </ac:picMkLst>
        </pc:picChg>
        <pc:picChg chg="add mod">
          <ac:chgData name="Chelsea Cary" userId="c9460dc5-ea41-413e-92df-33cd1b8309d4" providerId="ADAL" clId="{D952C03D-EBDE-4472-8938-7BD1BB812BF2}" dt="2025-08-30T00:46:52.032" v="8530" actId="1076"/>
          <ac:picMkLst>
            <pc:docMk/>
            <pc:sldMk cId="705170648" sldId="270"/>
            <ac:picMk id="26" creationId="{3D79F80A-2263-B144-7D23-82A1D41115A2}"/>
          </ac:picMkLst>
        </pc:picChg>
        <pc:picChg chg="add mod">
          <ac:chgData name="Chelsea Cary" userId="c9460dc5-ea41-413e-92df-33cd1b8309d4" providerId="ADAL" clId="{D952C03D-EBDE-4472-8938-7BD1BB812BF2}" dt="2025-08-30T00:50:13.771" v="8536" actId="1076"/>
          <ac:picMkLst>
            <pc:docMk/>
            <pc:sldMk cId="705170648" sldId="270"/>
            <ac:picMk id="27" creationId="{A4F6A6C8-0CCC-ED2A-91F6-61B40D622777}"/>
          </ac:picMkLst>
        </pc:picChg>
        <pc:picChg chg="add mod">
          <ac:chgData name="Chelsea Cary" userId="c9460dc5-ea41-413e-92df-33cd1b8309d4" providerId="ADAL" clId="{D952C03D-EBDE-4472-8938-7BD1BB812BF2}" dt="2025-08-30T00:50:13.771" v="8536" actId="1076"/>
          <ac:picMkLst>
            <pc:docMk/>
            <pc:sldMk cId="705170648" sldId="270"/>
            <ac:picMk id="28" creationId="{6F7AC35D-3416-96E3-D27A-90EC38A7E3B6}"/>
          </ac:picMkLst>
        </pc:picChg>
        <pc:picChg chg="add mod">
          <ac:chgData name="Chelsea Cary" userId="c9460dc5-ea41-413e-92df-33cd1b8309d4" providerId="ADAL" clId="{D952C03D-EBDE-4472-8938-7BD1BB812BF2}" dt="2025-08-15T19:12:04.008" v="4298"/>
          <ac:picMkLst>
            <pc:docMk/>
            <pc:sldMk cId="705170648" sldId="270"/>
            <ac:picMk id="29" creationId="{A5A9215F-B1CF-2034-F935-A29B7BDF77F4}"/>
          </ac:picMkLst>
        </pc:picChg>
        <pc:picChg chg="add mod">
          <ac:chgData name="Chelsea Cary" userId="c9460dc5-ea41-413e-92df-33cd1b8309d4" providerId="ADAL" clId="{D952C03D-EBDE-4472-8938-7BD1BB812BF2}" dt="2025-08-15T19:21:31.269" v="4353" actId="1076"/>
          <ac:picMkLst>
            <pc:docMk/>
            <pc:sldMk cId="705170648" sldId="270"/>
            <ac:picMk id="35" creationId="{53D7B5B2-F000-F703-C6CD-27EF878A3654}"/>
          </ac:picMkLst>
        </pc:picChg>
        <pc:picChg chg="add mod">
          <ac:chgData name="Chelsea Cary" userId="c9460dc5-ea41-413e-92df-33cd1b8309d4" providerId="ADAL" clId="{D952C03D-EBDE-4472-8938-7BD1BB812BF2}" dt="2025-08-14T20:49:18.277" v="4124"/>
          <ac:picMkLst>
            <pc:docMk/>
            <pc:sldMk cId="705170648" sldId="270"/>
            <ac:picMk id="37" creationId="{B8A49D28-0FDB-CF33-9E0D-67DC7D27AF6B}"/>
          </ac:picMkLst>
        </pc:picChg>
        <pc:picChg chg="add mod">
          <ac:chgData name="Chelsea Cary" userId="c9460dc5-ea41-413e-92df-33cd1b8309d4" providerId="ADAL" clId="{D952C03D-EBDE-4472-8938-7BD1BB812BF2}" dt="2025-08-30T00:50:13.771" v="8536" actId="1076"/>
          <ac:picMkLst>
            <pc:docMk/>
            <pc:sldMk cId="705170648" sldId="270"/>
            <ac:picMk id="42" creationId="{D3464852-77DB-D8DA-10B5-68EFD55E9FC8}"/>
          </ac:picMkLst>
        </pc:picChg>
        <pc:picChg chg="add mod">
          <ac:chgData name="Chelsea Cary" userId="c9460dc5-ea41-413e-92df-33cd1b8309d4" providerId="ADAL" clId="{D952C03D-EBDE-4472-8938-7BD1BB812BF2}" dt="2025-08-30T00:50:13.771" v="8536" actId="1076"/>
          <ac:picMkLst>
            <pc:docMk/>
            <pc:sldMk cId="705170648" sldId="270"/>
            <ac:picMk id="44" creationId="{9DA88903-D121-2B01-22AD-572CFCD6B434}"/>
          </ac:picMkLst>
        </pc:picChg>
        <pc:cxnChg chg="add mod">
          <ac:chgData name="Chelsea Cary" userId="c9460dc5-ea41-413e-92df-33cd1b8309d4" providerId="ADAL" clId="{D952C03D-EBDE-4472-8938-7BD1BB812BF2}" dt="2025-08-04T18:38:37.038" v="2983" actId="1037"/>
          <ac:cxnSpMkLst>
            <pc:docMk/>
            <pc:sldMk cId="705170648" sldId="270"/>
            <ac:cxnSpMk id="31" creationId="{43DC344D-033F-CDB2-1AD5-9AD5C6317594}"/>
          </ac:cxnSpMkLst>
        </pc:cxnChg>
        <pc:cxnChg chg="add mod">
          <ac:chgData name="Chelsea Cary" userId="c9460dc5-ea41-413e-92df-33cd1b8309d4" providerId="ADAL" clId="{D952C03D-EBDE-4472-8938-7BD1BB812BF2}" dt="2025-08-15T19:22:42.068" v="4362" actId="1076"/>
          <ac:cxnSpMkLst>
            <pc:docMk/>
            <pc:sldMk cId="705170648" sldId="270"/>
            <ac:cxnSpMk id="32" creationId="{5BDFA884-352A-56CF-1D25-B33210CD562F}"/>
          </ac:cxnSpMkLst>
        </pc:cxnChg>
      </pc:sldChg>
      <pc:sldChg chg="addSp delSp modSp add del mod">
        <pc:chgData name="Chelsea Cary" userId="c9460dc5-ea41-413e-92df-33cd1b8309d4" providerId="ADAL" clId="{D952C03D-EBDE-4472-8938-7BD1BB812BF2}" dt="2025-08-15T22:51:14.510" v="4820" actId="47"/>
        <pc:sldMkLst>
          <pc:docMk/>
          <pc:sldMk cId="2593406904" sldId="271"/>
        </pc:sldMkLst>
      </pc:sldChg>
      <pc:sldChg chg="modSp add del mod">
        <pc:chgData name="Chelsea Cary" userId="c9460dc5-ea41-413e-92df-33cd1b8309d4" providerId="ADAL" clId="{D952C03D-EBDE-4472-8938-7BD1BB812BF2}" dt="2025-08-15T22:59:06.618" v="4821" actId="47"/>
        <pc:sldMkLst>
          <pc:docMk/>
          <pc:sldMk cId="3969068189" sldId="272"/>
        </pc:sldMkLst>
      </pc:sldChg>
      <pc:sldChg chg="addSp delSp modSp add mod modNotesTx">
        <pc:chgData name="Chelsea Cary" userId="c9460dc5-ea41-413e-92df-33cd1b8309d4" providerId="ADAL" clId="{D952C03D-EBDE-4472-8938-7BD1BB812BF2}" dt="2025-09-10T01:06:15.059" v="11871" actId="20577"/>
        <pc:sldMkLst>
          <pc:docMk/>
          <pc:sldMk cId="3139612744" sldId="273"/>
        </pc:sldMkLst>
        <pc:spChg chg="add mod">
          <ac:chgData name="Chelsea Cary" userId="c9460dc5-ea41-413e-92df-33cd1b8309d4" providerId="ADAL" clId="{D952C03D-EBDE-4472-8938-7BD1BB812BF2}" dt="2025-09-08T04:25:42.215" v="9243" actId="1076"/>
          <ac:spMkLst>
            <pc:docMk/>
            <pc:sldMk cId="3139612744" sldId="273"/>
            <ac:spMk id="8" creationId="{BA35D552-E591-7EF6-6C17-9B746F61745A}"/>
          </ac:spMkLst>
        </pc:spChg>
        <pc:spChg chg="add mod">
          <ac:chgData name="Chelsea Cary" userId="c9460dc5-ea41-413e-92df-33cd1b8309d4" providerId="ADAL" clId="{D952C03D-EBDE-4472-8938-7BD1BB812BF2}" dt="2025-09-08T04:20:16.174" v="9232" actId="1076"/>
          <ac:spMkLst>
            <pc:docMk/>
            <pc:sldMk cId="3139612744" sldId="273"/>
            <ac:spMk id="9" creationId="{90F89A47-A4E4-DF73-474B-CC14E1573BE9}"/>
          </ac:spMkLst>
        </pc:spChg>
        <pc:picChg chg="add mod">
          <ac:chgData name="Chelsea Cary" userId="c9460dc5-ea41-413e-92df-33cd1b8309d4" providerId="ADAL" clId="{D952C03D-EBDE-4472-8938-7BD1BB812BF2}" dt="2025-09-08T04:18:25.692" v="9225" actId="1076"/>
          <ac:picMkLst>
            <pc:docMk/>
            <pc:sldMk cId="3139612744" sldId="273"/>
            <ac:picMk id="5" creationId="{034EF62A-9D9B-239D-B2C2-7633FDB63777}"/>
          </ac:picMkLst>
        </pc:picChg>
        <pc:picChg chg="add mod">
          <ac:chgData name="Chelsea Cary" userId="c9460dc5-ea41-413e-92df-33cd1b8309d4" providerId="ADAL" clId="{D952C03D-EBDE-4472-8938-7BD1BB812BF2}" dt="2025-09-08T04:25:45.437" v="9248" actId="1037"/>
          <ac:picMkLst>
            <pc:docMk/>
            <pc:sldMk cId="3139612744" sldId="273"/>
            <ac:picMk id="10" creationId="{E6B8917A-F432-5833-30A2-0967A7E4D271}"/>
          </ac:picMkLst>
        </pc:picChg>
      </pc:sldChg>
      <pc:sldChg chg="add del modNotesTx">
        <pc:chgData name="Chelsea Cary" userId="c9460dc5-ea41-413e-92df-33cd1b8309d4" providerId="ADAL" clId="{D952C03D-EBDE-4472-8938-7BD1BB812BF2}" dt="2025-08-08T14:36:10.764" v="3176" actId="47"/>
        <pc:sldMkLst>
          <pc:docMk/>
          <pc:sldMk cId="1043505514" sldId="274"/>
        </pc:sldMkLst>
      </pc:sldChg>
      <pc:sldChg chg="add del">
        <pc:chgData name="Chelsea Cary" userId="c9460dc5-ea41-413e-92df-33cd1b8309d4" providerId="ADAL" clId="{D952C03D-EBDE-4472-8938-7BD1BB812BF2}" dt="2025-08-16T18:23:47.940" v="5229" actId="47"/>
        <pc:sldMkLst>
          <pc:docMk/>
          <pc:sldMk cId="1492548482" sldId="275"/>
        </pc:sldMkLst>
      </pc:sldChg>
      <pc:sldChg chg="add del">
        <pc:chgData name="Chelsea Cary" userId="c9460dc5-ea41-413e-92df-33cd1b8309d4" providerId="ADAL" clId="{D952C03D-EBDE-4472-8938-7BD1BB812BF2}" dt="2025-08-16T18:23:43.002" v="5227" actId="47"/>
        <pc:sldMkLst>
          <pc:docMk/>
          <pc:sldMk cId="2862019747" sldId="276"/>
        </pc:sldMkLst>
      </pc:sldChg>
      <pc:sldChg chg="addSp delSp modSp new mod modNotesTx">
        <pc:chgData name="Chelsea Cary" userId="c9460dc5-ea41-413e-92df-33cd1b8309d4" providerId="ADAL" clId="{D952C03D-EBDE-4472-8938-7BD1BB812BF2}" dt="2025-09-10T01:30:55.548" v="13692" actId="20577"/>
        <pc:sldMkLst>
          <pc:docMk/>
          <pc:sldMk cId="1706924150" sldId="277"/>
        </pc:sldMkLst>
        <pc:spChg chg="add mod">
          <ac:chgData name="Chelsea Cary" userId="c9460dc5-ea41-413e-92df-33cd1b8309d4" providerId="ADAL" clId="{D952C03D-EBDE-4472-8938-7BD1BB812BF2}" dt="2025-08-30T00:03:26.640" v="8427" actId="1076"/>
          <ac:spMkLst>
            <pc:docMk/>
            <pc:sldMk cId="1706924150" sldId="277"/>
            <ac:spMk id="2" creationId="{9E9B2D91-0D98-CF63-EE8C-41A79ED5B447}"/>
          </ac:spMkLst>
        </pc:spChg>
        <pc:spChg chg="add mod topLvl">
          <ac:chgData name="Chelsea Cary" userId="c9460dc5-ea41-413e-92df-33cd1b8309d4" providerId="ADAL" clId="{D952C03D-EBDE-4472-8938-7BD1BB812BF2}" dt="2025-08-30T00:00:21.632" v="8391" actId="165"/>
          <ac:spMkLst>
            <pc:docMk/>
            <pc:sldMk cId="1706924150" sldId="277"/>
            <ac:spMk id="4" creationId="{A530E845-F894-4017-EB2B-E15A19287511}"/>
          </ac:spMkLst>
        </pc:spChg>
        <pc:spChg chg="add mod topLvl">
          <ac:chgData name="Chelsea Cary" userId="c9460dc5-ea41-413e-92df-33cd1b8309d4" providerId="ADAL" clId="{D952C03D-EBDE-4472-8938-7BD1BB812BF2}" dt="2025-08-30T00:00:21.632" v="8391" actId="165"/>
          <ac:spMkLst>
            <pc:docMk/>
            <pc:sldMk cId="1706924150" sldId="277"/>
            <ac:spMk id="5" creationId="{344F37BF-6D39-42E9-2065-8E7E40D6541D}"/>
          </ac:spMkLst>
        </pc:spChg>
        <pc:spChg chg="add mod">
          <ac:chgData name="Chelsea Cary" userId="c9460dc5-ea41-413e-92df-33cd1b8309d4" providerId="ADAL" clId="{D952C03D-EBDE-4472-8938-7BD1BB812BF2}" dt="2025-08-30T00:03:26.640" v="8427" actId="1076"/>
          <ac:spMkLst>
            <pc:docMk/>
            <pc:sldMk cId="1706924150" sldId="277"/>
            <ac:spMk id="6" creationId="{0E49386D-5661-71F5-D77A-60581E1901FF}"/>
          </ac:spMkLst>
        </pc:spChg>
        <pc:spChg chg="add mod">
          <ac:chgData name="Chelsea Cary" userId="c9460dc5-ea41-413e-92df-33cd1b8309d4" providerId="ADAL" clId="{D952C03D-EBDE-4472-8938-7BD1BB812BF2}" dt="2025-08-30T00:03:26.640" v="8427" actId="1076"/>
          <ac:spMkLst>
            <pc:docMk/>
            <pc:sldMk cId="1706924150" sldId="277"/>
            <ac:spMk id="7" creationId="{0AF457C9-EDAC-10A3-4B06-BD7F5068904F}"/>
          </ac:spMkLst>
        </pc:spChg>
        <pc:spChg chg="add mod topLvl">
          <ac:chgData name="Chelsea Cary" userId="c9460dc5-ea41-413e-92df-33cd1b8309d4" providerId="ADAL" clId="{D952C03D-EBDE-4472-8938-7BD1BB812BF2}" dt="2025-08-30T00:00:21.632" v="8391" actId="165"/>
          <ac:spMkLst>
            <pc:docMk/>
            <pc:sldMk cId="1706924150" sldId="277"/>
            <ac:spMk id="8" creationId="{009A3F56-2EB0-C284-63C5-6B79B8954122}"/>
          </ac:spMkLst>
        </pc:spChg>
        <pc:spChg chg="add mod topLvl">
          <ac:chgData name="Chelsea Cary" userId="c9460dc5-ea41-413e-92df-33cd1b8309d4" providerId="ADAL" clId="{D952C03D-EBDE-4472-8938-7BD1BB812BF2}" dt="2025-08-30T00:00:21.632" v="8391" actId="165"/>
          <ac:spMkLst>
            <pc:docMk/>
            <pc:sldMk cId="1706924150" sldId="277"/>
            <ac:spMk id="9" creationId="{AE37C72F-E064-B515-ADBB-E61EA75941FB}"/>
          </ac:spMkLst>
        </pc:spChg>
        <pc:spChg chg="add mod">
          <ac:chgData name="Chelsea Cary" userId="c9460dc5-ea41-413e-92df-33cd1b8309d4" providerId="ADAL" clId="{D952C03D-EBDE-4472-8938-7BD1BB812BF2}" dt="2025-08-19T21:06:50.439" v="6960" actId="1076"/>
          <ac:spMkLst>
            <pc:docMk/>
            <pc:sldMk cId="1706924150" sldId="277"/>
            <ac:spMk id="10" creationId="{6842CFF3-3B37-F26F-8628-C3164B083FE7}"/>
          </ac:spMkLst>
        </pc:spChg>
        <pc:spChg chg="add mod">
          <ac:chgData name="Chelsea Cary" userId="c9460dc5-ea41-413e-92df-33cd1b8309d4" providerId="ADAL" clId="{D952C03D-EBDE-4472-8938-7BD1BB812BF2}" dt="2025-08-19T21:06:33.363" v="6959" actId="1076"/>
          <ac:spMkLst>
            <pc:docMk/>
            <pc:sldMk cId="1706924150" sldId="277"/>
            <ac:spMk id="11" creationId="{C13384A9-20E7-97E4-2401-84DC25AAB42F}"/>
          </ac:spMkLst>
        </pc:spChg>
        <pc:spChg chg="add mod">
          <ac:chgData name="Chelsea Cary" userId="c9460dc5-ea41-413e-92df-33cd1b8309d4" providerId="ADAL" clId="{D952C03D-EBDE-4472-8938-7BD1BB812BF2}" dt="2025-09-08T20:53:06.080" v="9814" actId="1076"/>
          <ac:spMkLst>
            <pc:docMk/>
            <pc:sldMk cId="1706924150" sldId="277"/>
            <ac:spMk id="15" creationId="{E8BAFF85-3339-FCF8-7858-5F8488D4560C}"/>
          </ac:spMkLst>
        </pc:spChg>
        <pc:spChg chg="add del mod">
          <ac:chgData name="Chelsea Cary" userId="c9460dc5-ea41-413e-92df-33cd1b8309d4" providerId="ADAL" clId="{D952C03D-EBDE-4472-8938-7BD1BB812BF2}" dt="2025-09-08T20:54:51.956" v="9843" actId="1076"/>
          <ac:spMkLst>
            <pc:docMk/>
            <pc:sldMk cId="1706924150" sldId="277"/>
            <ac:spMk id="16" creationId="{0AC8DCA5-6B02-DEF5-1597-4CADD607E3AD}"/>
          </ac:spMkLst>
        </pc:spChg>
        <pc:spChg chg="add mod topLvl">
          <ac:chgData name="Chelsea Cary" userId="c9460dc5-ea41-413e-92df-33cd1b8309d4" providerId="ADAL" clId="{D952C03D-EBDE-4472-8938-7BD1BB812BF2}" dt="2025-08-21T21:25:40.949" v="7662" actId="165"/>
          <ac:spMkLst>
            <pc:docMk/>
            <pc:sldMk cId="1706924150" sldId="277"/>
            <ac:spMk id="26" creationId="{B843560B-A503-7923-2FE6-103F03FE5E21}"/>
          </ac:spMkLst>
        </pc:spChg>
        <pc:spChg chg="add mod topLvl">
          <ac:chgData name="Chelsea Cary" userId="c9460dc5-ea41-413e-92df-33cd1b8309d4" providerId="ADAL" clId="{D952C03D-EBDE-4472-8938-7BD1BB812BF2}" dt="2025-08-21T21:25:40.949" v="7662" actId="165"/>
          <ac:spMkLst>
            <pc:docMk/>
            <pc:sldMk cId="1706924150" sldId="277"/>
            <ac:spMk id="27" creationId="{36B89CFF-7D4D-3EF1-C7B1-9F40DD4311FC}"/>
          </ac:spMkLst>
        </pc:spChg>
        <pc:spChg chg="add mod">
          <ac:chgData name="Chelsea Cary" userId="c9460dc5-ea41-413e-92df-33cd1b8309d4" providerId="ADAL" clId="{D952C03D-EBDE-4472-8938-7BD1BB812BF2}" dt="2025-08-30T00:02:54.921" v="8416" actId="1076"/>
          <ac:spMkLst>
            <pc:docMk/>
            <pc:sldMk cId="1706924150" sldId="277"/>
            <ac:spMk id="34" creationId="{23067B55-8129-60D0-123C-F3DA90AE2EBD}"/>
          </ac:spMkLst>
        </pc:spChg>
        <pc:spChg chg="mod">
          <ac:chgData name="Chelsea Cary" userId="c9460dc5-ea41-413e-92df-33cd1b8309d4" providerId="ADAL" clId="{D952C03D-EBDE-4472-8938-7BD1BB812BF2}" dt="2025-08-30T00:07:01.579" v="8441" actId="404"/>
          <ac:spMkLst>
            <pc:docMk/>
            <pc:sldMk cId="1706924150" sldId="277"/>
            <ac:spMk id="40" creationId="{89A6CBC3-E634-36B1-2DC9-042BDAB8AD1F}"/>
          </ac:spMkLst>
        </pc:spChg>
        <pc:spChg chg="add mod">
          <ac:chgData name="Chelsea Cary" userId="c9460dc5-ea41-413e-92df-33cd1b8309d4" providerId="ADAL" clId="{D952C03D-EBDE-4472-8938-7BD1BB812BF2}" dt="2025-09-08T20:51:58.648" v="9806" actId="208"/>
          <ac:spMkLst>
            <pc:docMk/>
            <pc:sldMk cId="1706924150" sldId="277"/>
            <ac:spMk id="41" creationId="{86F37F47-7A78-E99E-3C15-1FCB47E20E83}"/>
          </ac:spMkLst>
        </pc:spChg>
        <pc:spChg chg="add mod topLvl">
          <ac:chgData name="Chelsea Cary" userId="c9460dc5-ea41-413e-92df-33cd1b8309d4" providerId="ADAL" clId="{D952C03D-EBDE-4472-8938-7BD1BB812BF2}" dt="2025-08-30T00:00:21.632" v="8391" actId="165"/>
          <ac:spMkLst>
            <pc:docMk/>
            <pc:sldMk cId="1706924150" sldId="277"/>
            <ac:spMk id="74" creationId="{61BED1C9-BB75-86A4-5304-76412C4BF3C2}"/>
          </ac:spMkLst>
        </pc:spChg>
        <pc:spChg chg="add mod topLvl">
          <ac:chgData name="Chelsea Cary" userId="c9460dc5-ea41-413e-92df-33cd1b8309d4" providerId="ADAL" clId="{D952C03D-EBDE-4472-8938-7BD1BB812BF2}" dt="2025-08-21T21:25:40.949" v="7662" actId="165"/>
          <ac:spMkLst>
            <pc:docMk/>
            <pc:sldMk cId="1706924150" sldId="277"/>
            <ac:spMk id="75" creationId="{D7DA2134-2AA0-FC7C-5EC3-AB2BC1D2C734}"/>
          </ac:spMkLst>
        </pc:spChg>
        <pc:grpChg chg="add mod">
          <ac:chgData name="Chelsea Cary" userId="c9460dc5-ea41-413e-92df-33cd1b8309d4" providerId="ADAL" clId="{D952C03D-EBDE-4472-8938-7BD1BB812BF2}" dt="2025-08-30T00:10:47.817" v="8478" actId="1076"/>
          <ac:grpSpMkLst>
            <pc:docMk/>
            <pc:sldMk cId="1706924150" sldId="277"/>
            <ac:grpSpMk id="38" creationId="{3734D382-3742-2ED1-9A4D-1863E22ECF72}"/>
          </ac:grpSpMkLst>
        </pc:grpChg>
        <pc:picChg chg="add mod">
          <ac:chgData name="Chelsea Cary" userId="c9460dc5-ea41-413e-92df-33cd1b8309d4" providerId="ADAL" clId="{D952C03D-EBDE-4472-8938-7BD1BB812BF2}" dt="2025-08-30T00:03:26.640" v="8427" actId="1076"/>
          <ac:picMkLst>
            <pc:docMk/>
            <pc:sldMk cId="1706924150" sldId="277"/>
            <ac:picMk id="3" creationId="{81222A96-397A-0196-D272-BCC277C5235C}"/>
          </ac:picMkLst>
        </pc:picChg>
        <pc:picChg chg="add mod">
          <ac:chgData name="Chelsea Cary" userId="c9460dc5-ea41-413e-92df-33cd1b8309d4" providerId="ADAL" clId="{D952C03D-EBDE-4472-8938-7BD1BB812BF2}" dt="2025-08-30T00:03:26.640" v="8427" actId="1076"/>
          <ac:picMkLst>
            <pc:docMk/>
            <pc:sldMk cId="1706924150" sldId="277"/>
            <ac:picMk id="12" creationId="{1ADA48FE-995B-A759-2418-B178A2C7A7F3}"/>
          </ac:picMkLst>
        </pc:picChg>
        <pc:picChg chg="add mod modCrop">
          <ac:chgData name="Chelsea Cary" userId="c9460dc5-ea41-413e-92df-33cd1b8309d4" providerId="ADAL" clId="{D952C03D-EBDE-4472-8938-7BD1BB812BF2}" dt="2025-08-30T00:03:26.640" v="8427" actId="1076"/>
          <ac:picMkLst>
            <pc:docMk/>
            <pc:sldMk cId="1706924150" sldId="277"/>
            <ac:picMk id="13" creationId="{A9E32E45-88E3-DCCB-1A01-8BA584B2C489}"/>
          </ac:picMkLst>
        </pc:picChg>
        <pc:picChg chg="add mod">
          <ac:chgData name="Chelsea Cary" userId="c9460dc5-ea41-413e-92df-33cd1b8309d4" providerId="ADAL" clId="{D952C03D-EBDE-4472-8938-7BD1BB812BF2}" dt="2025-08-30T00:03:26.640" v="8427" actId="1076"/>
          <ac:picMkLst>
            <pc:docMk/>
            <pc:sldMk cId="1706924150" sldId="277"/>
            <ac:picMk id="17" creationId="{38060962-3EAC-3D06-FFDA-F7180676B823}"/>
          </ac:picMkLst>
        </pc:picChg>
        <pc:picChg chg="add mod">
          <ac:chgData name="Chelsea Cary" userId="c9460dc5-ea41-413e-92df-33cd1b8309d4" providerId="ADAL" clId="{D952C03D-EBDE-4472-8938-7BD1BB812BF2}" dt="2025-08-30T00:00:12.545" v="8390" actId="1076"/>
          <ac:picMkLst>
            <pc:docMk/>
            <pc:sldMk cId="1706924150" sldId="277"/>
            <ac:picMk id="18" creationId="{3ED3F1AF-8D60-1FD5-3E31-B89B3331630E}"/>
          </ac:picMkLst>
        </pc:picChg>
        <pc:picChg chg="mod topLvl">
          <ac:chgData name="Chelsea Cary" userId="c9460dc5-ea41-413e-92df-33cd1b8309d4" providerId="ADAL" clId="{D952C03D-EBDE-4472-8938-7BD1BB812BF2}" dt="2025-08-30T00:00:21.632" v="8391" actId="165"/>
          <ac:picMkLst>
            <pc:docMk/>
            <pc:sldMk cId="1706924150" sldId="277"/>
            <ac:picMk id="19" creationId="{22FC4EE4-FD6E-79D3-29EA-9C3B3FD0E98D}"/>
          </ac:picMkLst>
        </pc:picChg>
        <pc:picChg chg="add mod">
          <ac:chgData name="Chelsea Cary" userId="c9460dc5-ea41-413e-92df-33cd1b8309d4" providerId="ADAL" clId="{D952C03D-EBDE-4472-8938-7BD1BB812BF2}" dt="2025-08-30T00:00:53.236" v="8398" actId="1076"/>
          <ac:picMkLst>
            <pc:docMk/>
            <pc:sldMk cId="1706924150" sldId="277"/>
            <ac:picMk id="20" creationId="{73D3C655-763C-6DA4-F28E-53E24CB78173}"/>
          </ac:picMkLst>
        </pc:picChg>
        <pc:picChg chg="mod topLvl">
          <ac:chgData name="Chelsea Cary" userId="c9460dc5-ea41-413e-92df-33cd1b8309d4" providerId="ADAL" clId="{D952C03D-EBDE-4472-8938-7BD1BB812BF2}" dt="2025-08-27T17:35:13.764" v="7669"/>
          <ac:picMkLst>
            <pc:docMk/>
            <pc:sldMk cId="1706924150" sldId="277"/>
            <ac:picMk id="21" creationId="{D9088B4C-C684-3673-CA8A-F6273F8338E7}"/>
          </ac:picMkLst>
        </pc:picChg>
        <pc:picChg chg="add mod">
          <ac:chgData name="Chelsea Cary" userId="c9460dc5-ea41-413e-92df-33cd1b8309d4" providerId="ADAL" clId="{D952C03D-EBDE-4472-8938-7BD1BB812BF2}" dt="2025-08-30T00:01:40.273" v="8404" actId="1076"/>
          <ac:picMkLst>
            <pc:docMk/>
            <pc:sldMk cId="1706924150" sldId="277"/>
            <ac:picMk id="22" creationId="{B165AAD7-D186-80D9-9176-A348FC26FC0A}"/>
          </ac:picMkLst>
        </pc:picChg>
        <pc:picChg chg="mod topLvl">
          <ac:chgData name="Chelsea Cary" userId="c9460dc5-ea41-413e-92df-33cd1b8309d4" providerId="ADAL" clId="{D952C03D-EBDE-4472-8938-7BD1BB812BF2}" dt="2025-08-27T17:35:04.805" v="7667"/>
          <ac:picMkLst>
            <pc:docMk/>
            <pc:sldMk cId="1706924150" sldId="277"/>
            <ac:picMk id="23" creationId="{8C1AF9D6-973A-5D5A-836F-7E77195F436B}"/>
          </ac:picMkLst>
        </pc:picChg>
        <pc:picChg chg="add mod">
          <ac:chgData name="Chelsea Cary" userId="c9460dc5-ea41-413e-92df-33cd1b8309d4" providerId="ADAL" clId="{D952C03D-EBDE-4472-8938-7BD1BB812BF2}" dt="2025-08-30T00:01:34.936" v="8403" actId="1076"/>
          <ac:picMkLst>
            <pc:docMk/>
            <pc:sldMk cId="1706924150" sldId="277"/>
            <ac:picMk id="24" creationId="{F0167793-1870-6476-098D-0603FAF66477}"/>
          </ac:picMkLst>
        </pc:picChg>
        <pc:picChg chg="mod topLvl">
          <ac:chgData name="Chelsea Cary" userId="c9460dc5-ea41-413e-92df-33cd1b8309d4" providerId="ADAL" clId="{D952C03D-EBDE-4472-8938-7BD1BB812BF2}" dt="2025-08-30T00:01:06.779" v="8401" actId="1076"/>
          <ac:picMkLst>
            <pc:docMk/>
            <pc:sldMk cId="1706924150" sldId="277"/>
            <ac:picMk id="25" creationId="{E6330291-3E73-DB15-0F5B-0EDFC8D6E3B2}"/>
          </ac:picMkLst>
        </pc:picChg>
        <pc:picChg chg="add mod">
          <ac:chgData name="Chelsea Cary" userId="c9460dc5-ea41-413e-92df-33cd1b8309d4" providerId="ADAL" clId="{D952C03D-EBDE-4472-8938-7BD1BB812BF2}" dt="2025-08-30T00:02:22.259" v="8410" actId="1076"/>
          <ac:picMkLst>
            <pc:docMk/>
            <pc:sldMk cId="1706924150" sldId="277"/>
            <ac:picMk id="28" creationId="{E238C54A-2E3C-F623-B058-CD40C1B9E2DB}"/>
          </ac:picMkLst>
        </pc:picChg>
        <pc:picChg chg="add mod">
          <ac:chgData name="Chelsea Cary" userId="c9460dc5-ea41-413e-92df-33cd1b8309d4" providerId="ADAL" clId="{D952C03D-EBDE-4472-8938-7BD1BB812BF2}" dt="2025-08-30T00:02:22.259" v="8410" actId="1076"/>
          <ac:picMkLst>
            <pc:docMk/>
            <pc:sldMk cId="1706924150" sldId="277"/>
            <ac:picMk id="29" creationId="{C0892791-CA74-D901-41A2-5DBC074F7B8E}"/>
          </ac:picMkLst>
        </pc:picChg>
        <pc:picChg chg="add mod">
          <ac:chgData name="Chelsea Cary" userId="c9460dc5-ea41-413e-92df-33cd1b8309d4" providerId="ADAL" clId="{D952C03D-EBDE-4472-8938-7BD1BB812BF2}" dt="2025-08-30T00:02:22.259" v="8410" actId="1076"/>
          <ac:picMkLst>
            <pc:docMk/>
            <pc:sldMk cId="1706924150" sldId="277"/>
            <ac:picMk id="30" creationId="{CD8D9F06-7A6E-7322-0258-61669C5FD559}"/>
          </ac:picMkLst>
        </pc:picChg>
        <pc:picChg chg="mod topLvl">
          <ac:chgData name="Chelsea Cary" userId="c9460dc5-ea41-413e-92df-33cd1b8309d4" providerId="ADAL" clId="{D952C03D-EBDE-4472-8938-7BD1BB812BF2}" dt="2025-08-21T21:26:58.837" v="7664"/>
          <ac:picMkLst>
            <pc:docMk/>
            <pc:sldMk cId="1706924150" sldId="277"/>
            <ac:picMk id="31" creationId="{3027B308-6F3C-8C17-3DEA-6F3A9D07594F}"/>
          </ac:picMkLst>
        </pc:picChg>
        <pc:picChg chg="add mod">
          <ac:chgData name="Chelsea Cary" userId="c9460dc5-ea41-413e-92df-33cd1b8309d4" providerId="ADAL" clId="{D952C03D-EBDE-4472-8938-7BD1BB812BF2}" dt="2025-08-30T00:02:22.259" v="8410" actId="1076"/>
          <ac:picMkLst>
            <pc:docMk/>
            <pc:sldMk cId="1706924150" sldId="277"/>
            <ac:picMk id="32" creationId="{9532AE7C-6E89-D912-50D9-BE883711ACEC}"/>
          </ac:picMkLst>
        </pc:picChg>
        <pc:picChg chg="mod topLvl">
          <ac:chgData name="Chelsea Cary" userId="c9460dc5-ea41-413e-92df-33cd1b8309d4" providerId="ADAL" clId="{D952C03D-EBDE-4472-8938-7BD1BB812BF2}" dt="2025-08-30T00:02:35.818" v="8414" actId="1036"/>
          <ac:picMkLst>
            <pc:docMk/>
            <pc:sldMk cId="1706924150" sldId="277"/>
            <ac:picMk id="33" creationId="{36BF1B8F-0680-3CAA-4FA2-38FE23B50BEB}"/>
          </ac:picMkLst>
        </pc:picChg>
        <pc:picChg chg="mod topLvl">
          <ac:chgData name="Chelsea Cary" userId="c9460dc5-ea41-413e-92df-33cd1b8309d4" providerId="ADAL" clId="{D952C03D-EBDE-4472-8938-7BD1BB812BF2}" dt="2025-08-21T21:27:34.210" v="7666"/>
          <ac:picMkLst>
            <pc:docMk/>
            <pc:sldMk cId="1706924150" sldId="277"/>
            <ac:picMk id="35" creationId="{38C8B431-4758-8F0E-75BD-87BCA0C83537}"/>
          </ac:picMkLst>
        </pc:picChg>
        <pc:picChg chg="add mod">
          <ac:chgData name="Chelsea Cary" userId="c9460dc5-ea41-413e-92df-33cd1b8309d4" providerId="ADAL" clId="{D952C03D-EBDE-4472-8938-7BD1BB812BF2}" dt="2025-09-08T20:54:45.247" v="9842" actId="1076"/>
          <ac:picMkLst>
            <pc:docMk/>
            <pc:sldMk cId="1706924150" sldId="277"/>
            <ac:picMk id="36" creationId="{635BA3F7-9398-5445-0760-0D95DF56620B}"/>
          </ac:picMkLst>
        </pc:picChg>
        <pc:picChg chg="mod topLvl">
          <ac:chgData name="Chelsea Cary" userId="c9460dc5-ea41-413e-92df-33cd1b8309d4" providerId="ADAL" clId="{D952C03D-EBDE-4472-8938-7BD1BB812BF2}" dt="2025-08-30T00:02:35.818" v="8414" actId="1036"/>
          <ac:picMkLst>
            <pc:docMk/>
            <pc:sldMk cId="1706924150" sldId="277"/>
            <ac:picMk id="37" creationId="{234A06C1-C11D-921C-56D3-470B9B1134D7}"/>
          </ac:picMkLst>
        </pc:picChg>
        <pc:picChg chg="mod">
          <ac:chgData name="Chelsea Cary" userId="c9460dc5-ea41-413e-92df-33cd1b8309d4" providerId="ADAL" clId="{D952C03D-EBDE-4472-8938-7BD1BB812BF2}" dt="2025-08-30T00:06:51.875" v="8440" actId="1076"/>
          <ac:picMkLst>
            <pc:docMk/>
            <pc:sldMk cId="1706924150" sldId="277"/>
            <ac:picMk id="39" creationId="{5A3BFA35-53F9-DAEB-A5AA-D6A0D2743AB5}"/>
          </ac:picMkLst>
        </pc:picChg>
        <pc:cxnChg chg="add mod">
          <ac:chgData name="Chelsea Cary" userId="c9460dc5-ea41-413e-92df-33cd1b8309d4" providerId="ADAL" clId="{D952C03D-EBDE-4472-8938-7BD1BB812BF2}" dt="2025-08-30T00:09:32.948" v="8466" actId="14100"/>
          <ac:cxnSpMkLst>
            <pc:docMk/>
            <pc:sldMk cId="1706924150" sldId="277"/>
            <ac:cxnSpMk id="46" creationId="{0FCBE9CA-66A3-48DD-95F6-EA6B09F9FBAD}"/>
          </ac:cxnSpMkLst>
        </pc:cxnChg>
        <pc:cxnChg chg="add mod">
          <ac:chgData name="Chelsea Cary" userId="c9460dc5-ea41-413e-92df-33cd1b8309d4" providerId="ADAL" clId="{D952C03D-EBDE-4472-8938-7BD1BB812BF2}" dt="2025-09-08T20:52:03.632" v="9807" actId="14100"/>
          <ac:cxnSpMkLst>
            <pc:docMk/>
            <pc:sldMk cId="1706924150" sldId="277"/>
            <ac:cxnSpMk id="49" creationId="{15268530-8457-0714-8C55-AE0337E73E4F}"/>
          </ac:cxnSpMkLst>
        </pc:cxnChg>
        <pc:cxnChg chg="add mod">
          <ac:chgData name="Chelsea Cary" userId="c9460dc5-ea41-413e-92df-33cd1b8309d4" providerId="ADAL" clId="{D952C03D-EBDE-4472-8938-7BD1BB812BF2}" dt="2025-08-15T20:28:21.459" v="4686" actId="14100"/>
          <ac:cxnSpMkLst>
            <pc:docMk/>
            <pc:sldMk cId="1706924150" sldId="277"/>
            <ac:cxnSpMk id="72" creationId="{B1492C44-9B3F-E35D-A7C7-F2F18A37573B}"/>
          </ac:cxnSpMkLst>
        </pc:cxnChg>
        <pc:cxnChg chg="add mod">
          <ac:chgData name="Chelsea Cary" userId="c9460dc5-ea41-413e-92df-33cd1b8309d4" providerId="ADAL" clId="{D952C03D-EBDE-4472-8938-7BD1BB812BF2}" dt="2025-08-15T20:28:30.964" v="4688" actId="14100"/>
          <ac:cxnSpMkLst>
            <pc:docMk/>
            <pc:sldMk cId="1706924150" sldId="277"/>
            <ac:cxnSpMk id="73" creationId="{CF39AC9F-FF4A-B9CF-425A-F4CF9F5CA634}"/>
          </ac:cxnSpMkLst>
        </pc:cxnChg>
      </pc:sldChg>
      <pc:sldChg chg="addSp delSp modSp new mod ord modNotesTx">
        <pc:chgData name="Chelsea Cary" userId="c9460dc5-ea41-413e-92df-33cd1b8309d4" providerId="ADAL" clId="{D952C03D-EBDE-4472-8938-7BD1BB812BF2}" dt="2025-09-10T00:51:02.198" v="11689" actId="20577"/>
        <pc:sldMkLst>
          <pc:docMk/>
          <pc:sldMk cId="2441580192" sldId="278"/>
        </pc:sldMkLst>
        <pc:spChg chg="add mod">
          <ac:chgData name="Chelsea Cary" userId="c9460dc5-ea41-413e-92df-33cd1b8309d4" providerId="ADAL" clId="{D952C03D-EBDE-4472-8938-7BD1BB812BF2}" dt="2025-09-08T21:51:14.984" v="10187" actId="164"/>
          <ac:spMkLst>
            <pc:docMk/>
            <pc:sldMk cId="2441580192" sldId="278"/>
            <ac:spMk id="2" creationId="{958E586C-2DD9-80D4-D135-F176B8996349}"/>
          </ac:spMkLst>
        </pc:spChg>
        <pc:spChg chg="add mod">
          <ac:chgData name="Chelsea Cary" userId="c9460dc5-ea41-413e-92df-33cd1b8309d4" providerId="ADAL" clId="{D952C03D-EBDE-4472-8938-7BD1BB812BF2}" dt="2025-09-08T21:51:14.984" v="10187" actId="164"/>
          <ac:spMkLst>
            <pc:docMk/>
            <pc:sldMk cId="2441580192" sldId="278"/>
            <ac:spMk id="3" creationId="{9F7FFBEE-8E61-33DD-ABD5-0DFC459F4226}"/>
          </ac:spMkLst>
        </pc:spChg>
        <pc:spChg chg="add mod">
          <ac:chgData name="Chelsea Cary" userId="c9460dc5-ea41-413e-92df-33cd1b8309d4" providerId="ADAL" clId="{D952C03D-EBDE-4472-8938-7BD1BB812BF2}" dt="2025-09-08T21:51:14.984" v="10187" actId="164"/>
          <ac:spMkLst>
            <pc:docMk/>
            <pc:sldMk cId="2441580192" sldId="278"/>
            <ac:spMk id="4" creationId="{E38A3638-A4B0-0379-F348-4E6F8121A839}"/>
          </ac:spMkLst>
        </pc:spChg>
        <pc:spChg chg="add mod">
          <ac:chgData name="Chelsea Cary" userId="c9460dc5-ea41-413e-92df-33cd1b8309d4" providerId="ADAL" clId="{D952C03D-EBDE-4472-8938-7BD1BB812BF2}" dt="2025-09-08T21:51:14.984" v="10187" actId="164"/>
          <ac:spMkLst>
            <pc:docMk/>
            <pc:sldMk cId="2441580192" sldId="278"/>
            <ac:spMk id="5" creationId="{BAFF3D23-8F6D-ADDF-AF63-FDBB17BEE1EA}"/>
          </ac:spMkLst>
        </pc:spChg>
        <pc:spChg chg="add mod">
          <ac:chgData name="Chelsea Cary" userId="c9460dc5-ea41-413e-92df-33cd1b8309d4" providerId="ADAL" clId="{D952C03D-EBDE-4472-8938-7BD1BB812BF2}" dt="2025-09-08T21:51:14.984" v="10187" actId="164"/>
          <ac:spMkLst>
            <pc:docMk/>
            <pc:sldMk cId="2441580192" sldId="278"/>
            <ac:spMk id="7" creationId="{C51463D5-B9BF-94AC-67BE-49F18CA130E2}"/>
          </ac:spMkLst>
        </pc:spChg>
        <pc:spChg chg="add mod">
          <ac:chgData name="Chelsea Cary" userId="c9460dc5-ea41-413e-92df-33cd1b8309d4" providerId="ADAL" clId="{D952C03D-EBDE-4472-8938-7BD1BB812BF2}" dt="2025-09-08T21:51:14.984" v="10187" actId="164"/>
          <ac:spMkLst>
            <pc:docMk/>
            <pc:sldMk cId="2441580192" sldId="278"/>
            <ac:spMk id="9" creationId="{86C5FB24-D0DE-C94D-585B-089FE7FDD4A7}"/>
          </ac:spMkLst>
        </pc:spChg>
        <pc:spChg chg="add mod">
          <ac:chgData name="Chelsea Cary" userId="c9460dc5-ea41-413e-92df-33cd1b8309d4" providerId="ADAL" clId="{D952C03D-EBDE-4472-8938-7BD1BB812BF2}" dt="2025-09-08T21:51:14.984" v="10187" actId="164"/>
          <ac:spMkLst>
            <pc:docMk/>
            <pc:sldMk cId="2441580192" sldId="278"/>
            <ac:spMk id="11" creationId="{8EBD2CC6-2ED2-4811-01B6-2420F6F0191E}"/>
          </ac:spMkLst>
        </pc:spChg>
        <pc:spChg chg="add mod">
          <ac:chgData name="Chelsea Cary" userId="c9460dc5-ea41-413e-92df-33cd1b8309d4" providerId="ADAL" clId="{D952C03D-EBDE-4472-8938-7BD1BB812BF2}" dt="2025-09-08T21:51:14.984" v="10187" actId="164"/>
          <ac:spMkLst>
            <pc:docMk/>
            <pc:sldMk cId="2441580192" sldId="278"/>
            <ac:spMk id="12" creationId="{8688A8E6-2036-FD59-0671-D8009AFCE167}"/>
          </ac:spMkLst>
        </pc:spChg>
        <pc:picChg chg="add mod">
          <ac:chgData name="Chelsea Cary" userId="c9460dc5-ea41-413e-92df-33cd1b8309d4" providerId="ADAL" clId="{D952C03D-EBDE-4472-8938-7BD1BB812BF2}" dt="2025-09-08T21:51:14.984" v="10187" actId="164"/>
          <ac:picMkLst>
            <pc:docMk/>
            <pc:sldMk cId="2441580192" sldId="278"/>
            <ac:picMk id="6" creationId="{36B48BF6-795C-6D8E-1A47-CCBEC7280978}"/>
          </ac:picMkLst>
        </pc:picChg>
        <pc:picChg chg="add mod modCrop">
          <ac:chgData name="Chelsea Cary" userId="c9460dc5-ea41-413e-92df-33cd1b8309d4" providerId="ADAL" clId="{D952C03D-EBDE-4472-8938-7BD1BB812BF2}" dt="2025-08-29T18:26:56.010" v="7989" actId="1076"/>
          <ac:picMkLst>
            <pc:docMk/>
            <pc:sldMk cId="2441580192" sldId="278"/>
            <ac:picMk id="8" creationId="{110FCC79-94AF-324B-A0F5-0EA9C4E78607}"/>
          </ac:picMkLst>
        </pc:picChg>
        <pc:picChg chg="add mod modCrop">
          <ac:chgData name="Chelsea Cary" userId="c9460dc5-ea41-413e-92df-33cd1b8309d4" providerId="ADAL" clId="{D952C03D-EBDE-4472-8938-7BD1BB812BF2}" dt="2025-09-08T21:51:14.984" v="10187" actId="164"/>
          <ac:picMkLst>
            <pc:docMk/>
            <pc:sldMk cId="2441580192" sldId="278"/>
            <ac:picMk id="10" creationId="{663EBC7B-0D9C-746B-21C0-1A66FDFBEFE3}"/>
          </ac:picMkLst>
        </pc:picChg>
        <pc:cxnChg chg="add mod">
          <ac:chgData name="Chelsea Cary" userId="c9460dc5-ea41-413e-92df-33cd1b8309d4" providerId="ADAL" clId="{D952C03D-EBDE-4472-8938-7BD1BB812BF2}" dt="2025-08-29T18:31:12.910" v="8024" actId="14100"/>
          <ac:cxnSpMkLst>
            <pc:docMk/>
            <pc:sldMk cId="2441580192" sldId="278"/>
            <ac:cxnSpMk id="13" creationId="{540A02BA-D107-E1D8-F8B1-E61D78CF769F}"/>
          </ac:cxnSpMkLst>
        </pc:cxnChg>
        <pc:cxnChg chg="add mod">
          <ac:chgData name="Chelsea Cary" userId="c9460dc5-ea41-413e-92df-33cd1b8309d4" providerId="ADAL" clId="{D952C03D-EBDE-4472-8938-7BD1BB812BF2}" dt="2025-08-29T18:31:06.172" v="8023" actId="14100"/>
          <ac:cxnSpMkLst>
            <pc:docMk/>
            <pc:sldMk cId="2441580192" sldId="278"/>
            <ac:cxnSpMk id="15" creationId="{5C0DD939-95AE-61D4-BEEE-8AC425D88E68}"/>
          </ac:cxnSpMkLst>
        </pc:cxnChg>
      </pc:sldChg>
      <pc:sldChg chg="addSp delSp modSp add mod ord modNotesTx">
        <pc:chgData name="Chelsea Cary" userId="c9460dc5-ea41-413e-92df-33cd1b8309d4" providerId="ADAL" clId="{D952C03D-EBDE-4472-8938-7BD1BB812BF2}" dt="2025-09-09T22:57:27.888" v="11192"/>
        <pc:sldMkLst>
          <pc:docMk/>
          <pc:sldMk cId="3892634930" sldId="279"/>
        </pc:sldMkLst>
        <pc:spChg chg="mod">
          <ac:chgData name="Chelsea Cary" userId="c9460dc5-ea41-413e-92df-33cd1b8309d4" providerId="ADAL" clId="{D952C03D-EBDE-4472-8938-7BD1BB812BF2}" dt="2025-08-16T22:33:45.396" v="6267" actId="1076"/>
          <ac:spMkLst>
            <pc:docMk/>
            <pc:sldMk cId="3892634930" sldId="279"/>
            <ac:spMk id="2" creationId="{04B120FF-EDA1-8EB8-C420-9D2A67D900E0}"/>
          </ac:spMkLst>
        </pc:spChg>
        <pc:spChg chg="mod">
          <ac:chgData name="Chelsea Cary" userId="c9460dc5-ea41-413e-92df-33cd1b8309d4" providerId="ADAL" clId="{D952C03D-EBDE-4472-8938-7BD1BB812BF2}" dt="2025-08-16T22:33:51.938" v="6268" actId="1076"/>
          <ac:spMkLst>
            <pc:docMk/>
            <pc:sldMk cId="3892634930" sldId="279"/>
            <ac:spMk id="3" creationId="{B20BBAE4-4CE0-29D4-535A-FD2344DBB94E}"/>
          </ac:spMkLst>
        </pc:spChg>
        <pc:spChg chg="mod">
          <ac:chgData name="Chelsea Cary" userId="c9460dc5-ea41-413e-92df-33cd1b8309d4" providerId="ADAL" clId="{D952C03D-EBDE-4472-8938-7BD1BB812BF2}" dt="2025-08-16T22:33:36.124" v="6265" actId="1076"/>
          <ac:spMkLst>
            <pc:docMk/>
            <pc:sldMk cId="3892634930" sldId="279"/>
            <ac:spMk id="4" creationId="{DEDD3D88-3C63-A161-26B4-F53C8681DAA2}"/>
          </ac:spMkLst>
        </pc:spChg>
        <pc:spChg chg="mod">
          <ac:chgData name="Chelsea Cary" userId="c9460dc5-ea41-413e-92df-33cd1b8309d4" providerId="ADAL" clId="{D952C03D-EBDE-4472-8938-7BD1BB812BF2}" dt="2025-08-16T22:33:40.573" v="6266" actId="1076"/>
          <ac:spMkLst>
            <pc:docMk/>
            <pc:sldMk cId="3892634930" sldId="279"/>
            <ac:spMk id="5" creationId="{6F898521-9018-3FF8-88DA-AC6EAC895BAF}"/>
          </ac:spMkLst>
        </pc:spChg>
        <pc:spChg chg="mod">
          <ac:chgData name="Chelsea Cary" userId="c9460dc5-ea41-413e-92df-33cd1b8309d4" providerId="ADAL" clId="{D952C03D-EBDE-4472-8938-7BD1BB812BF2}" dt="2025-08-16T22:34:03.940" v="6269" actId="1076"/>
          <ac:spMkLst>
            <pc:docMk/>
            <pc:sldMk cId="3892634930" sldId="279"/>
            <ac:spMk id="6" creationId="{F60D2D09-3832-707B-87AA-9FFE576D5F3C}"/>
          </ac:spMkLst>
        </pc:spChg>
        <pc:spChg chg="mod">
          <ac:chgData name="Chelsea Cary" userId="c9460dc5-ea41-413e-92df-33cd1b8309d4" providerId="ADAL" clId="{D952C03D-EBDE-4472-8938-7BD1BB812BF2}" dt="2025-08-16T22:34:17.155" v="6271" actId="1076"/>
          <ac:spMkLst>
            <pc:docMk/>
            <pc:sldMk cId="3892634930" sldId="279"/>
            <ac:spMk id="7" creationId="{0CE992F0-3772-55F9-7265-728E977231E0}"/>
          </ac:spMkLst>
        </pc:spChg>
        <pc:spChg chg="add mod">
          <ac:chgData name="Chelsea Cary" userId="c9460dc5-ea41-413e-92df-33cd1b8309d4" providerId="ADAL" clId="{D952C03D-EBDE-4472-8938-7BD1BB812BF2}" dt="2025-08-19T22:10:13.941" v="7642" actId="1076"/>
          <ac:spMkLst>
            <pc:docMk/>
            <pc:sldMk cId="3892634930" sldId="279"/>
            <ac:spMk id="14" creationId="{306E1E97-9A3A-6A50-A9D9-2C9DD7308E40}"/>
          </ac:spMkLst>
        </pc:spChg>
        <pc:spChg chg="add mod">
          <ac:chgData name="Chelsea Cary" userId="c9460dc5-ea41-413e-92df-33cd1b8309d4" providerId="ADAL" clId="{D952C03D-EBDE-4472-8938-7BD1BB812BF2}" dt="2025-08-19T22:10:13.941" v="7642" actId="1076"/>
          <ac:spMkLst>
            <pc:docMk/>
            <pc:sldMk cId="3892634930" sldId="279"/>
            <ac:spMk id="16" creationId="{7E037B66-C40D-EEF3-FB42-29C0545C9AB6}"/>
          </ac:spMkLst>
        </pc:spChg>
        <pc:picChg chg="add mod">
          <ac:chgData name="Chelsea Cary" userId="c9460dc5-ea41-413e-92df-33cd1b8309d4" providerId="ADAL" clId="{D952C03D-EBDE-4472-8938-7BD1BB812BF2}" dt="2025-08-16T22:24:31.842" v="6051" actId="1076"/>
          <ac:picMkLst>
            <pc:docMk/>
            <pc:sldMk cId="3892634930" sldId="279"/>
            <ac:picMk id="11" creationId="{AE7671CA-6D78-6C8C-44B0-FC24CD03F2DD}"/>
          </ac:picMkLst>
        </pc:picChg>
        <pc:picChg chg="add mod">
          <ac:chgData name="Chelsea Cary" userId="c9460dc5-ea41-413e-92df-33cd1b8309d4" providerId="ADAL" clId="{D952C03D-EBDE-4472-8938-7BD1BB812BF2}" dt="2025-08-16T22:24:35.045" v="6052" actId="1076"/>
          <ac:picMkLst>
            <pc:docMk/>
            <pc:sldMk cId="3892634930" sldId="279"/>
            <ac:picMk id="13" creationId="{665EAE25-620C-41A4-DB21-549DD0504915}"/>
          </ac:picMkLst>
        </pc:picChg>
        <pc:picChg chg="add mod">
          <ac:chgData name="Chelsea Cary" userId="c9460dc5-ea41-413e-92df-33cd1b8309d4" providerId="ADAL" clId="{D952C03D-EBDE-4472-8938-7BD1BB812BF2}" dt="2025-08-16T22:23:55.977" v="6045"/>
          <ac:picMkLst>
            <pc:docMk/>
            <pc:sldMk cId="3892634930" sldId="279"/>
            <ac:picMk id="15" creationId="{4C8751B4-2185-4A7E-A53C-D38A09BF7E20}"/>
          </ac:picMkLst>
        </pc:picChg>
        <pc:picChg chg="add mod">
          <ac:chgData name="Chelsea Cary" userId="c9460dc5-ea41-413e-92df-33cd1b8309d4" providerId="ADAL" clId="{D952C03D-EBDE-4472-8938-7BD1BB812BF2}" dt="2025-08-16T22:24:39.563" v="6053"/>
          <ac:picMkLst>
            <pc:docMk/>
            <pc:sldMk cId="3892634930" sldId="279"/>
            <ac:picMk id="17" creationId="{DC7DB68F-4D85-515B-9ABB-06C92014F105}"/>
          </ac:picMkLst>
        </pc:picChg>
        <pc:picChg chg="add mod">
          <ac:chgData name="Chelsea Cary" userId="c9460dc5-ea41-413e-92df-33cd1b8309d4" providerId="ADAL" clId="{D952C03D-EBDE-4472-8938-7BD1BB812BF2}" dt="2025-08-16T22:30:11.231" v="6089"/>
          <ac:picMkLst>
            <pc:docMk/>
            <pc:sldMk cId="3892634930" sldId="279"/>
            <ac:picMk id="21" creationId="{01FAD09B-859C-88A3-2652-A12AE823AAA6}"/>
          </ac:picMkLst>
        </pc:picChg>
        <pc:picChg chg="add mod">
          <ac:chgData name="Chelsea Cary" userId="c9460dc5-ea41-413e-92df-33cd1b8309d4" providerId="ADAL" clId="{D952C03D-EBDE-4472-8938-7BD1BB812BF2}" dt="2025-08-16T22:31:07.456" v="6134" actId="1076"/>
          <ac:picMkLst>
            <pc:docMk/>
            <pc:sldMk cId="3892634930" sldId="279"/>
            <ac:picMk id="23" creationId="{A6045CA8-68C6-F826-1E15-EC2487C2B383}"/>
          </ac:picMkLst>
        </pc:picChg>
        <pc:picChg chg="add mod">
          <ac:chgData name="Chelsea Cary" userId="c9460dc5-ea41-413e-92df-33cd1b8309d4" providerId="ADAL" clId="{D952C03D-EBDE-4472-8938-7BD1BB812BF2}" dt="2025-08-16T22:30:07.882" v="6088"/>
          <ac:picMkLst>
            <pc:docMk/>
            <pc:sldMk cId="3892634930" sldId="279"/>
            <ac:picMk id="25" creationId="{0BC8D46E-AB22-EF9F-B330-1282638495AE}"/>
          </ac:picMkLst>
        </pc:picChg>
        <pc:picChg chg="add mod">
          <ac:chgData name="Chelsea Cary" userId="c9460dc5-ea41-413e-92df-33cd1b8309d4" providerId="ADAL" clId="{D952C03D-EBDE-4472-8938-7BD1BB812BF2}" dt="2025-08-16T22:31:01.114" v="6133" actId="1076"/>
          <ac:picMkLst>
            <pc:docMk/>
            <pc:sldMk cId="3892634930" sldId="279"/>
            <ac:picMk id="27" creationId="{D642000D-236C-2073-2A9D-F2DC030E9904}"/>
          </ac:picMkLst>
        </pc:picChg>
        <pc:picChg chg="add mod">
          <ac:chgData name="Chelsea Cary" userId="c9460dc5-ea41-413e-92df-33cd1b8309d4" providerId="ADAL" clId="{D952C03D-EBDE-4472-8938-7BD1BB812BF2}" dt="2025-08-16T22:32:02.365" v="6137" actId="1076"/>
          <ac:picMkLst>
            <pc:docMk/>
            <pc:sldMk cId="3892634930" sldId="279"/>
            <ac:picMk id="28" creationId="{E34E6CA4-280B-9C9C-A7FF-D2C0A0C105F3}"/>
          </ac:picMkLst>
        </pc:picChg>
        <pc:picChg chg="add mod">
          <ac:chgData name="Chelsea Cary" userId="c9460dc5-ea41-413e-92df-33cd1b8309d4" providerId="ADAL" clId="{D952C03D-EBDE-4472-8938-7BD1BB812BF2}" dt="2025-08-16T22:32:33.614" v="6143" actId="1076"/>
          <ac:picMkLst>
            <pc:docMk/>
            <pc:sldMk cId="3892634930" sldId="279"/>
            <ac:picMk id="29" creationId="{3CB8C1D1-1CA2-BFF7-492F-E8DEF71229A2}"/>
          </ac:picMkLst>
        </pc:picChg>
        <pc:picChg chg="add mod">
          <ac:chgData name="Chelsea Cary" userId="c9460dc5-ea41-413e-92df-33cd1b8309d4" providerId="ADAL" clId="{D952C03D-EBDE-4472-8938-7BD1BB812BF2}" dt="2025-08-16T22:32:21.290" v="6142" actId="1076"/>
          <ac:picMkLst>
            <pc:docMk/>
            <pc:sldMk cId="3892634930" sldId="279"/>
            <ac:picMk id="30" creationId="{12CC6358-75F4-946C-7FCD-563C72B4BC4F}"/>
          </ac:picMkLst>
        </pc:picChg>
        <pc:picChg chg="add mod">
          <ac:chgData name="Chelsea Cary" userId="c9460dc5-ea41-413e-92df-33cd1b8309d4" providerId="ADAL" clId="{D952C03D-EBDE-4472-8938-7BD1BB812BF2}" dt="2025-08-16T22:32:17.584" v="6141" actId="1076"/>
          <ac:picMkLst>
            <pc:docMk/>
            <pc:sldMk cId="3892634930" sldId="279"/>
            <ac:picMk id="31" creationId="{5FAB40B5-54B3-C49A-C2CE-4D118D85BA23}"/>
          </ac:picMkLst>
        </pc:picChg>
        <pc:picChg chg="add mod">
          <ac:chgData name="Chelsea Cary" userId="c9460dc5-ea41-413e-92df-33cd1b8309d4" providerId="ADAL" clId="{D952C03D-EBDE-4472-8938-7BD1BB812BF2}" dt="2025-08-16T22:33:00.548" v="6264" actId="1036"/>
          <ac:picMkLst>
            <pc:docMk/>
            <pc:sldMk cId="3892634930" sldId="279"/>
            <ac:picMk id="32" creationId="{AB1D802C-38A7-E5FC-2938-D1100CCA25D0}"/>
          </ac:picMkLst>
        </pc:picChg>
        <pc:picChg chg="add mod">
          <ac:chgData name="Chelsea Cary" userId="c9460dc5-ea41-413e-92df-33cd1b8309d4" providerId="ADAL" clId="{D952C03D-EBDE-4472-8938-7BD1BB812BF2}" dt="2025-08-16T22:33:00.548" v="6264" actId="1036"/>
          <ac:picMkLst>
            <pc:docMk/>
            <pc:sldMk cId="3892634930" sldId="279"/>
            <ac:picMk id="33" creationId="{BCB3192E-D8BC-5B8D-02CA-DA82188B7419}"/>
          </ac:picMkLst>
        </pc:picChg>
        <pc:picChg chg="add mod">
          <ac:chgData name="Chelsea Cary" userId="c9460dc5-ea41-413e-92df-33cd1b8309d4" providerId="ADAL" clId="{D952C03D-EBDE-4472-8938-7BD1BB812BF2}" dt="2025-08-16T22:33:00.548" v="6264" actId="1036"/>
          <ac:picMkLst>
            <pc:docMk/>
            <pc:sldMk cId="3892634930" sldId="279"/>
            <ac:picMk id="34" creationId="{52E721F6-4D0F-8074-77D7-A31ADF37A811}"/>
          </ac:picMkLst>
        </pc:picChg>
        <pc:picChg chg="add mod">
          <ac:chgData name="Chelsea Cary" userId="c9460dc5-ea41-413e-92df-33cd1b8309d4" providerId="ADAL" clId="{D952C03D-EBDE-4472-8938-7BD1BB812BF2}" dt="2025-08-16T22:33:00.548" v="6264" actId="1036"/>
          <ac:picMkLst>
            <pc:docMk/>
            <pc:sldMk cId="3892634930" sldId="279"/>
            <ac:picMk id="35" creationId="{95466AA4-B03D-B631-8B7E-ED461997AF6F}"/>
          </ac:picMkLst>
        </pc:picChg>
        <pc:cxnChg chg="add mod">
          <ac:chgData name="Chelsea Cary" userId="c9460dc5-ea41-413e-92df-33cd1b8309d4" providerId="ADAL" clId="{D952C03D-EBDE-4472-8938-7BD1BB812BF2}" dt="2025-08-19T22:10:13.941" v="7642" actId="1076"/>
          <ac:cxnSpMkLst>
            <pc:docMk/>
            <pc:sldMk cId="3892634930" sldId="279"/>
            <ac:cxnSpMk id="10" creationId="{DAA5ABBE-40CE-5BDA-8313-7556AFF03ECE}"/>
          </ac:cxnSpMkLst>
        </pc:cxnChg>
        <pc:cxnChg chg="add mod">
          <ac:chgData name="Chelsea Cary" userId="c9460dc5-ea41-413e-92df-33cd1b8309d4" providerId="ADAL" clId="{D952C03D-EBDE-4472-8938-7BD1BB812BF2}" dt="2025-08-19T22:10:13.941" v="7642" actId="1076"/>
          <ac:cxnSpMkLst>
            <pc:docMk/>
            <pc:sldMk cId="3892634930" sldId="279"/>
            <ac:cxnSpMk id="12" creationId="{6811CFC4-4864-6821-C307-EB17A78B5FFD}"/>
          </ac:cxnSpMkLst>
        </pc:cxnChg>
      </pc:sldChg>
      <pc:sldChg chg="addSp delSp modSp add mod ord modNotesTx">
        <pc:chgData name="Chelsea Cary" userId="c9460dc5-ea41-413e-92df-33cd1b8309d4" providerId="ADAL" clId="{D952C03D-EBDE-4472-8938-7BD1BB812BF2}" dt="2025-09-10T01:17:08.665" v="12695" actId="20577"/>
        <pc:sldMkLst>
          <pc:docMk/>
          <pc:sldMk cId="2830066169" sldId="280"/>
        </pc:sldMkLst>
        <pc:spChg chg="mod">
          <ac:chgData name="Chelsea Cary" userId="c9460dc5-ea41-413e-92df-33cd1b8309d4" providerId="ADAL" clId="{D952C03D-EBDE-4472-8938-7BD1BB812BF2}" dt="2025-08-19T21:22:59.917" v="7152" actId="1076"/>
          <ac:spMkLst>
            <pc:docMk/>
            <pc:sldMk cId="2830066169" sldId="280"/>
            <ac:spMk id="4" creationId="{3E89F577-DA6C-24B6-2425-560654CE74F0}"/>
          </ac:spMkLst>
        </pc:spChg>
        <pc:spChg chg="add mod">
          <ac:chgData name="Chelsea Cary" userId="c9460dc5-ea41-413e-92df-33cd1b8309d4" providerId="ADAL" clId="{D952C03D-EBDE-4472-8938-7BD1BB812BF2}" dt="2025-09-08T20:45:10.670" v="9725" actId="1035"/>
          <ac:spMkLst>
            <pc:docMk/>
            <pc:sldMk cId="2830066169" sldId="280"/>
            <ac:spMk id="20" creationId="{6895C458-1A96-9B77-9516-0AEEDCD5778E}"/>
          </ac:spMkLst>
        </pc:spChg>
        <pc:spChg chg="add mod">
          <ac:chgData name="Chelsea Cary" userId="c9460dc5-ea41-413e-92df-33cd1b8309d4" providerId="ADAL" clId="{D952C03D-EBDE-4472-8938-7BD1BB812BF2}" dt="2025-09-08T20:44:19.692" v="9717"/>
          <ac:spMkLst>
            <pc:docMk/>
            <pc:sldMk cId="2830066169" sldId="280"/>
            <ac:spMk id="21" creationId="{58D2551C-EEDE-EDE8-36ED-2994F77C72ED}"/>
          </ac:spMkLst>
        </pc:spChg>
        <pc:spChg chg="add mod">
          <ac:chgData name="Chelsea Cary" userId="c9460dc5-ea41-413e-92df-33cd1b8309d4" providerId="ADAL" clId="{D952C03D-EBDE-4472-8938-7BD1BB812BF2}" dt="2025-09-08T20:44:19.692" v="9717"/>
          <ac:spMkLst>
            <pc:docMk/>
            <pc:sldMk cId="2830066169" sldId="280"/>
            <ac:spMk id="23" creationId="{0C090B5C-3FDB-CC9A-03EE-CC36FA1F694B}"/>
          </ac:spMkLst>
        </pc:spChg>
        <pc:spChg chg="add mod">
          <ac:chgData name="Chelsea Cary" userId="c9460dc5-ea41-413e-92df-33cd1b8309d4" providerId="ADAL" clId="{D952C03D-EBDE-4472-8938-7BD1BB812BF2}" dt="2025-09-08T20:44:19.692" v="9717"/>
          <ac:spMkLst>
            <pc:docMk/>
            <pc:sldMk cId="2830066169" sldId="280"/>
            <ac:spMk id="24" creationId="{15CE9009-7200-A87A-D295-12A0B5E82A3B}"/>
          </ac:spMkLst>
        </pc:spChg>
        <pc:spChg chg="add mod">
          <ac:chgData name="Chelsea Cary" userId="c9460dc5-ea41-413e-92df-33cd1b8309d4" providerId="ADAL" clId="{D952C03D-EBDE-4472-8938-7BD1BB812BF2}" dt="2025-09-08T20:44:19.692" v="9717"/>
          <ac:spMkLst>
            <pc:docMk/>
            <pc:sldMk cId="2830066169" sldId="280"/>
            <ac:spMk id="25" creationId="{B110E54A-D958-6374-48F3-50FF1E32B433}"/>
          </ac:spMkLst>
        </pc:spChg>
        <pc:spChg chg="add mod">
          <ac:chgData name="Chelsea Cary" userId="c9460dc5-ea41-413e-92df-33cd1b8309d4" providerId="ADAL" clId="{D952C03D-EBDE-4472-8938-7BD1BB812BF2}" dt="2025-09-08T20:44:19.692" v="9717"/>
          <ac:spMkLst>
            <pc:docMk/>
            <pc:sldMk cId="2830066169" sldId="280"/>
            <ac:spMk id="28" creationId="{C6AE97AC-5ABA-8D16-B381-2028D901F420}"/>
          </ac:spMkLst>
        </pc:spChg>
        <pc:spChg chg="add mod">
          <ac:chgData name="Chelsea Cary" userId="c9460dc5-ea41-413e-92df-33cd1b8309d4" providerId="ADAL" clId="{D952C03D-EBDE-4472-8938-7BD1BB812BF2}" dt="2025-09-08T20:44:19.692" v="9717"/>
          <ac:spMkLst>
            <pc:docMk/>
            <pc:sldMk cId="2830066169" sldId="280"/>
            <ac:spMk id="29" creationId="{AF15FCAE-63BC-4BD8-DBFD-237F825679B7}"/>
          </ac:spMkLst>
        </pc:spChg>
        <pc:spChg chg="add mod">
          <ac:chgData name="Chelsea Cary" userId="c9460dc5-ea41-413e-92df-33cd1b8309d4" providerId="ADAL" clId="{D952C03D-EBDE-4472-8938-7BD1BB812BF2}" dt="2025-09-08T21:27:17.201" v="10070" actId="1076"/>
          <ac:spMkLst>
            <pc:docMk/>
            <pc:sldMk cId="2830066169" sldId="280"/>
            <ac:spMk id="31" creationId="{B4F9F21C-C159-4B60-7502-407839F28315}"/>
          </ac:spMkLst>
        </pc:spChg>
        <pc:spChg chg="add mod">
          <ac:chgData name="Chelsea Cary" userId="c9460dc5-ea41-413e-92df-33cd1b8309d4" providerId="ADAL" clId="{D952C03D-EBDE-4472-8938-7BD1BB812BF2}" dt="2025-09-09T23:04:28.012" v="11269" actId="14100"/>
          <ac:spMkLst>
            <pc:docMk/>
            <pc:sldMk cId="2830066169" sldId="280"/>
            <ac:spMk id="32" creationId="{CCBF0431-7C61-94CA-4E8E-F26D29DABB9B}"/>
          </ac:spMkLst>
        </pc:spChg>
        <pc:spChg chg="add mod">
          <ac:chgData name="Chelsea Cary" userId="c9460dc5-ea41-413e-92df-33cd1b8309d4" providerId="ADAL" clId="{D952C03D-EBDE-4472-8938-7BD1BB812BF2}" dt="2025-09-09T23:04:22.301" v="11267" actId="14100"/>
          <ac:spMkLst>
            <pc:docMk/>
            <pc:sldMk cId="2830066169" sldId="280"/>
            <ac:spMk id="33" creationId="{927EE898-BFEB-E46B-C07A-E8CA13BFA36B}"/>
          </ac:spMkLst>
        </pc:spChg>
        <pc:spChg chg="add mod">
          <ac:chgData name="Chelsea Cary" userId="c9460dc5-ea41-413e-92df-33cd1b8309d4" providerId="ADAL" clId="{D952C03D-EBDE-4472-8938-7BD1BB812BF2}" dt="2025-09-09T23:04:05.031" v="11263" actId="14100"/>
          <ac:spMkLst>
            <pc:docMk/>
            <pc:sldMk cId="2830066169" sldId="280"/>
            <ac:spMk id="34" creationId="{E19A86F8-978E-C47F-97A2-96AB4EDA2611}"/>
          </ac:spMkLst>
        </pc:spChg>
        <pc:spChg chg="add mod">
          <ac:chgData name="Chelsea Cary" userId="c9460dc5-ea41-413e-92df-33cd1b8309d4" providerId="ADAL" clId="{D952C03D-EBDE-4472-8938-7BD1BB812BF2}" dt="2025-09-09T23:04:09.232" v="11264" actId="14100"/>
          <ac:spMkLst>
            <pc:docMk/>
            <pc:sldMk cId="2830066169" sldId="280"/>
            <ac:spMk id="35" creationId="{5228C9AF-B4F1-B329-5D8B-98D22274D200}"/>
          </ac:spMkLst>
        </pc:spChg>
        <pc:spChg chg="add mod">
          <ac:chgData name="Chelsea Cary" userId="c9460dc5-ea41-413e-92df-33cd1b8309d4" providerId="ADAL" clId="{D952C03D-EBDE-4472-8938-7BD1BB812BF2}" dt="2025-09-09T23:04:18.782" v="11266" actId="14100"/>
          <ac:spMkLst>
            <pc:docMk/>
            <pc:sldMk cId="2830066169" sldId="280"/>
            <ac:spMk id="36" creationId="{2F4A5C98-4202-5006-5844-B3CD8E099587}"/>
          </ac:spMkLst>
        </pc:spChg>
        <pc:spChg chg="add mod">
          <ac:chgData name="Chelsea Cary" userId="c9460dc5-ea41-413e-92df-33cd1b8309d4" providerId="ADAL" clId="{D952C03D-EBDE-4472-8938-7BD1BB812BF2}" dt="2025-09-09T23:04:33.926" v="11270" actId="14100"/>
          <ac:spMkLst>
            <pc:docMk/>
            <pc:sldMk cId="2830066169" sldId="280"/>
            <ac:spMk id="37" creationId="{69350767-A885-E3F9-2A6D-E97EBF5AC435}"/>
          </ac:spMkLst>
        </pc:spChg>
        <pc:spChg chg="add mod">
          <ac:chgData name="Chelsea Cary" userId="c9460dc5-ea41-413e-92df-33cd1b8309d4" providerId="ADAL" clId="{D952C03D-EBDE-4472-8938-7BD1BB812BF2}" dt="2025-09-09T23:04:39.159" v="11272" actId="14100"/>
          <ac:spMkLst>
            <pc:docMk/>
            <pc:sldMk cId="2830066169" sldId="280"/>
            <ac:spMk id="39" creationId="{1CF55BA3-02FB-D7D9-E2B0-B12F003EBEA8}"/>
          </ac:spMkLst>
        </pc:spChg>
        <pc:spChg chg="add mod">
          <ac:chgData name="Chelsea Cary" userId="c9460dc5-ea41-413e-92df-33cd1b8309d4" providerId="ADAL" clId="{D952C03D-EBDE-4472-8938-7BD1BB812BF2}" dt="2025-09-09T23:05:36.873" v="11288" actId="1076"/>
          <ac:spMkLst>
            <pc:docMk/>
            <pc:sldMk cId="2830066169" sldId="280"/>
            <ac:spMk id="40" creationId="{466D8D39-16A5-F9EE-ED36-B321F9886AF8}"/>
          </ac:spMkLst>
        </pc:spChg>
        <pc:spChg chg="add mod">
          <ac:chgData name="Chelsea Cary" userId="c9460dc5-ea41-413e-92df-33cd1b8309d4" providerId="ADAL" clId="{D952C03D-EBDE-4472-8938-7BD1BB812BF2}" dt="2025-09-09T23:05:30.693" v="11287" actId="1076"/>
          <ac:spMkLst>
            <pc:docMk/>
            <pc:sldMk cId="2830066169" sldId="280"/>
            <ac:spMk id="41" creationId="{389A8CBC-D617-3C57-8F86-3A2B5A9DE8C9}"/>
          </ac:spMkLst>
        </pc:spChg>
        <pc:spChg chg="add mod">
          <ac:chgData name="Chelsea Cary" userId="c9460dc5-ea41-413e-92df-33cd1b8309d4" providerId="ADAL" clId="{D952C03D-EBDE-4472-8938-7BD1BB812BF2}" dt="2025-09-09T23:05:53.310" v="11292" actId="1076"/>
          <ac:spMkLst>
            <pc:docMk/>
            <pc:sldMk cId="2830066169" sldId="280"/>
            <ac:spMk id="42" creationId="{16C76F63-8976-F9BC-EC2D-433DFE66A6DD}"/>
          </ac:spMkLst>
        </pc:spChg>
        <pc:spChg chg="add mod">
          <ac:chgData name="Chelsea Cary" userId="c9460dc5-ea41-413e-92df-33cd1b8309d4" providerId="ADAL" clId="{D952C03D-EBDE-4472-8938-7BD1BB812BF2}" dt="2025-09-09T23:05:21.062" v="11284" actId="14100"/>
          <ac:spMkLst>
            <pc:docMk/>
            <pc:sldMk cId="2830066169" sldId="280"/>
            <ac:spMk id="43" creationId="{7CD9E344-B32F-D9CF-105F-A5A0B5F45577}"/>
          </ac:spMkLst>
        </pc:spChg>
        <pc:spChg chg="add mod">
          <ac:chgData name="Chelsea Cary" userId="c9460dc5-ea41-413e-92df-33cd1b8309d4" providerId="ADAL" clId="{D952C03D-EBDE-4472-8938-7BD1BB812BF2}" dt="2025-09-09T23:06:10.229" v="11296" actId="1076"/>
          <ac:spMkLst>
            <pc:docMk/>
            <pc:sldMk cId="2830066169" sldId="280"/>
            <ac:spMk id="44" creationId="{C48EFE04-6687-9569-F0BB-0AAAF928C06A}"/>
          </ac:spMkLst>
        </pc:spChg>
        <pc:spChg chg="add mod">
          <ac:chgData name="Chelsea Cary" userId="c9460dc5-ea41-413e-92df-33cd1b8309d4" providerId="ADAL" clId="{D952C03D-EBDE-4472-8938-7BD1BB812BF2}" dt="2025-09-09T23:05:59.952" v="11293" actId="1076"/>
          <ac:spMkLst>
            <pc:docMk/>
            <pc:sldMk cId="2830066169" sldId="280"/>
            <ac:spMk id="46" creationId="{84EFBB3D-F4D2-88FD-6139-9E57C6337BC1}"/>
          </ac:spMkLst>
        </pc:spChg>
        <pc:spChg chg="add mod">
          <ac:chgData name="Chelsea Cary" userId="c9460dc5-ea41-413e-92df-33cd1b8309d4" providerId="ADAL" clId="{D952C03D-EBDE-4472-8938-7BD1BB812BF2}" dt="2025-09-09T23:06:18.054" v="11297" actId="1076"/>
          <ac:spMkLst>
            <pc:docMk/>
            <pc:sldMk cId="2830066169" sldId="280"/>
            <ac:spMk id="47" creationId="{93DE66F0-F21B-0783-3A98-2D5A27A4478C}"/>
          </ac:spMkLst>
        </pc:spChg>
        <pc:spChg chg="add mod">
          <ac:chgData name="Chelsea Cary" userId="c9460dc5-ea41-413e-92df-33cd1b8309d4" providerId="ADAL" clId="{D952C03D-EBDE-4472-8938-7BD1BB812BF2}" dt="2025-09-09T23:04:49.558" v="11276" actId="14100"/>
          <ac:spMkLst>
            <pc:docMk/>
            <pc:sldMk cId="2830066169" sldId="280"/>
            <ac:spMk id="48" creationId="{5C03C96F-7987-72BC-4CD6-D7667958C20C}"/>
          </ac:spMkLst>
        </pc:spChg>
        <pc:picChg chg="add mod">
          <ac:chgData name="Chelsea Cary" userId="c9460dc5-ea41-413e-92df-33cd1b8309d4" providerId="ADAL" clId="{D952C03D-EBDE-4472-8938-7BD1BB812BF2}" dt="2025-09-08T20:44:56.942" v="9723" actId="1035"/>
          <ac:picMkLst>
            <pc:docMk/>
            <pc:sldMk cId="2830066169" sldId="280"/>
            <ac:picMk id="9" creationId="{F5B45485-9FB7-2F22-9661-3430A1AA023E}"/>
          </ac:picMkLst>
        </pc:picChg>
        <pc:picChg chg="add mod modCrop">
          <ac:chgData name="Chelsea Cary" userId="c9460dc5-ea41-413e-92df-33cd1b8309d4" providerId="ADAL" clId="{D952C03D-EBDE-4472-8938-7BD1BB812BF2}" dt="2025-09-08T20:45:28.117" v="9734" actId="1035"/>
          <ac:picMkLst>
            <pc:docMk/>
            <pc:sldMk cId="2830066169" sldId="280"/>
            <ac:picMk id="10" creationId="{486B4031-A6C6-8D74-E3C7-0FD4F661E674}"/>
          </ac:picMkLst>
        </pc:picChg>
        <pc:picChg chg="add mod">
          <ac:chgData name="Chelsea Cary" userId="c9460dc5-ea41-413e-92df-33cd1b8309d4" providerId="ADAL" clId="{D952C03D-EBDE-4472-8938-7BD1BB812BF2}" dt="2025-09-08T20:45:28.117" v="9734" actId="1035"/>
          <ac:picMkLst>
            <pc:docMk/>
            <pc:sldMk cId="2830066169" sldId="280"/>
            <ac:picMk id="12" creationId="{86498EEB-ED38-2B96-1461-45B6D860BA8B}"/>
          </ac:picMkLst>
        </pc:picChg>
        <pc:picChg chg="add mod">
          <ac:chgData name="Chelsea Cary" userId="c9460dc5-ea41-413e-92df-33cd1b8309d4" providerId="ADAL" clId="{D952C03D-EBDE-4472-8938-7BD1BB812BF2}" dt="2025-09-08T20:45:10.670" v="9725" actId="1035"/>
          <ac:picMkLst>
            <pc:docMk/>
            <pc:sldMk cId="2830066169" sldId="280"/>
            <ac:picMk id="13" creationId="{809C0EA0-9A8E-FC34-3444-DAE6BEF44654}"/>
          </ac:picMkLst>
        </pc:picChg>
        <pc:picChg chg="add mod">
          <ac:chgData name="Chelsea Cary" userId="c9460dc5-ea41-413e-92df-33cd1b8309d4" providerId="ADAL" clId="{D952C03D-EBDE-4472-8938-7BD1BB812BF2}" dt="2025-09-08T20:45:10.670" v="9725" actId="1035"/>
          <ac:picMkLst>
            <pc:docMk/>
            <pc:sldMk cId="2830066169" sldId="280"/>
            <ac:picMk id="14" creationId="{B31BD7CF-F029-3384-3A72-A3777126F41B}"/>
          </ac:picMkLst>
        </pc:picChg>
        <pc:picChg chg="add mod">
          <ac:chgData name="Chelsea Cary" userId="c9460dc5-ea41-413e-92df-33cd1b8309d4" providerId="ADAL" clId="{D952C03D-EBDE-4472-8938-7BD1BB812BF2}" dt="2025-09-08T20:45:34.465" v="9737" actId="1035"/>
          <ac:picMkLst>
            <pc:docMk/>
            <pc:sldMk cId="2830066169" sldId="280"/>
            <ac:picMk id="15" creationId="{B85E7D6E-9E18-4DD7-0CD4-19D0F02B16B9}"/>
          </ac:picMkLst>
        </pc:picChg>
        <pc:picChg chg="add mod">
          <ac:chgData name="Chelsea Cary" userId="c9460dc5-ea41-413e-92df-33cd1b8309d4" providerId="ADAL" clId="{D952C03D-EBDE-4472-8938-7BD1BB812BF2}" dt="2025-09-08T21:27:22.447" v="10072" actId="1076"/>
          <ac:picMkLst>
            <pc:docMk/>
            <pc:sldMk cId="2830066169" sldId="280"/>
            <ac:picMk id="16" creationId="{9299408C-0FAE-846B-7F7A-D5745C20DD15}"/>
          </ac:picMkLst>
        </pc:picChg>
        <pc:picChg chg="add mod">
          <ac:chgData name="Chelsea Cary" userId="c9460dc5-ea41-413e-92df-33cd1b8309d4" providerId="ADAL" clId="{D952C03D-EBDE-4472-8938-7BD1BB812BF2}" dt="2025-09-08T20:45:34.465" v="9737" actId="1035"/>
          <ac:picMkLst>
            <pc:docMk/>
            <pc:sldMk cId="2830066169" sldId="280"/>
            <ac:picMk id="17" creationId="{144266FF-4C51-0AEE-BB24-08948D782C83}"/>
          </ac:picMkLst>
        </pc:picChg>
        <pc:picChg chg="add mod">
          <ac:chgData name="Chelsea Cary" userId="c9460dc5-ea41-413e-92df-33cd1b8309d4" providerId="ADAL" clId="{D952C03D-EBDE-4472-8938-7BD1BB812BF2}" dt="2025-09-08T20:45:20.529" v="9731" actId="1035"/>
          <ac:picMkLst>
            <pc:docMk/>
            <pc:sldMk cId="2830066169" sldId="280"/>
            <ac:picMk id="18" creationId="{59F640E4-0F56-C9BA-FD23-44991F3436E2}"/>
          </ac:picMkLst>
        </pc:picChg>
        <pc:picChg chg="add mod">
          <ac:chgData name="Chelsea Cary" userId="c9460dc5-ea41-413e-92df-33cd1b8309d4" providerId="ADAL" clId="{D952C03D-EBDE-4472-8938-7BD1BB812BF2}" dt="2025-09-08T20:45:20.529" v="9731" actId="1035"/>
          <ac:picMkLst>
            <pc:docMk/>
            <pc:sldMk cId="2830066169" sldId="280"/>
            <ac:picMk id="19" creationId="{86242FBD-EA1E-3CDC-C69A-6C0B7035B840}"/>
          </ac:picMkLst>
        </pc:picChg>
        <pc:picChg chg="add mod">
          <ac:chgData name="Chelsea Cary" userId="c9460dc5-ea41-413e-92df-33cd1b8309d4" providerId="ADAL" clId="{D952C03D-EBDE-4472-8938-7BD1BB812BF2}" dt="2025-09-08T20:45:28.117" v="9734" actId="1035"/>
          <ac:picMkLst>
            <pc:docMk/>
            <pc:sldMk cId="2830066169" sldId="280"/>
            <ac:picMk id="22" creationId="{EB202E7E-A570-67A3-2AF3-A69FA51BE701}"/>
          </ac:picMkLst>
        </pc:picChg>
        <pc:picChg chg="add mod">
          <ac:chgData name="Chelsea Cary" userId="c9460dc5-ea41-413e-92df-33cd1b8309d4" providerId="ADAL" clId="{D952C03D-EBDE-4472-8938-7BD1BB812BF2}" dt="2025-09-08T20:45:28.117" v="9734" actId="1035"/>
          <ac:picMkLst>
            <pc:docMk/>
            <pc:sldMk cId="2830066169" sldId="280"/>
            <ac:picMk id="30" creationId="{F6B5D0DC-9BA7-62A9-D93D-9492515475DE}"/>
          </ac:picMkLst>
        </pc:picChg>
        <pc:picChg chg="add mod">
          <ac:chgData name="Chelsea Cary" userId="c9460dc5-ea41-413e-92df-33cd1b8309d4" providerId="ADAL" clId="{D952C03D-EBDE-4472-8938-7BD1BB812BF2}" dt="2025-09-08T20:44:56.942" v="9723" actId="1035"/>
          <ac:picMkLst>
            <pc:docMk/>
            <pc:sldMk cId="2830066169" sldId="280"/>
            <ac:picMk id="38" creationId="{B1D64923-5242-BA17-7F35-52256E91AD21}"/>
          </ac:picMkLst>
        </pc:picChg>
        <pc:picChg chg="add mod">
          <ac:chgData name="Chelsea Cary" userId="c9460dc5-ea41-413e-92df-33cd1b8309d4" providerId="ADAL" clId="{D952C03D-EBDE-4472-8938-7BD1BB812BF2}" dt="2025-09-08T20:45:34.465" v="9737" actId="1035"/>
          <ac:picMkLst>
            <pc:docMk/>
            <pc:sldMk cId="2830066169" sldId="280"/>
            <ac:picMk id="45" creationId="{5F9938ED-1B54-8DA9-941B-55A744B760B9}"/>
          </ac:picMkLst>
        </pc:picChg>
        <pc:picChg chg="add mod">
          <ac:chgData name="Chelsea Cary" userId="c9460dc5-ea41-413e-92df-33cd1b8309d4" providerId="ADAL" clId="{D952C03D-EBDE-4472-8938-7BD1BB812BF2}" dt="2025-09-09T23:06:05.514" v="11295" actId="1076"/>
          <ac:picMkLst>
            <pc:docMk/>
            <pc:sldMk cId="2830066169" sldId="280"/>
            <ac:picMk id="53" creationId="{A54EE432-4D66-27B3-740D-17B8D4E7D6EA}"/>
          </ac:picMkLst>
        </pc:picChg>
        <pc:picChg chg="add mod">
          <ac:chgData name="Chelsea Cary" userId="c9460dc5-ea41-413e-92df-33cd1b8309d4" providerId="ADAL" clId="{D952C03D-EBDE-4472-8938-7BD1BB812BF2}" dt="2025-09-09T23:05:43.108" v="11290" actId="1076"/>
          <ac:picMkLst>
            <pc:docMk/>
            <pc:sldMk cId="2830066169" sldId="280"/>
            <ac:picMk id="62" creationId="{4B217EC0-58C7-6915-E246-B8643448F62A}"/>
          </ac:picMkLst>
        </pc:picChg>
        <pc:cxnChg chg="add mod">
          <ac:chgData name="Chelsea Cary" userId="c9460dc5-ea41-413e-92df-33cd1b8309d4" providerId="ADAL" clId="{D952C03D-EBDE-4472-8938-7BD1BB812BF2}" dt="2025-09-08T20:44:19.692" v="9717"/>
          <ac:cxnSpMkLst>
            <pc:docMk/>
            <pc:sldMk cId="2830066169" sldId="280"/>
            <ac:cxnSpMk id="26" creationId="{37BA362D-8856-A13D-0BEC-8228803DCAF3}"/>
          </ac:cxnSpMkLst>
        </pc:cxnChg>
        <pc:cxnChg chg="add mod">
          <ac:chgData name="Chelsea Cary" userId="c9460dc5-ea41-413e-92df-33cd1b8309d4" providerId="ADAL" clId="{D952C03D-EBDE-4472-8938-7BD1BB812BF2}" dt="2025-09-08T20:44:19.692" v="9717"/>
          <ac:cxnSpMkLst>
            <pc:docMk/>
            <pc:sldMk cId="2830066169" sldId="280"/>
            <ac:cxnSpMk id="27" creationId="{FC7067DE-144B-7067-E9BC-3F822045F976}"/>
          </ac:cxnSpMkLst>
        </pc:cxnChg>
      </pc:sldChg>
      <pc:sldChg chg="addSp delSp modSp add mod ord modNotesTx">
        <pc:chgData name="Chelsea Cary" userId="c9460dc5-ea41-413e-92df-33cd1b8309d4" providerId="ADAL" clId="{D952C03D-EBDE-4472-8938-7BD1BB812BF2}" dt="2025-09-10T01:17:50.134" v="12720" actId="20577"/>
        <pc:sldMkLst>
          <pc:docMk/>
          <pc:sldMk cId="676368434" sldId="281"/>
        </pc:sldMkLst>
        <pc:spChg chg="mod">
          <ac:chgData name="Chelsea Cary" userId="c9460dc5-ea41-413e-92df-33cd1b8309d4" providerId="ADAL" clId="{D952C03D-EBDE-4472-8938-7BD1BB812BF2}" dt="2025-08-19T21:22:31.439" v="7146" actId="1076"/>
          <ac:spMkLst>
            <pc:docMk/>
            <pc:sldMk cId="676368434" sldId="281"/>
            <ac:spMk id="4" creationId="{44E3D80B-AEEB-2514-2144-8870AD0C9E4D}"/>
          </ac:spMkLst>
        </pc:spChg>
        <pc:spChg chg="add mod">
          <ac:chgData name="Chelsea Cary" userId="c9460dc5-ea41-413e-92df-33cd1b8309d4" providerId="ADAL" clId="{D952C03D-EBDE-4472-8938-7BD1BB812BF2}" dt="2025-09-08T20:47:03.263" v="9749"/>
          <ac:spMkLst>
            <pc:docMk/>
            <pc:sldMk cId="676368434" sldId="281"/>
            <ac:spMk id="11" creationId="{C99D4D5F-8710-ECA0-8FC7-FACCBFE6A132}"/>
          </ac:spMkLst>
        </pc:spChg>
        <pc:spChg chg="add mod">
          <ac:chgData name="Chelsea Cary" userId="c9460dc5-ea41-413e-92df-33cd1b8309d4" providerId="ADAL" clId="{D952C03D-EBDE-4472-8938-7BD1BB812BF2}" dt="2025-09-08T20:47:12.697" v="9751" actId="1037"/>
          <ac:spMkLst>
            <pc:docMk/>
            <pc:sldMk cId="676368434" sldId="281"/>
            <ac:spMk id="12" creationId="{7F4B6204-43FF-8FE2-43A8-36DE218B0930}"/>
          </ac:spMkLst>
        </pc:spChg>
        <pc:spChg chg="add mod">
          <ac:chgData name="Chelsea Cary" userId="c9460dc5-ea41-413e-92df-33cd1b8309d4" providerId="ADAL" clId="{D952C03D-EBDE-4472-8938-7BD1BB812BF2}" dt="2025-09-08T20:47:03.263" v="9749"/>
          <ac:spMkLst>
            <pc:docMk/>
            <pc:sldMk cId="676368434" sldId="281"/>
            <ac:spMk id="13" creationId="{286676DF-0470-7AE6-400A-BB52EF636D35}"/>
          </ac:spMkLst>
        </pc:spChg>
        <pc:spChg chg="add mod">
          <ac:chgData name="Chelsea Cary" userId="c9460dc5-ea41-413e-92df-33cd1b8309d4" providerId="ADAL" clId="{D952C03D-EBDE-4472-8938-7BD1BB812BF2}" dt="2025-09-08T20:47:03.263" v="9749"/>
          <ac:spMkLst>
            <pc:docMk/>
            <pc:sldMk cId="676368434" sldId="281"/>
            <ac:spMk id="14" creationId="{C8B82A90-31BF-1FA6-5DA3-58757E24FE55}"/>
          </ac:spMkLst>
        </pc:spChg>
        <pc:spChg chg="add mod">
          <ac:chgData name="Chelsea Cary" userId="c9460dc5-ea41-413e-92df-33cd1b8309d4" providerId="ADAL" clId="{D952C03D-EBDE-4472-8938-7BD1BB812BF2}" dt="2025-09-08T20:47:03.263" v="9749"/>
          <ac:spMkLst>
            <pc:docMk/>
            <pc:sldMk cId="676368434" sldId="281"/>
            <ac:spMk id="17" creationId="{4A3C9A3D-21C0-7DC6-5A85-FB247B5AF25A}"/>
          </ac:spMkLst>
        </pc:spChg>
        <pc:spChg chg="add mod">
          <ac:chgData name="Chelsea Cary" userId="c9460dc5-ea41-413e-92df-33cd1b8309d4" providerId="ADAL" clId="{D952C03D-EBDE-4472-8938-7BD1BB812BF2}" dt="2025-09-08T20:47:03.263" v="9749"/>
          <ac:spMkLst>
            <pc:docMk/>
            <pc:sldMk cId="676368434" sldId="281"/>
            <ac:spMk id="18" creationId="{795D307D-F8FB-1629-7A7B-2A661A1E0D94}"/>
          </ac:spMkLst>
        </pc:spChg>
        <pc:spChg chg="add mod">
          <ac:chgData name="Chelsea Cary" userId="c9460dc5-ea41-413e-92df-33cd1b8309d4" providerId="ADAL" clId="{D952C03D-EBDE-4472-8938-7BD1BB812BF2}" dt="2025-09-08T20:49:18.561" v="9786" actId="1035"/>
          <ac:spMkLst>
            <pc:docMk/>
            <pc:sldMk cId="676368434" sldId="281"/>
            <ac:spMk id="27" creationId="{D07CF215-A070-890B-F9ED-843A3B426488}"/>
          </ac:spMkLst>
        </pc:spChg>
        <pc:spChg chg="add mod">
          <ac:chgData name="Chelsea Cary" userId="c9460dc5-ea41-413e-92df-33cd1b8309d4" providerId="ADAL" clId="{D952C03D-EBDE-4472-8938-7BD1BB812BF2}" dt="2025-09-08T21:34:50.084" v="10127" actId="1076"/>
          <ac:spMkLst>
            <pc:docMk/>
            <pc:sldMk cId="676368434" sldId="281"/>
            <ac:spMk id="39" creationId="{B9A933F3-77E2-0E97-FAE7-2BB56BFC363C}"/>
          </ac:spMkLst>
        </pc:spChg>
        <pc:spChg chg="add mod">
          <ac:chgData name="Chelsea Cary" userId="c9460dc5-ea41-413e-92df-33cd1b8309d4" providerId="ADAL" clId="{D952C03D-EBDE-4472-8938-7BD1BB812BF2}" dt="2025-09-08T21:32:42.063" v="10114"/>
          <ac:spMkLst>
            <pc:docMk/>
            <pc:sldMk cId="676368434" sldId="281"/>
            <ac:spMk id="41" creationId="{E4FB690F-9375-E2EC-4C5D-70237788B981}"/>
          </ac:spMkLst>
        </pc:spChg>
        <pc:spChg chg="add mod">
          <ac:chgData name="Chelsea Cary" userId="c9460dc5-ea41-413e-92df-33cd1b8309d4" providerId="ADAL" clId="{D952C03D-EBDE-4472-8938-7BD1BB812BF2}" dt="2025-09-08T21:32:42.063" v="10114"/>
          <ac:spMkLst>
            <pc:docMk/>
            <pc:sldMk cId="676368434" sldId="281"/>
            <ac:spMk id="43" creationId="{2EB83A1C-3322-E53C-B6B8-B207386B5257}"/>
          </ac:spMkLst>
        </pc:spChg>
        <pc:spChg chg="add mod">
          <ac:chgData name="Chelsea Cary" userId="c9460dc5-ea41-413e-92df-33cd1b8309d4" providerId="ADAL" clId="{D952C03D-EBDE-4472-8938-7BD1BB812BF2}" dt="2025-09-08T21:32:42.063" v="10114"/>
          <ac:spMkLst>
            <pc:docMk/>
            <pc:sldMk cId="676368434" sldId="281"/>
            <ac:spMk id="45" creationId="{FD3A4124-0465-92F7-CAFB-4077E1D0A062}"/>
          </ac:spMkLst>
        </pc:spChg>
        <pc:spChg chg="add mod">
          <ac:chgData name="Chelsea Cary" userId="c9460dc5-ea41-413e-92df-33cd1b8309d4" providerId="ADAL" clId="{D952C03D-EBDE-4472-8938-7BD1BB812BF2}" dt="2025-09-08T21:36:49.843" v="10129"/>
          <ac:spMkLst>
            <pc:docMk/>
            <pc:sldMk cId="676368434" sldId="281"/>
            <ac:spMk id="46" creationId="{C590E239-BE3C-54EA-EA67-72AD6328EF44}"/>
          </ac:spMkLst>
        </pc:spChg>
        <pc:spChg chg="add mod">
          <ac:chgData name="Chelsea Cary" userId="c9460dc5-ea41-413e-92df-33cd1b8309d4" providerId="ADAL" clId="{D952C03D-EBDE-4472-8938-7BD1BB812BF2}" dt="2025-09-08T21:37:22.323" v="10133" actId="1076"/>
          <ac:spMkLst>
            <pc:docMk/>
            <pc:sldMk cId="676368434" sldId="281"/>
            <ac:spMk id="48" creationId="{CAEDE4F8-4E3C-73AF-3D2C-2F953A19A97F}"/>
          </ac:spMkLst>
        </pc:spChg>
        <pc:spChg chg="add mod">
          <ac:chgData name="Chelsea Cary" userId="c9460dc5-ea41-413e-92df-33cd1b8309d4" providerId="ADAL" clId="{D952C03D-EBDE-4472-8938-7BD1BB812BF2}" dt="2025-09-08T21:37:08.348" v="10131" actId="1076"/>
          <ac:spMkLst>
            <pc:docMk/>
            <pc:sldMk cId="676368434" sldId="281"/>
            <ac:spMk id="49" creationId="{25F7C022-2DF1-0940-F701-E7B9DD0DA5DB}"/>
          </ac:spMkLst>
        </pc:spChg>
        <pc:spChg chg="add mod">
          <ac:chgData name="Chelsea Cary" userId="c9460dc5-ea41-413e-92df-33cd1b8309d4" providerId="ADAL" clId="{D952C03D-EBDE-4472-8938-7BD1BB812BF2}" dt="2025-09-08T21:37:02.033" v="10130" actId="1076"/>
          <ac:spMkLst>
            <pc:docMk/>
            <pc:sldMk cId="676368434" sldId="281"/>
            <ac:spMk id="50" creationId="{2E1E54A6-D3B6-C863-99AC-71600B8D909F}"/>
          </ac:spMkLst>
        </pc:spChg>
        <pc:picChg chg="add mod">
          <ac:chgData name="Chelsea Cary" userId="c9460dc5-ea41-413e-92df-33cd1b8309d4" providerId="ADAL" clId="{D952C03D-EBDE-4472-8938-7BD1BB812BF2}" dt="2025-09-08T20:51:01.018" v="9798"/>
          <ac:picMkLst>
            <pc:docMk/>
            <pc:sldMk cId="676368434" sldId="281"/>
            <ac:picMk id="8" creationId="{1B85C113-3E9B-5C49-1722-C79BB5130B04}"/>
          </ac:picMkLst>
        </pc:picChg>
        <pc:picChg chg="add mod">
          <ac:chgData name="Chelsea Cary" userId="c9460dc5-ea41-413e-92df-33cd1b8309d4" providerId="ADAL" clId="{D952C03D-EBDE-4472-8938-7BD1BB812BF2}" dt="2025-09-08T20:51:06.375" v="9799"/>
          <ac:picMkLst>
            <pc:docMk/>
            <pc:sldMk cId="676368434" sldId="281"/>
            <ac:picMk id="9" creationId="{BEF69C8B-4F21-B7C7-222E-123F59DB2B34}"/>
          </ac:picMkLst>
        </pc:picChg>
        <pc:picChg chg="add mod">
          <ac:chgData name="Chelsea Cary" userId="c9460dc5-ea41-413e-92df-33cd1b8309d4" providerId="ADAL" clId="{D952C03D-EBDE-4472-8938-7BD1BB812BF2}" dt="2025-09-08T20:51:31.992" v="9805"/>
          <ac:picMkLst>
            <pc:docMk/>
            <pc:sldMk cId="676368434" sldId="281"/>
            <ac:picMk id="10" creationId="{1B18A829-5B0E-D753-CFF7-FCB7414A6341}"/>
          </ac:picMkLst>
        </pc:picChg>
        <pc:picChg chg="add mod">
          <ac:chgData name="Chelsea Cary" userId="c9460dc5-ea41-413e-92df-33cd1b8309d4" providerId="ADAL" clId="{D952C03D-EBDE-4472-8938-7BD1BB812BF2}" dt="2025-09-08T20:51:10.114" v="9800"/>
          <ac:picMkLst>
            <pc:docMk/>
            <pc:sldMk cId="676368434" sldId="281"/>
            <ac:picMk id="19" creationId="{6F328832-DC3E-81CF-1D29-2AD277849D6B}"/>
          </ac:picMkLst>
        </pc:picChg>
        <pc:picChg chg="add mod">
          <ac:chgData name="Chelsea Cary" userId="c9460dc5-ea41-413e-92df-33cd1b8309d4" providerId="ADAL" clId="{D952C03D-EBDE-4472-8938-7BD1BB812BF2}" dt="2025-09-08T20:49:18.561" v="9786" actId="1035"/>
          <ac:picMkLst>
            <pc:docMk/>
            <pc:sldMk cId="676368434" sldId="281"/>
            <ac:picMk id="20" creationId="{B5C5F703-CEFF-DEE4-0A66-6CE290F4C853}"/>
          </ac:picMkLst>
        </pc:picChg>
        <pc:picChg chg="add mod">
          <ac:chgData name="Chelsea Cary" userId="c9460dc5-ea41-413e-92df-33cd1b8309d4" providerId="ADAL" clId="{D952C03D-EBDE-4472-8938-7BD1BB812BF2}" dt="2025-09-08T20:49:18.561" v="9786" actId="1035"/>
          <ac:picMkLst>
            <pc:docMk/>
            <pc:sldMk cId="676368434" sldId="281"/>
            <ac:picMk id="21" creationId="{A78B45E2-2EB7-9D2F-1D45-159A0277C41E}"/>
          </ac:picMkLst>
        </pc:picChg>
        <pc:picChg chg="add mod">
          <ac:chgData name="Chelsea Cary" userId="c9460dc5-ea41-413e-92df-33cd1b8309d4" providerId="ADAL" clId="{D952C03D-EBDE-4472-8938-7BD1BB812BF2}" dt="2025-09-08T20:51:14.878" v="9801"/>
          <ac:picMkLst>
            <pc:docMk/>
            <pc:sldMk cId="676368434" sldId="281"/>
            <ac:picMk id="26" creationId="{D6F93638-67E1-59AB-1C71-8EA9AF863CE8}"/>
          </ac:picMkLst>
        </pc:picChg>
        <pc:picChg chg="add mod">
          <ac:chgData name="Chelsea Cary" userId="c9460dc5-ea41-413e-92df-33cd1b8309d4" providerId="ADAL" clId="{D952C03D-EBDE-4472-8938-7BD1BB812BF2}" dt="2025-09-08T20:51:19.047" v="9802"/>
          <ac:picMkLst>
            <pc:docMk/>
            <pc:sldMk cId="676368434" sldId="281"/>
            <ac:picMk id="28" creationId="{90ED2209-D2A8-B6FE-63B3-B902A7DAA08E}"/>
          </ac:picMkLst>
        </pc:picChg>
        <pc:picChg chg="add mod">
          <ac:chgData name="Chelsea Cary" userId="c9460dc5-ea41-413e-92df-33cd1b8309d4" providerId="ADAL" clId="{D952C03D-EBDE-4472-8938-7BD1BB812BF2}" dt="2025-09-08T20:49:55.612" v="9788" actId="1076"/>
          <ac:picMkLst>
            <pc:docMk/>
            <pc:sldMk cId="676368434" sldId="281"/>
            <ac:picMk id="30" creationId="{5A7D85C9-FF4A-A32F-E962-6034FFAB4EEB}"/>
          </ac:picMkLst>
        </pc:picChg>
        <pc:picChg chg="add mod">
          <ac:chgData name="Chelsea Cary" userId="c9460dc5-ea41-413e-92df-33cd1b8309d4" providerId="ADAL" clId="{D952C03D-EBDE-4472-8938-7BD1BB812BF2}" dt="2025-09-08T20:49:55.612" v="9788" actId="1076"/>
          <ac:picMkLst>
            <pc:docMk/>
            <pc:sldMk cId="676368434" sldId="281"/>
            <ac:picMk id="31" creationId="{0F48C582-2117-7C0F-B954-05508777D609}"/>
          </ac:picMkLst>
        </pc:picChg>
        <pc:picChg chg="add mod">
          <ac:chgData name="Chelsea Cary" userId="c9460dc5-ea41-413e-92df-33cd1b8309d4" providerId="ADAL" clId="{D952C03D-EBDE-4472-8938-7BD1BB812BF2}" dt="2025-09-08T20:51:27.775" v="9804"/>
          <ac:picMkLst>
            <pc:docMk/>
            <pc:sldMk cId="676368434" sldId="281"/>
            <ac:picMk id="32" creationId="{6B21FAC9-F137-6A67-9FA0-A04BA5FEDA60}"/>
          </ac:picMkLst>
        </pc:picChg>
        <pc:picChg chg="add mod">
          <ac:chgData name="Chelsea Cary" userId="c9460dc5-ea41-413e-92df-33cd1b8309d4" providerId="ADAL" clId="{D952C03D-EBDE-4472-8938-7BD1BB812BF2}" dt="2025-09-08T20:50:47.607" v="9797" actId="1038"/>
          <ac:picMkLst>
            <pc:docMk/>
            <pc:sldMk cId="676368434" sldId="281"/>
            <ac:picMk id="33" creationId="{BC2EA4DE-7345-44CA-AA82-957AB4F6EAD5}"/>
          </ac:picMkLst>
        </pc:picChg>
        <pc:picChg chg="add mod">
          <ac:chgData name="Chelsea Cary" userId="c9460dc5-ea41-413e-92df-33cd1b8309d4" providerId="ADAL" clId="{D952C03D-EBDE-4472-8938-7BD1BB812BF2}" dt="2025-09-08T20:50:47.607" v="9797" actId="1038"/>
          <ac:picMkLst>
            <pc:docMk/>
            <pc:sldMk cId="676368434" sldId="281"/>
            <ac:picMk id="34" creationId="{3ADB0E26-C7C2-7F6B-05FE-37D8A40812AD}"/>
          </ac:picMkLst>
        </pc:picChg>
        <pc:picChg chg="add mod">
          <ac:chgData name="Chelsea Cary" userId="c9460dc5-ea41-413e-92df-33cd1b8309d4" providerId="ADAL" clId="{D952C03D-EBDE-4472-8938-7BD1BB812BF2}" dt="2025-09-08T20:50:47.607" v="9797" actId="1038"/>
          <ac:picMkLst>
            <pc:docMk/>
            <pc:sldMk cId="676368434" sldId="281"/>
            <ac:picMk id="35" creationId="{9796F1BC-86B0-23A8-CF0C-630AC6910E40}"/>
          </ac:picMkLst>
        </pc:picChg>
        <pc:picChg chg="add mod">
          <ac:chgData name="Chelsea Cary" userId="c9460dc5-ea41-413e-92df-33cd1b8309d4" providerId="ADAL" clId="{D952C03D-EBDE-4472-8938-7BD1BB812BF2}" dt="2025-09-08T20:50:47.607" v="9797" actId="1038"/>
          <ac:picMkLst>
            <pc:docMk/>
            <pc:sldMk cId="676368434" sldId="281"/>
            <ac:picMk id="36" creationId="{2D645241-1573-7A3F-9C27-02DCFDD81DE8}"/>
          </ac:picMkLst>
        </pc:picChg>
        <pc:picChg chg="add mod">
          <ac:chgData name="Chelsea Cary" userId="c9460dc5-ea41-413e-92df-33cd1b8309d4" providerId="ADAL" clId="{D952C03D-EBDE-4472-8938-7BD1BB812BF2}" dt="2025-09-08T20:51:23.916" v="9803"/>
          <ac:picMkLst>
            <pc:docMk/>
            <pc:sldMk cId="676368434" sldId="281"/>
            <ac:picMk id="47" creationId="{D4CED355-8B71-A38E-A72A-313AFF3EE3D0}"/>
          </ac:picMkLst>
        </pc:picChg>
        <pc:cxnChg chg="add mod">
          <ac:chgData name="Chelsea Cary" userId="c9460dc5-ea41-413e-92df-33cd1b8309d4" providerId="ADAL" clId="{D952C03D-EBDE-4472-8938-7BD1BB812BF2}" dt="2025-09-08T20:47:03.263" v="9749"/>
          <ac:cxnSpMkLst>
            <pc:docMk/>
            <pc:sldMk cId="676368434" sldId="281"/>
            <ac:cxnSpMk id="15" creationId="{BFDB78CE-7A88-4E31-8864-B2679655DF85}"/>
          </ac:cxnSpMkLst>
        </pc:cxnChg>
        <pc:cxnChg chg="add mod">
          <ac:chgData name="Chelsea Cary" userId="c9460dc5-ea41-413e-92df-33cd1b8309d4" providerId="ADAL" clId="{D952C03D-EBDE-4472-8938-7BD1BB812BF2}" dt="2025-09-08T20:47:03.263" v="9749"/>
          <ac:cxnSpMkLst>
            <pc:docMk/>
            <pc:sldMk cId="676368434" sldId="281"/>
            <ac:cxnSpMk id="16" creationId="{9ECD9C43-ECC7-3D02-BA46-F22D0005BA01}"/>
          </ac:cxnSpMkLst>
        </pc:cxnChg>
      </pc:sldChg>
      <pc:sldChg chg="addSp delSp modSp add mod modNotesTx">
        <pc:chgData name="Chelsea Cary" userId="c9460dc5-ea41-413e-92df-33cd1b8309d4" providerId="ADAL" clId="{D952C03D-EBDE-4472-8938-7BD1BB812BF2}" dt="2025-09-10T01:17:59.123" v="12721" actId="20577"/>
        <pc:sldMkLst>
          <pc:docMk/>
          <pc:sldMk cId="908613758" sldId="282"/>
        </pc:sldMkLst>
        <pc:spChg chg="mod">
          <ac:chgData name="Chelsea Cary" userId="c9460dc5-ea41-413e-92df-33cd1b8309d4" providerId="ADAL" clId="{D952C03D-EBDE-4472-8938-7BD1BB812BF2}" dt="2025-08-19T21:35:28.552" v="7326" actId="1076"/>
          <ac:spMkLst>
            <pc:docMk/>
            <pc:sldMk cId="908613758" sldId="282"/>
            <ac:spMk id="2" creationId="{40045DE2-BD06-C078-1D67-2E516A8A0C96}"/>
          </ac:spMkLst>
        </pc:spChg>
        <pc:spChg chg="mod">
          <ac:chgData name="Chelsea Cary" userId="c9460dc5-ea41-413e-92df-33cd1b8309d4" providerId="ADAL" clId="{D952C03D-EBDE-4472-8938-7BD1BB812BF2}" dt="2025-09-08T20:41:28.455" v="9694" actId="1076"/>
          <ac:spMkLst>
            <pc:docMk/>
            <pc:sldMk cId="908613758" sldId="282"/>
            <ac:spMk id="3" creationId="{CD40705E-1138-7543-9177-303A8F3F2834}"/>
          </ac:spMkLst>
        </pc:spChg>
        <pc:spChg chg="mod">
          <ac:chgData name="Chelsea Cary" userId="c9460dc5-ea41-413e-92df-33cd1b8309d4" providerId="ADAL" clId="{D952C03D-EBDE-4472-8938-7BD1BB812BF2}" dt="2025-08-19T21:22:25.625" v="7145" actId="1076"/>
          <ac:spMkLst>
            <pc:docMk/>
            <pc:sldMk cId="908613758" sldId="282"/>
            <ac:spMk id="4" creationId="{C3ADBB24-9B59-CAF1-72BD-685297B41E9D}"/>
          </ac:spMkLst>
        </pc:spChg>
        <pc:spChg chg="mod">
          <ac:chgData name="Chelsea Cary" userId="c9460dc5-ea41-413e-92df-33cd1b8309d4" providerId="ADAL" clId="{D952C03D-EBDE-4472-8938-7BD1BB812BF2}" dt="2025-09-08T20:42:15.669" v="9700" actId="1076"/>
          <ac:spMkLst>
            <pc:docMk/>
            <pc:sldMk cId="908613758" sldId="282"/>
            <ac:spMk id="6" creationId="{D1601BD1-2245-06E4-EDD7-C1571E2BDB37}"/>
          </ac:spMkLst>
        </pc:spChg>
        <pc:spChg chg="mod">
          <ac:chgData name="Chelsea Cary" userId="c9460dc5-ea41-413e-92df-33cd1b8309d4" providerId="ADAL" clId="{D952C03D-EBDE-4472-8938-7BD1BB812BF2}" dt="2025-09-08T20:42:31.425" v="9701" actId="1076"/>
          <ac:spMkLst>
            <pc:docMk/>
            <pc:sldMk cId="908613758" sldId="282"/>
            <ac:spMk id="7" creationId="{2DCE9820-1F6A-9B29-B8C7-C11885BA14A2}"/>
          </ac:spMkLst>
        </pc:spChg>
        <pc:spChg chg="add mod">
          <ac:chgData name="Chelsea Cary" userId="c9460dc5-ea41-413e-92df-33cd1b8309d4" providerId="ADAL" clId="{D952C03D-EBDE-4472-8938-7BD1BB812BF2}" dt="2025-09-08T20:36:45.210" v="9476" actId="1076"/>
          <ac:spMkLst>
            <pc:docMk/>
            <pc:sldMk cId="908613758" sldId="282"/>
            <ac:spMk id="15" creationId="{FEF3C3F8-E616-CF0C-8937-415197D2BD51}"/>
          </ac:spMkLst>
        </pc:spChg>
        <pc:spChg chg="add mod">
          <ac:chgData name="Chelsea Cary" userId="c9460dc5-ea41-413e-92df-33cd1b8309d4" providerId="ADAL" clId="{D952C03D-EBDE-4472-8938-7BD1BB812BF2}" dt="2025-09-09T23:08:17.017" v="11326" actId="1076"/>
          <ac:spMkLst>
            <pc:docMk/>
            <pc:sldMk cId="908613758" sldId="282"/>
            <ac:spMk id="27" creationId="{7895B4CF-1F97-EEFD-3F48-DAA02E704213}"/>
          </ac:spMkLst>
        </pc:spChg>
        <pc:spChg chg="add mod">
          <ac:chgData name="Chelsea Cary" userId="c9460dc5-ea41-413e-92df-33cd1b8309d4" providerId="ADAL" clId="{D952C03D-EBDE-4472-8938-7BD1BB812BF2}" dt="2025-09-09T23:08:12.424" v="11325" actId="1076"/>
          <ac:spMkLst>
            <pc:docMk/>
            <pc:sldMk cId="908613758" sldId="282"/>
            <ac:spMk id="29" creationId="{F958D89E-D571-3597-F27D-0964B4F9F499}"/>
          </ac:spMkLst>
        </pc:spChg>
        <pc:spChg chg="add mod">
          <ac:chgData name="Chelsea Cary" userId="c9460dc5-ea41-413e-92df-33cd1b8309d4" providerId="ADAL" clId="{D952C03D-EBDE-4472-8938-7BD1BB812BF2}" dt="2025-09-09T23:08:07.037" v="11324" actId="1076"/>
          <ac:spMkLst>
            <pc:docMk/>
            <pc:sldMk cId="908613758" sldId="282"/>
            <ac:spMk id="31" creationId="{71636E29-BCFB-8100-10DE-4009E568489E}"/>
          </ac:spMkLst>
        </pc:spChg>
        <pc:spChg chg="add mod">
          <ac:chgData name="Chelsea Cary" userId="c9460dc5-ea41-413e-92df-33cd1b8309d4" providerId="ADAL" clId="{D952C03D-EBDE-4472-8938-7BD1BB812BF2}" dt="2025-09-09T23:08:28.675" v="11327" actId="1076"/>
          <ac:spMkLst>
            <pc:docMk/>
            <pc:sldMk cId="908613758" sldId="282"/>
            <ac:spMk id="33" creationId="{F0C64F95-7620-D3BB-2453-B604DA5EEDCB}"/>
          </ac:spMkLst>
        </pc:spChg>
        <pc:spChg chg="add mod">
          <ac:chgData name="Chelsea Cary" userId="c9460dc5-ea41-413e-92df-33cd1b8309d4" providerId="ADAL" clId="{D952C03D-EBDE-4472-8938-7BD1BB812BF2}" dt="2025-09-09T23:09:11.818" v="11332" actId="1076"/>
          <ac:spMkLst>
            <pc:docMk/>
            <pc:sldMk cId="908613758" sldId="282"/>
            <ac:spMk id="34" creationId="{635BE933-BB1F-9B8F-7C02-3063787EA0D0}"/>
          </ac:spMkLst>
        </pc:spChg>
        <pc:spChg chg="add mod">
          <ac:chgData name="Chelsea Cary" userId="c9460dc5-ea41-413e-92df-33cd1b8309d4" providerId="ADAL" clId="{D952C03D-EBDE-4472-8938-7BD1BB812BF2}" dt="2025-09-09T23:08:58.933" v="11330" actId="1076"/>
          <ac:spMkLst>
            <pc:docMk/>
            <pc:sldMk cId="908613758" sldId="282"/>
            <ac:spMk id="35" creationId="{0FCC3056-97FB-D76A-F02C-E9544CDD80CD}"/>
          </ac:spMkLst>
        </pc:spChg>
        <pc:spChg chg="add mod">
          <ac:chgData name="Chelsea Cary" userId="c9460dc5-ea41-413e-92df-33cd1b8309d4" providerId="ADAL" clId="{D952C03D-EBDE-4472-8938-7BD1BB812BF2}" dt="2025-09-09T23:09:03.708" v="11331" actId="1076"/>
          <ac:spMkLst>
            <pc:docMk/>
            <pc:sldMk cId="908613758" sldId="282"/>
            <ac:spMk id="36" creationId="{A138A48A-78E4-01BC-3262-0ABC89C58FC9}"/>
          </ac:spMkLst>
        </pc:spChg>
        <pc:spChg chg="add mod">
          <ac:chgData name="Chelsea Cary" userId="c9460dc5-ea41-413e-92df-33cd1b8309d4" providerId="ADAL" clId="{D952C03D-EBDE-4472-8938-7BD1BB812BF2}" dt="2025-09-09T23:08:58.933" v="11330" actId="1076"/>
          <ac:spMkLst>
            <pc:docMk/>
            <pc:sldMk cId="908613758" sldId="282"/>
            <ac:spMk id="37" creationId="{DEE30D6E-FB8C-6F8C-0721-45C69793A516}"/>
          </ac:spMkLst>
        </pc:spChg>
        <pc:spChg chg="add mod">
          <ac:chgData name="Chelsea Cary" userId="c9460dc5-ea41-413e-92df-33cd1b8309d4" providerId="ADAL" clId="{D952C03D-EBDE-4472-8938-7BD1BB812BF2}" dt="2025-09-08T20:41:38.041" v="9695" actId="1076"/>
          <ac:spMkLst>
            <pc:docMk/>
            <pc:sldMk cId="908613758" sldId="282"/>
            <ac:spMk id="51" creationId="{9CBDC0C1-3CEE-3E25-CB59-7254694A940D}"/>
          </ac:spMkLst>
        </pc:spChg>
        <pc:spChg chg="add mod">
          <ac:chgData name="Chelsea Cary" userId="c9460dc5-ea41-413e-92df-33cd1b8309d4" providerId="ADAL" clId="{D952C03D-EBDE-4472-8938-7BD1BB812BF2}" dt="2025-09-08T20:42:02.201" v="9697" actId="1076"/>
          <ac:spMkLst>
            <pc:docMk/>
            <pc:sldMk cId="908613758" sldId="282"/>
            <ac:spMk id="52" creationId="{8ACB37FA-B908-23C8-4AD9-9C7E00A69353}"/>
          </ac:spMkLst>
        </pc:spChg>
        <pc:picChg chg="add mod">
          <ac:chgData name="Chelsea Cary" userId="c9460dc5-ea41-413e-92df-33cd1b8309d4" providerId="ADAL" clId="{D952C03D-EBDE-4472-8938-7BD1BB812BF2}" dt="2025-09-08T20:46:00.848" v="9741" actId="1038"/>
          <ac:picMkLst>
            <pc:docMk/>
            <pc:sldMk cId="908613758" sldId="282"/>
            <ac:picMk id="8" creationId="{B351C9A5-C891-546D-BCE0-6A52F15235D7}"/>
          </ac:picMkLst>
        </pc:picChg>
        <pc:picChg chg="add mod">
          <ac:chgData name="Chelsea Cary" userId="c9460dc5-ea41-413e-92df-33cd1b8309d4" providerId="ADAL" clId="{D952C03D-EBDE-4472-8938-7BD1BB812BF2}" dt="2025-09-08T20:46:00.848" v="9741" actId="1038"/>
          <ac:picMkLst>
            <pc:docMk/>
            <pc:sldMk cId="908613758" sldId="282"/>
            <ac:picMk id="9" creationId="{EEADA300-AF9F-54A2-FACC-A38B872B3E48}"/>
          </ac:picMkLst>
        </pc:picChg>
        <pc:picChg chg="add mod">
          <ac:chgData name="Chelsea Cary" userId="c9460dc5-ea41-413e-92df-33cd1b8309d4" providerId="ADAL" clId="{D952C03D-EBDE-4472-8938-7BD1BB812BF2}" dt="2025-09-08T20:43:39.119" v="9710"/>
          <ac:picMkLst>
            <pc:docMk/>
            <pc:sldMk cId="908613758" sldId="282"/>
            <ac:picMk id="10" creationId="{5D6AB3B8-EC85-B733-6453-F63426ED9A5C}"/>
          </ac:picMkLst>
        </pc:picChg>
        <pc:picChg chg="add mod">
          <ac:chgData name="Chelsea Cary" userId="c9460dc5-ea41-413e-92df-33cd1b8309d4" providerId="ADAL" clId="{D952C03D-EBDE-4472-8938-7BD1BB812BF2}" dt="2025-09-08T20:46:19.900" v="9744" actId="1036"/>
          <ac:picMkLst>
            <pc:docMk/>
            <pc:sldMk cId="908613758" sldId="282"/>
            <ac:picMk id="11" creationId="{91EA18BF-1C5A-43A5-14FA-FA908079EC01}"/>
          </ac:picMkLst>
        </pc:picChg>
        <pc:picChg chg="add mod">
          <ac:chgData name="Chelsea Cary" userId="c9460dc5-ea41-413e-92df-33cd1b8309d4" providerId="ADAL" clId="{D952C03D-EBDE-4472-8938-7BD1BB812BF2}" dt="2025-09-08T20:45:56.068" v="9739" actId="1036"/>
          <ac:picMkLst>
            <pc:docMk/>
            <pc:sldMk cId="908613758" sldId="282"/>
            <ac:picMk id="12" creationId="{4DA3F58A-46EE-DD83-89BB-197934368DE1}"/>
          </ac:picMkLst>
        </pc:picChg>
        <pc:picChg chg="add mod">
          <ac:chgData name="Chelsea Cary" userId="c9460dc5-ea41-413e-92df-33cd1b8309d4" providerId="ADAL" clId="{D952C03D-EBDE-4472-8938-7BD1BB812BF2}" dt="2025-09-08T20:46:00.848" v="9741" actId="1038"/>
          <ac:picMkLst>
            <pc:docMk/>
            <pc:sldMk cId="908613758" sldId="282"/>
            <ac:picMk id="13" creationId="{50B0BE89-6EAF-4181-5A0A-28174D308566}"/>
          </ac:picMkLst>
        </pc:picChg>
        <pc:picChg chg="add mod">
          <ac:chgData name="Chelsea Cary" userId="c9460dc5-ea41-413e-92df-33cd1b8309d4" providerId="ADAL" clId="{D952C03D-EBDE-4472-8938-7BD1BB812BF2}" dt="2025-09-08T20:43:13.168" v="9704"/>
          <ac:picMkLst>
            <pc:docMk/>
            <pc:sldMk cId="908613758" sldId="282"/>
            <ac:picMk id="14" creationId="{F3AF2B1C-3E59-2E2F-760E-B0CC13849DDF}"/>
          </ac:picMkLst>
        </pc:picChg>
        <pc:picChg chg="add mod">
          <ac:chgData name="Chelsea Cary" userId="c9460dc5-ea41-413e-92df-33cd1b8309d4" providerId="ADAL" clId="{D952C03D-EBDE-4472-8938-7BD1BB812BF2}" dt="2025-09-08T20:37:57.592" v="9480" actId="1076"/>
          <ac:picMkLst>
            <pc:docMk/>
            <pc:sldMk cId="908613758" sldId="282"/>
            <ac:picMk id="17" creationId="{62F5F36B-53B2-2074-AD1F-88E7997E3DC9}"/>
          </ac:picMkLst>
        </pc:picChg>
        <pc:picChg chg="add mod">
          <ac:chgData name="Chelsea Cary" userId="c9460dc5-ea41-413e-92df-33cd1b8309d4" providerId="ADAL" clId="{D952C03D-EBDE-4472-8938-7BD1BB812BF2}" dt="2025-09-08T20:46:24.951" v="9747" actId="1038"/>
          <ac:picMkLst>
            <pc:docMk/>
            <pc:sldMk cId="908613758" sldId="282"/>
            <ac:picMk id="18" creationId="{7662E605-9BAC-1856-7D23-F10F5B059A94}"/>
          </ac:picMkLst>
        </pc:picChg>
        <pc:picChg chg="add mod">
          <ac:chgData name="Chelsea Cary" userId="c9460dc5-ea41-413e-92df-33cd1b8309d4" providerId="ADAL" clId="{D952C03D-EBDE-4472-8938-7BD1BB812BF2}" dt="2025-09-08T20:46:00.848" v="9741" actId="1038"/>
          <ac:picMkLst>
            <pc:docMk/>
            <pc:sldMk cId="908613758" sldId="282"/>
            <ac:picMk id="20" creationId="{936A5402-51D2-D2A2-14C5-AB8B4E6767E1}"/>
          </ac:picMkLst>
        </pc:picChg>
        <pc:picChg chg="add mod">
          <ac:chgData name="Chelsea Cary" userId="c9460dc5-ea41-413e-92df-33cd1b8309d4" providerId="ADAL" clId="{D952C03D-EBDE-4472-8938-7BD1BB812BF2}" dt="2025-09-08T20:42:02.201" v="9697" actId="1076"/>
          <ac:picMkLst>
            <pc:docMk/>
            <pc:sldMk cId="908613758" sldId="282"/>
            <ac:picMk id="21" creationId="{41B649E3-B7CE-298F-2204-56A7630C85B8}"/>
          </ac:picMkLst>
        </pc:picChg>
        <pc:picChg chg="add mod">
          <ac:chgData name="Chelsea Cary" userId="c9460dc5-ea41-413e-92df-33cd1b8309d4" providerId="ADAL" clId="{D952C03D-EBDE-4472-8938-7BD1BB812BF2}" dt="2025-09-08T20:46:24.951" v="9747" actId="1038"/>
          <ac:picMkLst>
            <pc:docMk/>
            <pc:sldMk cId="908613758" sldId="282"/>
            <ac:picMk id="22" creationId="{46500189-3BB0-1A13-C19C-75AA6C5686F8}"/>
          </ac:picMkLst>
        </pc:picChg>
        <pc:picChg chg="add mod">
          <ac:chgData name="Chelsea Cary" userId="c9460dc5-ea41-413e-92df-33cd1b8309d4" providerId="ADAL" clId="{D952C03D-EBDE-4472-8938-7BD1BB812BF2}" dt="2025-09-08T20:46:19.900" v="9744" actId="1036"/>
          <ac:picMkLst>
            <pc:docMk/>
            <pc:sldMk cId="908613758" sldId="282"/>
            <ac:picMk id="23" creationId="{A77F1C53-E2AB-E2DF-3A34-C3CC15B020AA}"/>
          </ac:picMkLst>
        </pc:picChg>
        <pc:picChg chg="add mod">
          <ac:chgData name="Chelsea Cary" userId="c9460dc5-ea41-413e-92df-33cd1b8309d4" providerId="ADAL" clId="{D952C03D-EBDE-4472-8938-7BD1BB812BF2}" dt="2025-09-08T20:45:56.068" v="9739" actId="1036"/>
          <ac:picMkLst>
            <pc:docMk/>
            <pc:sldMk cId="908613758" sldId="282"/>
            <ac:picMk id="26" creationId="{E1591374-E4A2-0C5E-B4C6-BF221A4B329B}"/>
          </ac:picMkLst>
        </pc:picChg>
        <pc:picChg chg="add mod">
          <ac:chgData name="Chelsea Cary" userId="c9460dc5-ea41-413e-92df-33cd1b8309d4" providerId="ADAL" clId="{D952C03D-EBDE-4472-8938-7BD1BB812BF2}" dt="2025-09-08T20:46:24.951" v="9747" actId="1038"/>
          <ac:picMkLst>
            <pc:docMk/>
            <pc:sldMk cId="908613758" sldId="282"/>
            <ac:picMk id="58" creationId="{BC101F05-642C-2CC9-225F-63E7FF6662B4}"/>
          </ac:picMkLst>
        </pc:picChg>
        <pc:picChg chg="add mod">
          <ac:chgData name="Chelsea Cary" userId="c9460dc5-ea41-413e-92df-33cd1b8309d4" providerId="ADAL" clId="{D952C03D-EBDE-4472-8938-7BD1BB812BF2}" dt="2025-09-08T20:46:24.951" v="9747" actId="1038"/>
          <ac:picMkLst>
            <pc:docMk/>
            <pc:sldMk cId="908613758" sldId="282"/>
            <ac:picMk id="60" creationId="{2042BD4C-6933-C8BA-1A4B-D175F7FCDB77}"/>
          </ac:picMkLst>
        </pc:picChg>
        <pc:cxnChg chg="add mod">
          <ac:chgData name="Chelsea Cary" userId="c9460dc5-ea41-413e-92df-33cd1b8309d4" providerId="ADAL" clId="{D952C03D-EBDE-4472-8938-7BD1BB812BF2}" dt="2025-09-08T20:41:47.858" v="9696" actId="1076"/>
          <ac:cxnSpMkLst>
            <pc:docMk/>
            <pc:sldMk cId="908613758" sldId="282"/>
            <ac:cxnSpMk id="49" creationId="{8B0D227F-C313-1B09-8A79-5B919C11D605}"/>
          </ac:cxnSpMkLst>
        </pc:cxnChg>
        <pc:cxnChg chg="add mod">
          <ac:chgData name="Chelsea Cary" userId="c9460dc5-ea41-413e-92df-33cd1b8309d4" providerId="ADAL" clId="{D952C03D-EBDE-4472-8938-7BD1BB812BF2}" dt="2025-09-08T20:42:06.691" v="9699" actId="1036"/>
          <ac:cxnSpMkLst>
            <pc:docMk/>
            <pc:sldMk cId="908613758" sldId="282"/>
            <ac:cxnSpMk id="50" creationId="{6F11ABD7-3A6F-CC34-2699-D7006B65152F}"/>
          </ac:cxnSpMkLst>
        </pc:cxnChg>
      </pc:sldChg>
      <pc:sldChg chg="addSp delSp modSp new mod ord modNotesTx">
        <pc:chgData name="Chelsea Cary" userId="c9460dc5-ea41-413e-92df-33cd1b8309d4" providerId="ADAL" clId="{D952C03D-EBDE-4472-8938-7BD1BB812BF2}" dt="2025-09-10T01:07:42.372" v="12062" actId="20577"/>
        <pc:sldMkLst>
          <pc:docMk/>
          <pc:sldMk cId="353219929" sldId="283"/>
        </pc:sldMkLst>
        <pc:spChg chg="add mod">
          <ac:chgData name="Chelsea Cary" userId="c9460dc5-ea41-413e-92df-33cd1b8309d4" providerId="ADAL" clId="{D952C03D-EBDE-4472-8938-7BD1BB812BF2}" dt="2025-08-19T21:12:26.655" v="7048" actId="1076"/>
          <ac:spMkLst>
            <pc:docMk/>
            <pc:sldMk cId="353219929" sldId="283"/>
            <ac:spMk id="2" creationId="{CC160EC2-9CFD-3B20-F756-6339778BC2E2}"/>
          </ac:spMkLst>
        </pc:spChg>
        <pc:spChg chg="add mod">
          <ac:chgData name="Chelsea Cary" userId="c9460dc5-ea41-413e-92df-33cd1b8309d4" providerId="ADAL" clId="{D952C03D-EBDE-4472-8938-7BD1BB812BF2}" dt="2025-08-19T21:17:33.968" v="7125" actId="1076"/>
          <ac:spMkLst>
            <pc:docMk/>
            <pc:sldMk cId="353219929" sldId="283"/>
            <ac:spMk id="3" creationId="{A23801C8-CE7A-3EED-70ED-9442AC2BAB2C}"/>
          </ac:spMkLst>
        </pc:spChg>
        <pc:spChg chg="add mod">
          <ac:chgData name="Chelsea Cary" userId="c9460dc5-ea41-413e-92df-33cd1b8309d4" providerId="ADAL" clId="{D952C03D-EBDE-4472-8938-7BD1BB812BF2}" dt="2025-08-19T21:12:03.188" v="7035" actId="14100"/>
          <ac:spMkLst>
            <pc:docMk/>
            <pc:sldMk cId="353219929" sldId="283"/>
            <ac:spMk id="4" creationId="{C688560C-5542-4CD5-BE5B-1D440946CC0C}"/>
          </ac:spMkLst>
        </pc:spChg>
        <pc:spChg chg="add mod">
          <ac:chgData name="Chelsea Cary" userId="c9460dc5-ea41-413e-92df-33cd1b8309d4" providerId="ADAL" clId="{D952C03D-EBDE-4472-8938-7BD1BB812BF2}" dt="2025-08-19T21:11:48.141" v="7013" actId="1076"/>
          <ac:spMkLst>
            <pc:docMk/>
            <pc:sldMk cId="353219929" sldId="283"/>
            <ac:spMk id="6" creationId="{CA9267FC-6C40-0BB4-B899-6FF4E88D1EAB}"/>
          </ac:spMkLst>
        </pc:spChg>
        <pc:picChg chg="add mod modCrop">
          <ac:chgData name="Chelsea Cary" userId="c9460dc5-ea41-413e-92df-33cd1b8309d4" providerId="ADAL" clId="{D952C03D-EBDE-4472-8938-7BD1BB812BF2}" dt="2025-08-29T17:03:06.006" v="7681"/>
          <ac:picMkLst>
            <pc:docMk/>
            <pc:sldMk cId="353219929" sldId="283"/>
            <ac:picMk id="5" creationId="{4575CAA9-C25B-D515-5420-FC386918C785}"/>
          </ac:picMkLst>
        </pc:picChg>
        <pc:cxnChg chg="add mod">
          <ac:chgData name="Chelsea Cary" userId="c9460dc5-ea41-413e-92df-33cd1b8309d4" providerId="ADAL" clId="{D952C03D-EBDE-4472-8938-7BD1BB812BF2}" dt="2025-08-19T21:15:46.252" v="7108" actId="1582"/>
          <ac:cxnSpMkLst>
            <pc:docMk/>
            <pc:sldMk cId="353219929" sldId="283"/>
            <ac:cxnSpMk id="10" creationId="{2CA74EC4-8923-D17F-00F9-76BE48C41D40}"/>
          </ac:cxnSpMkLst>
        </pc:cxnChg>
        <pc:cxnChg chg="add mod">
          <ac:chgData name="Chelsea Cary" userId="c9460dc5-ea41-413e-92df-33cd1b8309d4" providerId="ADAL" clId="{D952C03D-EBDE-4472-8938-7BD1BB812BF2}" dt="2025-08-19T21:17:27.732" v="7124" actId="14100"/>
          <ac:cxnSpMkLst>
            <pc:docMk/>
            <pc:sldMk cId="353219929" sldId="283"/>
            <ac:cxnSpMk id="13" creationId="{51588F0E-434F-82BF-2838-39552B619FA7}"/>
          </ac:cxnSpMkLst>
        </pc:cxnChg>
        <pc:cxnChg chg="add mod">
          <ac:chgData name="Chelsea Cary" userId="c9460dc5-ea41-413e-92df-33cd1b8309d4" providerId="ADAL" clId="{D952C03D-EBDE-4472-8938-7BD1BB812BF2}" dt="2025-08-19T21:16:49.801" v="7120" actId="208"/>
          <ac:cxnSpMkLst>
            <pc:docMk/>
            <pc:sldMk cId="353219929" sldId="283"/>
            <ac:cxnSpMk id="16" creationId="{FD1738C3-E0DE-0C2E-7C82-D5C8E9502565}"/>
          </ac:cxnSpMkLst>
        </pc:cxnChg>
        <pc:cxnChg chg="add mod">
          <ac:chgData name="Chelsea Cary" userId="c9460dc5-ea41-413e-92df-33cd1b8309d4" providerId="ADAL" clId="{D952C03D-EBDE-4472-8938-7BD1BB812BF2}" dt="2025-08-19T21:17:14.352" v="7123" actId="208"/>
          <ac:cxnSpMkLst>
            <pc:docMk/>
            <pc:sldMk cId="353219929" sldId="283"/>
            <ac:cxnSpMk id="19" creationId="{0C67BE51-D259-6E06-85AB-99A3DE73F56F}"/>
          </ac:cxnSpMkLst>
        </pc:cxnChg>
      </pc:sldChg>
      <pc:sldChg chg="addSp delSp modSp new mod modNotesTx">
        <pc:chgData name="Chelsea Cary" userId="c9460dc5-ea41-413e-92df-33cd1b8309d4" providerId="ADAL" clId="{D952C03D-EBDE-4472-8938-7BD1BB812BF2}" dt="2025-09-10T01:28:59.087" v="13612" actId="20577"/>
        <pc:sldMkLst>
          <pc:docMk/>
          <pc:sldMk cId="1791423686" sldId="284"/>
        </pc:sldMkLst>
        <pc:spChg chg="add mod">
          <ac:chgData name="Chelsea Cary" userId="c9460dc5-ea41-413e-92df-33cd1b8309d4" providerId="ADAL" clId="{D952C03D-EBDE-4472-8938-7BD1BB812BF2}" dt="2025-09-08T20:21:06.170" v="9323" actId="14100"/>
          <ac:spMkLst>
            <pc:docMk/>
            <pc:sldMk cId="1791423686" sldId="284"/>
            <ac:spMk id="2" creationId="{441A9F35-0A1F-E988-9002-276F13ABB26C}"/>
          </ac:spMkLst>
        </pc:spChg>
        <pc:spChg chg="add mod">
          <ac:chgData name="Chelsea Cary" userId="c9460dc5-ea41-413e-92df-33cd1b8309d4" providerId="ADAL" clId="{D952C03D-EBDE-4472-8938-7BD1BB812BF2}" dt="2025-08-29T18:35:31.298" v="8095" actId="1076"/>
          <ac:spMkLst>
            <pc:docMk/>
            <pc:sldMk cId="1791423686" sldId="284"/>
            <ac:spMk id="11" creationId="{ADAA5F89-790F-6C26-B0FA-98A9BCF53EFA}"/>
          </ac:spMkLst>
        </pc:spChg>
        <pc:spChg chg="add mod">
          <ac:chgData name="Chelsea Cary" userId="c9460dc5-ea41-413e-92df-33cd1b8309d4" providerId="ADAL" clId="{D952C03D-EBDE-4472-8938-7BD1BB812BF2}" dt="2025-08-29T18:36:09.774" v="8104" actId="1076"/>
          <ac:spMkLst>
            <pc:docMk/>
            <pc:sldMk cId="1791423686" sldId="284"/>
            <ac:spMk id="12" creationId="{EADC1FC1-13C8-E00D-D9E1-4519E588D076}"/>
          </ac:spMkLst>
        </pc:spChg>
        <pc:spChg chg="add mod">
          <ac:chgData name="Chelsea Cary" userId="c9460dc5-ea41-413e-92df-33cd1b8309d4" providerId="ADAL" clId="{D952C03D-EBDE-4472-8938-7BD1BB812BF2}" dt="2025-08-29T18:37:09.351" v="8108" actId="1076"/>
          <ac:spMkLst>
            <pc:docMk/>
            <pc:sldMk cId="1791423686" sldId="284"/>
            <ac:spMk id="13" creationId="{AC794D08-2277-EC76-D7D7-25548C2519B4}"/>
          </ac:spMkLst>
        </pc:spChg>
        <pc:spChg chg="add mod">
          <ac:chgData name="Chelsea Cary" userId="c9460dc5-ea41-413e-92df-33cd1b8309d4" providerId="ADAL" clId="{D952C03D-EBDE-4472-8938-7BD1BB812BF2}" dt="2025-08-29T18:48:18.708" v="8238" actId="1076"/>
          <ac:spMkLst>
            <pc:docMk/>
            <pc:sldMk cId="1791423686" sldId="284"/>
            <ac:spMk id="14" creationId="{8016CB0D-9290-2645-1C43-5914070BD9B1}"/>
          </ac:spMkLst>
        </pc:spChg>
        <pc:spChg chg="add mod">
          <ac:chgData name="Chelsea Cary" userId="c9460dc5-ea41-413e-92df-33cd1b8309d4" providerId="ADAL" clId="{D952C03D-EBDE-4472-8938-7BD1BB812BF2}" dt="2025-09-08T20:20:48.117" v="9322" actId="14100"/>
          <ac:spMkLst>
            <pc:docMk/>
            <pc:sldMk cId="1791423686" sldId="284"/>
            <ac:spMk id="17" creationId="{B4C6423F-3563-84C7-3BB0-2A7268B7C6F8}"/>
          </ac:spMkLst>
        </pc:spChg>
        <pc:spChg chg="add mod">
          <ac:chgData name="Chelsea Cary" userId="c9460dc5-ea41-413e-92df-33cd1b8309d4" providerId="ADAL" clId="{D952C03D-EBDE-4472-8938-7BD1BB812BF2}" dt="2025-09-08T20:20:41.903" v="9321" actId="14100"/>
          <ac:spMkLst>
            <pc:docMk/>
            <pc:sldMk cId="1791423686" sldId="284"/>
            <ac:spMk id="19" creationId="{6372D001-C9A8-99FB-D00B-D06EA9869649}"/>
          </ac:spMkLst>
        </pc:spChg>
        <pc:spChg chg="add mod">
          <ac:chgData name="Chelsea Cary" userId="c9460dc5-ea41-413e-92df-33cd1b8309d4" providerId="ADAL" clId="{D952C03D-EBDE-4472-8938-7BD1BB812BF2}" dt="2025-09-08T20:20:31.609" v="9320" actId="14100"/>
          <ac:spMkLst>
            <pc:docMk/>
            <pc:sldMk cId="1791423686" sldId="284"/>
            <ac:spMk id="21" creationId="{D967E765-567A-E5B6-E795-C9594D98BCBA}"/>
          </ac:spMkLst>
        </pc:spChg>
        <pc:spChg chg="add mod">
          <ac:chgData name="Chelsea Cary" userId="c9460dc5-ea41-413e-92df-33cd1b8309d4" providerId="ADAL" clId="{D952C03D-EBDE-4472-8938-7BD1BB812BF2}" dt="2025-09-08T20:21:53.124" v="9330" actId="208"/>
          <ac:spMkLst>
            <pc:docMk/>
            <pc:sldMk cId="1791423686" sldId="284"/>
            <ac:spMk id="23" creationId="{53301D2F-3231-41A5-AF65-4582C368A61E}"/>
          </ac:spMkLst>
        </pc:spChg>
        <pc:spChg chg="add mod">
          <ac:chgData name="Chelsea Cary" userId="c9460dc5-ea41-413e-92df-33cd1b8309d4" providerId="ADAL" clId="{D952C03D-EBDE-4472-8938-7BD1BB812BF2}" dt="2025-09-08T20:22:03.526" v="9332" actId="1076"/>
          <ac:spMkLst>
            <pc:docMk/>
            <pc:sldMk cId="1791423686" sldId="284"/>
            <ac:spMk id="25" creationId="{6D302502-567F-1A69-3159-353593AA995A}"/>
          </ac:spMkLst>
        </pc:spChg>
        <pc:spChg chg="add mod">
          <ac:chgData name="Chelsea Cary" userId="c9460dc5-ea41-413e-92df-33cd1b8309d4" providerId="ADAL" clId="{D952C03D-EBDE-4472-8938-7BD1BB812BF2}" dt="2025-09-08T20:22:44.261" v="9344" actId="1076"/>
          <ac:spMkLst>
            <pc:docMk/>
            <pc:sldMk cId="1791423686" sldId="284"/>
            <ac:spMk id="26" creationId="{44E65132-F548-1CC5-CE5B-8B7E28E37964}"/>
          </ac:spMkLst>
        </pc:spChg>
        <pc:spChg chg="add mod">
          <ac:chgData name="Chelsea Cary" userId="c9460dc5-ea41-413e-92df-33cd1b8309d4" providerId="ADAL" clId="{D952C03D-EBDE-4472-8938-7BD1BB812BF2}" dt="2025-08-29T18:46:23.797" v="8223" actId="1035"/>
          <ac:spMkLst>
            <pc:docMk/>
            <pc:sldMk cId="1791423686" sldId="284"/>
            <ac:spMk id="39" creationId="{A988A9A0-E946-DD95-5E79-7D86F2B5DCF6}"/>
          </ac:spMkLst>
        </pc:spChg>
        <pc:spChg chg="add mod">
          <ac:chgData name="Chelsea Cary" userId="c9460dc5-ea41-413e-92df-33cd1b8309d4" providerId="ADAL" clId="{D952C03D-EBDE-4472-8938-7BD1BB812BF2}" dt="2025-08-29T18:46:23.797" v="8223" actId="1035"/>
          <ac:spMkLst>
            <pc:docMk/>
            <pc:sldMk cId="1791423686" sldId="284"/>
            <ac:spMk id="40" creationId="{4E0F51EF-141C-2331-AFED-A1301833C548}"/>
          </ac:spMkLst>
        </pc:spChg>
        <pc:spChg chg="add mod">
          <ac:chgData name="Chelsea Cary" userId="c9460dc5-ea41-413e-92df-33cd1b8309d4" providerId="ADAL" clId="{D952C03D-EBDE-4472-8938-7BD1BB812BF2}" dt="2025-08-29T18:46:23.797" v="8223" actId="1035"/>
          <ac:spMkLst>
            <pc:docMk/>
            <pc:sldMk cId="1791423686" sldId="284"/>
            <ac:spMk id="41" creationId="{7D5BBB0B-89D9-788E-48AD-4BBD3ED2F4CD}"/>
          </ac:spMkLst>
        </pc:spChg>
        <pc:spChg chg="add mod">
          <ac:chgData name="Chelsea Cary" userId="c9460dc5-ea41-413e-92df-33cd1b8309d4" providerId="ADAL" clId="{D952C03D-EBDE-4472-8938-7BD1BB812BF2}" dt="2025-08-29T18:46:23.797" v="8223" actId="1035"/>
          <ac:spMkLst>
            <pc:docMk/>
            <pc:sldMk cId="1791423686" sldId="284"/>
            <ac:spMk id="42" creationId="{C73C0D3D-FB3A-6F11-AB2C-CAF8621CC105}"/>
          </ac:spMkLst>
        </pc:spChg>
        <pc:spChg chg="add mod">
          <ac:chgData name="Chelsea Cary" userId="c9460dc5-ea41-413e-92df-33cd1b8309d4" providerId="ADAL" clId="{D952C03D-EBDE-4472-8938-7BD1BB812BF2}" dt="2025-08-29T18:46:23.797" v="8223" actId="1035"/>
          <ac:spMkLst>
            <pc:docMk/>
            <pc:sldMk cId="1791423686" sldId="284"/>
            <ac:spMk id="43" creationId="{17B47489-0923-EAED-0AEA-02EF26162DE4}"/>
          </ac:spMkLst>
        </pc:spChg>
        <pc:spChg chg="add mod">
          <ac:chgData name="Chelsea Cary" userId="c9460dc5-ea41-413e-92df-33cd1b8309d4" providerId="ADAL" clId="{D952C03D-EBDE-4472-8938-7BD1BB812BF2}" dt="2025-08-30T00:16:03.863" v="8502" actId="1076"/>
          <ac:spMkLst>
            <pc:docMk/>
            <pc:sldMk cId="1791423686" sldId="284"/>
            <ac:spMk id="44" creationId="{701F7F26-BDE6-F643-7314-F068FE6A5EF4}"/>
          </ac:spMkLst>
        </pc:spChg>
        <pc:spChg chg="add mod">
          <ac:chgData name="Chelsea Cary" userId="c9460dc5-ea41-413e-92df-33cd1b8309d4" providerId="ADAL" clId="{D952C03D-EBDE-4472-8938-7BD1BB812BF2}" dt="2025-09-08T20:22:32.239" v="9341" actId="1076"/>
          <ac:spMkLst>
            <pc:docMk/>
            <pc:sldMk cId="1791423686" sldId="284"/>
            <ac:spMk id="46" creationId="{876E9CD0-E856-107B-1AB7-D38B4464D2A4}"/>
          </ac:spMkLst>
        </pc:spChg>
        <pc:spChg chg="add mod">
          <ac:chgData name="Chelsea Cary" userId="c9460dc5-ea41-413e-92df-33cd1b8309d4" providerId="ADAL" clId="{D952C03D-EBDE-4472-8938-7BD1BB812BF2}" dt="2025-09-08T20:22:39.004" v="9343" actId="1076"/>
          <ac:spMkLst>
            <pc:docMk/>
            <pc:sldMk cId="1791423686" sldId="284"/>
            <ac:spMk id="47" creationId="{009DF105-9BFD-0C0B-969A-82926C9808CA}"/>
          </ac:spMkLst>
        </pc:spChg>
        <pc:spChg chg="add mod">
          <ac:chgData name="Chelsea Cary" userId="c9460dc5-ea41-413e-92df-33cd1b8309d4" providerId="ADAL" clId="{D952C03D-EBDE-4472-8938-7BD1BB812BF2}" dt="2025-09-08T20:23:16.676" v="9349" actId="1076"/>
          <ac:spMkLst>
            <pc:docMk/>
            <pc:sldMk cId="1791423686" sldId="284"/>
            <ac:spMk id="49" creationId="{4D661235-3F65-371C-C960-97F460A1414D}"/>
          </ac:spMkLst>
        </pc:spChg>
        <pc:spChg chg="add mod">
          <ac:chgData name="Chelsea Cary" userId="c9460dc5-ea41-413e-92df-33cd1b8309d4" providerId="ADAL" clId="{D952C03D-EBDE-4472-8938-7BD1BB812BF2}" dt="2025-09-08T21:14:53.267" v="9995" actId="1076"/>
          <ac:spMkLst>
            <pc:docMk/>
            <pc:sldMk cId="1791423686" sldId="284"/>
            <ac:spMk id="50" creationId="{7E5B477E-13F5-9251-B44F-A7B88C3E89C4}"/>
          </ac:spMkLst>
        </pc:spChg>
        <pc:spChg chg="add mod">
          <ac:chgData name="Chelsea Cary" userId="c9460dc5-ea41-413e-92df-33cd1b8309d4" providerId="ADAL" clId="{D952C03D-EBDE-4472-8938-7BD1BB812BF2}" dt="2025-08-29T18:42:52.836" v="8167" actId="1035"/>
          <ac:spMkLst>
            <pc:docMk/>
            <pc:sldMk cId="1791423686" sldId="284"/>
            <ac:spMk id="52" creationId="{EF2062F5-B963-CCA2-A953-A2FF9A8884AC}"/>
          </ac:spMkLst>
        </pc:spChg>
        <pc:spChg chg="add mod">
          <ac:chgData name="Chelsea Cary" userId="c9460dc5-ea41-413e-92df-33cd1b8309d4" providerId="ADAL" clId="{D952C03D-EBDE-4472-8938-7BD1BB812BF2}" dt="2025-09-08T21:14:44.317" v="9994" actId="1076"/>
          <ac:spMkLst>
            <pc:docMk/>
            <pc:sldMk cId="1791423686" sldId="284"/>
            <ac:spMk id="53" creationId="{13E9B6A3-5E54-3C0C-5DBA-F5B630C7B628}"/>
          </ac:spMkLst>
        </pc:spChg>
        <pc:spChg chg="add mod">
          <ac:chgData name="Chelsea Cary" userId="c9460dc5-ea41-413e-92df-33cd1b8309d4" providerId="ADAL" clId="{D952C03D-EBDE-4472-8938-7BD1BB812BF2}" dt="2025-09-08T20:16:43.946" v="9293" actId="208"/>
          <ac:spMkLst>
            <pc:docMk/>
            <pc:sldMk cId="1791423686" sldId="284"/>
            <ac:spMk id="55" creationId="{39A41F07-9857-1C14-B39E-43BA8E04846C}"/>
          </ac:spMkLst>
        </pc:spChg>
        <pc:spChg chg="add mod">
          <ac:chgData name="Chelsea Cary" userId="c9460dc5-ea41-413e-92df-33cd1b8309d4" providerId="ADAL" clId="{D952C03D-EBDE-4472-8938-7BD1BB812BF2}" dt="2025-08-29T18:52:25.227" v="8266" actId="164"/>
          <ac:spMkLst>
            <pc:docMk/>
            <pc:sldMk cId="1791423686" sldId="284"/>
            <ac:spMk id="60" creationId="{A0498B28-409E-50E7-AB88-3F35C9AF67AE}"/>
          </ac:spMkLst>
        </pc:spChg>
        <pc:spChg chg="add mod">
          <ac:chgData name="Chelsea Cary" userId="c9460dc5-ea41-413e-92df-33cd1b8309d4" providerId="ADAL" clId="{D952C03D-EBDE-4472-8938-7BD1BB812BF2}" dt="2025-09-05T23:06:52.169" v="8580" actId="1076"/>
          <ac:spMkLst>
            <pc:docMk/>
            <pc:sldMk cId="1791423686" sldId="284"/>
            <ac:spMk id="75" creationId="{E3B869CC-33C5-6497-B1B9-6B9C9EABB0E4}"/>
          </ac:spMkLst>
        </pc:spChg>
        <pc:grpChg chg="add mod">
          <ac:chgData name="Chelsea Cary" userId="c9460dc5-ea41-413e-92df-33cd1b8309d4" providerId="ADAL" clId="{D952C03D-EBDE-4472-8938-7BD1BB812BF2}" dt="2025-08-29T18:52:25.227" v="8266" actId="164"/>
          <ac:grpSpMkLst>
            <pc:docMk/>
            <pc:sldMk cId="1791423686" sldId="284"/>
            <ac:grpSpMk id="61" creationId="{99D09A50-9BAA-78B2-4854-C517E08320CA}"/>
          </ac:grpSpMkLst>
        </pc:grpChg>
        <pc:grpChg chg="add mod ord">
          <ac:chgData name="Chelsea Cary" userId="c9460dc5-ea41-413e-92df-33cd1b8309d4" providerId="ADAL" clId="{D952C03D-EBDE-4472-8938-7BD1BB812BF2}" dt="2025-08-29T18:59:28.465" v="8332" actId="1076"/>
          <ac:grpSpMkLst>
            <pc:docMk/>
            <pc:sldMk cId="1791423686" sldId="284"/>
            <ac:grpSpMk id="76" creationId="{5E06DA06-A04E-B06F-5960-EAA8E6E06649}"/>
          </ac:grpSpMkLst>
        </pc:grpChg>
        <pc:picChg chg="add mod ord">
          <ac:chgData name="Chelsea Cary" userId="c9460dc5-ea41-413e-92df-33cd1b8309d4" providerId="ADAL" clId="{D952C03D-EBDE-4472-8938-7BD1BB812BF2}" dt="2025-08-29T18:44:43.078" v="8181" actId="164"/>
          <ac:picMkLst>
            <pc:docMk/>
            <pc:sldMk cId="1791423686" sldId="284"/>
            <ac:picMk id="16" creationId="{C59AF0AC-3564-1486-684B-9CF636C31379}"/>
          </ac:picMkLst>
        </pc:picChg>
        <pc:picChg chg="add mod">
          <ac:chgData name="Chelsea Cary" userId="c9460dc5-ea41-413e-92df-33cd1b8309d4" providerId="ADAL" clId="{D952C03D-EBDE-4472-8938-7BD1BB812BF2}" dt="2025-08-29T18:44:43.078" v="8181" actId="164"/>
          <ac:picMkLst>
            <pc:docMk/>
            <pc:sldMk cId="1791423686" sldId="284"/>
            <ac:picMk id="18" creationId="{A1E0D638-E068-C9A7-04B2-06CB0DAD1115}"/>
          </ac:picMkLst>
        </pc:picChg>
        <pc:picChg chg="add mod">
          <ac:chgData name="Chelsea Cary" userId="c9460dc5-ea41-413e-92df-33cd1b8309d4" providerId="ADAL" clId="{D952C03D-EBDE-4472-8938-7BD1BB812BF2}" dt="2025-08-29T18:44:43.078" v="8181" actId="164"/>
          <ac:picMkLst>
            <pc:docMk/>
            <pc:sldMk cId="1791423686" sldId="284"/>
            <ac:picMk id="20" creationId="{758E1F28-467E-FD58-C07E-59EC4C42EF06}"/>
          </ac:picMkLst>
        </pc:picChg>
        <pc:picChg chg="add mod">
          <ac:chgData name="Chelsea Cary" userId="c9460dc5-ea41-413e-92df-33cd1b8309d4" providerId="ADAL" clId="{D952C03D-EBDE-4472-8938-7BD1BB812BF2}" dt="2025-08-29T18:44:43.078" v="8181" actId="164"/>
          <ac:picMkLst>
            <pc:docMk/>
            <pc:sldMk cId="1791423686" sldId="284"/>
            <ac:picMk id="22" creationId="{7D2D8E26-895E-7B24-03C0-94904F1F427D}"/>
          </ac:picMkLst>
        </pc:picChg>
        <pc:picChg chg="add mod">
          <ac:chgData name="Chelsea Cary" userId="c9460dc5-ea41-413e-92df-33cd1b8309d4" providerId="ADAL" clId="{D952C03D-EBDE-4472-8938-7BD1BB812BF2}" dt="2025-08-29T18:44:43.078" v="8181" actId="164"/>
          <ac:picMkLst>
            <pc:docMk/>
            <pc:sldMk cId="1791423686" sldId="284"/>
            <ac:picMk id="24" creationId="{6217AB1C-419F-7E8B-E6CA-4A9FB79B2FC6}"/>
          </ac:picMkLst>
        </pc:picChg>
        <pc:picChg chg="add mod modCrop">
          <ac:chgData name="Chelsea Cary" userId="c9460dc5-ea41-413e-92df-33cd1b8309d4" providerId="ADAL" clId="{D952C03D-EBDE-4472-8938-7BD1BB812BF2}" dt="2025-08-29T18:37:22.587" v="8109" actId="732"/>
          <ac:picMkLst>
            <pc:docMk/>
            <pc:sldMk cId="1791423686" sldId="284"/>
            <ac:picMk id="30" creationId="{CC394AD0-626F-F116-90F8-4A1D60C16DBC}"/>
          </ac:picMkLst>
        </pc:picChg>
        <pc:picChg chg="add mod modCrop">
          <ac:chgData name="Chelsea Cary" userId="c9460dc5-ea41-413e-92df-33cd1b8309d4" providerId="ADAL" clId="{D952C03D-EBDE-4472-8938-7BD1BB812BF2}" dt="2025-08-29T18:37:30.216" v="8110" actId="732"/>
          <ac:picMkLst>
            <pc:docMk/>
            <pc:sldMk cId="1791423686" sldId="284"/>
            <ac:picMk id="31" creationId="{18D69F29-1B44-ED11-86EE-896F6BE92F52}"/>
          </ac:picMkLst>
        </pc:picChg>
        <pc:picChg chg="add mod">
          <ac:chgData name="Chelsea Cary" userId="c9460dc5-ea41-413e-92df-33cd1b8309d4" providerId="ADAL" clId="{D952C03D-EBDE-4472-8938-7BD1BB812BF2}" dt="2025-08-29T18:59:20.511" v="8331" actId="1076"/>
          <ac:picMkLst>
            <pc:docMk/>
            <pc:sldMk cId="1791423686" sldId="284"/>
            <ac:picMk id="34" creationId="{EABA9C8D-CC30-6E72-DBC6-C61E903F089D}"/>
          </ac:picMkLst>
        </pc:picChg>
        <pc:picChg chg="add mod modCrop">
          <ac:chgData name="Chelsea Cary" userId="c9460dc5-ea41-413e-92df-33cd1b8309d4" providerId="ADAL" clId="{D952C03D-EBDE-4472-8938-7BD1BB812BF2}" dt="2025-08-29T18:41:17.735" v="8138" actId="1076"/>
          <ac:picMkLst>
            <pc:docMk/>
            <pc:sldMk cId="1791423686" sldId="284"/>
            <ac:picMk id="45" creationId="{2E41D830-D29D-D511-48AD-9F43857C45FA}"/>
          </ac:picMkLst>
        </pc:picChg>
        <pc:picChg chg="add mod modCrop">
          <ac:chgData name="Chelsea Cary" userId="c9460dc5-ea41-413e-92df-33cd1b8309d4" providerId="ADAL" clId="{D952C03D-EBDE-4472-8938-7BD1BB812BF2}" dt="2025-08-29T18:52:25.227" v="8266" actId="164"/>
          <ac:picMkLst>
            <pc:docMk/>
            <pc:sldMk cId="1791423686" sldId="284"/>
            <ac:picMk id="48" creationId="{23059193-64EF-873F-891A-ED3C4E9F5A0E}"/>
          </ac:picMkLst>
        </pc:picChg>
        <pc:picChg chg="add mod">
          <ac:chgData name="Chelsea Cary" userId="c9460dc5-ea41-413e-92df-33cd1b8309d4" providerId="ADAL" clId="{D952C03D-EBDE-4472-8938-7BD1BB812BF2}" dt="2025-08-29T18:41:25.371" v="8140" actId="1076"/>
          <ac:picMkLst>
            <pc:docMk/>
            <pc:sldMk cId="1791423686" sldId="284"/>
            <ac:picMk id="51" creationId="{93852452-1B61-D226-869A-3A585E2525F9}"/>
          </ac:picMkLst>
        </pc:picChg>
        <pc:picChg chg="mod topLvl">
          <ac:chgData name="Chelsea Cary" userId="c9460dc5-ea41-413e-92df-33cd1b8309d4" providerId="ADAL" clId="{D952C03D-EBDE-4472-8938-7BD1BB812BF2}" dt="2025-08-29T18:55:07.860" v="8281" actId="478"/>
          <ac:picMkLst>
            <pc:docMk/>
            <pc:sldMk cId="1791423686" sldId="284"/>
            <ac:picMk id="63" creationId="{831A148B-9093-342F-0812-3C4E998D4358}"/>
          </ac:picMkLst>
        </pc:picChg>
        <pc:picChg chg="mod topLvl">
          <ac:chgData name="Chelsea Cary" userId="c9460dc5-ea41-413e-92df-33cd1b8309d4" providerId="ADAL" clId="{D952C03D-EBDE-4472-8938-7BD1BB812BF2}" dt="2025-08-29T18:55:04.728" v="8280" actId="478"/>
          <ac:picMkLst>
            <pc:docMk/>
            <pc:sldMk cId="1791423686" sldId="284"/>
            <ac:picMk id="66" creationId="{E5A7C913-6904-2780-0D4E-C31814F19947}"/>
          </ac:picMkLst>
        </pc:picChg>
        <pc:picChg chg="mod topLvl">
          <ac:chgData name="Chelsea Cary" userId="c9460dc5-ea41-413e-92df-33cd1b8309d4" providerId="ADAL" clId="{D952C03D-EBDE-4472-8938-7BD1BB812BF2}" dt="2025-08-29T18:55:00.207" v="8279" actId="478"/>
          <ac:picMkLst>
            <pc:docMk/>
            <pc:sldMk cId="1791423686" sldId="284"/>
            <ac:picMk id="69" creationId="{F6272EE8-F4FE-47A1-C8FC-7A86F1C56B30}"/>
          </ac:picMkLst>
        </pc:picChg>
        <pc:picChg chg="mod topLvl">
          <ac:chgData name="Chelsea Cary" userId="c9460dc5-ea41-413e-92df-33cd1b8309d4" providerId="ADAL" clId="{D952C03D-EBDE-4472-8938-7BD1BB812BF2}" dt="2025-08-29T18:54:55.335" v="8278" actId="478"/>
          <ac:picMkLst>
            <pc:docMk/>
            <pc:sldMk cId="1791423686" sldId="284"/>
            <ac:picMk id="72" creationId="{E41CE1D7-8D20-E32E-97B2-B60C2B0A84A1}"/>
          </ac:picMkLst>
        </pc:picChg>
        <pc:picChg chg="add mod modCrop">
          <ac:chgData name="Chelsea Cary" userId="c9460dc5-ea41-413e-92df-33cd1b8309d4" providerId="ADAL" clId="{D952C03D-EBDE-4472-8938-7BD1BB812BF2}" dt="2025-09-05T23:07:04.637" v="8581" actId="14100"/>
          <ac:picMkLst>
            <pc:docMk/>
            <pc:sldMk cId="1791423686" sldId="284"/>
            <ac:picMk id="74" creationId="{FE472BB0-3939-452D-AA54-94CC20169489}"/>
          </ac:picMkLst>
        </pc:picChg>
        <pc:cxnChg chg="add mod">
          <ac:chgData name="Chelsea Cary" userId="c9460dc5-ea41-413e-92df-33cd1b8309d4" providerId="ADAL" clId="{D952C03D-EBDE-4472-8938-7BD1BB812BF2}" dt="2025-09-08T20:16:59.667" v="9295" actId="14100"/>
          <ac:cxnSpMkLst>
            <pc:docMk/>
            <pc:sldMk cId="1791423686" sldId="284"/>
            <ac:cxnSpMk id="57" creationId="{0D125A53-F540-8239-0E5C-A7BA57990FC7}"/>
          </ac:cxnSpMkLst>
        </pc:cxnChg>
        <pc:cxnChg chg="add mod">
          <ac:chgData name="Chelsea Cary" userId="c9460dc5-ea41-413e-92df-33cd1b8309d4" providerId="ADAL" clId="{D952C03D-EBDE-4472-8938-7BD1BB812BF2}" dt="2025-09-08T20:17:18.190" v="9297" actId="14100"/>
          <ac:cxnSpMkLst>
            <pc:docMk/>
            <pc:sldMk cId="1791423686" sldId="284"/>
            <ac:cxnSpMk id="58" creationId="{DC20D7E8-7256-2E1B-52B0-B797F9AD357B}"/>
          </ac:cxnSpMkLst>
        </pc:cxnChg>
      </pc:sldChg>
      <pc:sldChg chg="addSp delSp modSp new mod modNotesTx">
        <pc:chgData name="Chelsea Cary" userId="c9460dc5-ea41-413e-92df-33cd1b8309d4" providerId="ADAL" clId="{D952C03D-EBDE-4472-8938-7BD1BB812BF2}" dt="2025-09-10T01:16:18.079" v="12656" actId="20577"/>
        <pc:sldMkLst>
          <pc:docMk/>
          <pc:sldMk cId="201813402" sldId="285"/>
        </pc:sldMkLst>
        <pc:spChg chg="del">
          <ac:chgData name="Chelsea Cary" userId="c9460dc5-ea41-413e-92df-33cd1b8309d4" providerId="ADAL" clId="{D952C03D-EBDE-4472-8938-7BD1BB812BF2}" dt="2025-09-09T15:32:16.095" v="10315" actId="478"/>
          <ac:spMkLst>
            <pc:docMk/>
            <pc:sldMk cId="201813402" sldId="285"/>
            <ac:spMk id="2" creationId="{A9D95997-DDBD-8986-F139-49A7D478739F}"/>
          </ac:spMkLst>
        </pc:spChg>
        <pc:spChg chg="del">
          <ac:chgData name="Chelsea Cary" userId="c9460dc5-ea41-413e-92df-33cd1b8309d4" providerId="ADAL" clId="{D952C03D-EBDE-4472-8938-7BD1BB812BF2}" dt="2025-09-09T15:31:16.784" v="10296" actId="931"/>
          <ac:spMkLst>
            <pc:docMk/>
            <pc:sldMk cId="201813402" sldId="285"/>
            <ac:spMk id="3" creationId="{E5F591B7-BCBB-247F-1F11-C3586CEFD208}"/>
          </ac:spMkLst>
        </pc:spChg>
        <pc:spChg chg="add mod">
          <ac:chgData name="Chelsea Cary" userId="c9460dc5-ea41-413e-92df-33cd1b8309d4" providerId="ADAL" clId="{D952C03D-EBDE-4472-8938-7BD1BB812BF2}" dt="2025-09-10T00:44:29.031" v="11498"/>
          <ac:spMkLst>
            <pc:docMk/>
            <pc:sldMk cId="201813402" sldId="285"/>
            <ac:spMk id="7" creationId="{3E7E9BB5-BB1A-9EB0-A23C-4E827CBBC8DF}"/>
          </ac:spMkLst>
        </pc:spChg>
        <pc:spChg chg="add mod">
          <ac:chgData name="Chelsea Cary" userId="c9460dc5-ea41-413e-92df-33cd1b8309d4" providerId="ADAL" clId="{D952C03D-EBDE-4472-8938-7BD1BB812BF2}" dt="2025-09-09T15:59:08.205" v="10633"/>
          <ac:spMkLst>
            <pc:docMk/>
            <pc:sldMk cId="201813402" sldId="285"/>
            <ac:spMk id="42" creationId="{2C570912-AF02-BFA4-527E-76E468557C45}"/>
          </ac:spMkLst>
        </pc:spChg>
        <pc:spChg chg="add mod">
          <ac:chgData name="Chelsea Cary" userId="c9460dc5-ea41-413e-92df-33cd1b8309d4" providerId="ADAL" clId="{D952C03D-EBDE-4472-8938-7BD1BB812BF2}" dt="2025-09-09T15:59:08.205" v="10633"/>
          <ac:spMkLst>
            <pc:docMk/>
            <pc:sldMk cId="201813402" sldId="285"/>
            <ac:spMk id="43" creationId="{3AEF1898-DB87-ECDC-ABC5-6B9C25C791E3}"/>
          </ac:spMkLst>
        </pc:spChg>
        <pc:spChg chg="add mod">
          <ac:chgData name="Chelsea Cary" userId="c9460dc5-ea41-413e-92df-33cd1b8309d4" providerId="ADAL" clId="{D952C03D-EBDE-4472-8938-7BD1BB812BF2}" dt="2025-09-09T15:59:08.205" v="10633"/>
          <ac:spMkLst>
            <pc:docMk/>
            <pc:sldMk cId="201813402" sldId="285"/>
            <ac:spMk id="44" creationId="{0B906032-86BB-4C0F-FF29-AB9B6BE94ABB}"/>
          </ac:spMkLst>
        </pc:spChg>
        <pc:spChg chg="add mod">
          <ac:chgData name="Chelsea Cary" userId="c9460dc5-ea41-413e-92df-33cd1b8309d4" providerId="ADAL" clId="{D952C03D-EBDE-4472-8938-7BD1BB812BF2}" dt="2025-09-09T15:59:08.205" v="10633"/>
          <ac:spMkLst>
            <pc:docMk/>
            <pc:sldMk cId="201813402" sldId="285"/>
            <ac:spMk id="45" creationId="{392994B5-D5B9-FE4B-78D2-5C4B38890AFA}"/>
          </ac:spMkLst>
        </pc:spChg>
        <pc:spChg chg="add mod">
          <ac:chgData name="Chelsea Cary" userId="c9460dc5-ea41-413e-92df-33cd1b8309d4" providerId="ADAL" clId="{D952C03D-EBDE-4472-8938-7BD1BB812BF2}" dt="2025-09-09T15:59:08.205" v="10633"/>
          <ac:spMkLst>
            <pc:docMk/>
            <pc:sldMk cId="201813402" sldId="285"/>
            <ac:spMk id="48" creationId="{2802B31A-AFA4-56B2-A7B0-5BB2924D8D57}"/>
          </ac:spMkLst>
        </pc:spChg>
        <pc:spChg chg="add mod">
          <ac:chgData name="Chelsea Cary" userId="c9460dc5-ea41-413e-92df-33cd1b8309d4" providerId="ADAL" clId="{D952C03D-EBDE-4472-8938-7BD1BB812BF2}" dt="2025-09-09T15:59:08.205" v="10633"/>
          <ac:spMkLst>
            <pc:docMk/>
            <pc:sldMk cId="201813402" sldId="285"/>
            <ac:spMk id="49" creationId="{9C1B8101-8914-30DB-94AA-5C82DDDA5524}"/>
          </ac:spMkLst>
        </pc:spChg>
        <pc:spChg chg="add mod">
          <ac:chgData name="Chelsea Cary" userId="c9460dc5-ea41-413e-92df-33cd1b8309d4" providerId="ADAL" clId="{D952C03D-EBDE-4472-8938-7BD1BB812BF2}" dt="2025-09-09T15:59:17.470" v="10634"/>
          <ac:spMkLst>
            <pc:docMk/>
            <pc:sldMk cId="201813402" sldId="285"/>
            <ac:spMk id="50" creationId="{E5753D43-F232-0430-5972-9681FB262E05}"/>
          </ac:spMkLst>
        </pc:spChg>
        <pc:spChg chg="add mod">
          <ac:chgData name="Chelsea Cary" userId="c9460dc5-ea41-413e-92df-33cd1b8309d4" providerId="ADAL" clId="{D952C03D-EBDE-4472-8938-7BD1BB812BF2}" dt="2025-09-09T15:59:17.470" v="10634"/>
          <ac:spMkLst>
            <pc:docMk/>
            <pc:sldMk cId="201813402" sldId="285"/>
            <ac:spMk id="51" creationId="{7C81D5BF-824D-456C-E08C-C6A858D464E9}"/>
          </ac:spMkLst>
        </pc:spChg>
        <pc:spChg chg="add mod">
          <ac:chgData name="Chelsea Cary" userId="c9460dc5-ea41-413e-92df-33cd1b8309d4" providerId="ADAL" clId="{D952C03D-EBDE-4472-8938-7BD1BB812BF2}" dt="2025-09-09T23:03:29.297" v="11259" actId="14100"/>
          <ac:spMkLst>
            <pc:docMk/>
            <pc:sldMk cId="201813402" sldId="285"/>
            <ac:spMk id="52" creationId="{EAB7CDCD-D641-8C67-599F-675088561D4D}"/>
          </ac:spMkLst>
        </pc:spChg>
        <pc:spChg chg="add mod">
          <ac:chgData name="Chelsea Cary" userId="c9460dc5-ea41-413e-92df-33cd1b8309d4" providerId="ADAL" clId="{D952C03D-EBDE-4472-8938-7BD1BB812BF2}" dt="2025-09-09T23:01:38.054" v="11238" actId="14100"/>
          <ac:spMkLst>
            <pc:docMk/>
            <pc:sldMk cId="201813402" sldId="285"/>
            <ac:spMk id="53" creationId="{FCACF90C-C518-F702-845A-D2813C6AC649}"/>
          </ac:spMkLst>
        </pc:spChg>
        <pc:spChg chg="add mod">
          <ac:chgData name="Chelsea Cary" userId="c9460dc5-ea41-413e-92df-33cd1b8309d4" providerId="ADAL" clId="{D952C03D-EBDE-4472-8938-7BD1BB812BF2}" dt="2025-09-09T23:03:32.811" v="11260" actId="14100"/>
          <ac:spMkLst>
            <pc:docMk/>
            <pc:sldMk cId="201813402" sldId="285"/>
            <ac:spMk id="54" creationId="{AEC7BDD5-DBFB-DD84-6597-57A5BA7BF1A9}"/>
          </ac:spMkLst>
        </pc:spChg>
        <pc:spChg chg="add mod">
          <ac:chgData name="Chelsea Cary" userId="c9460dc5-ea41-413e-92df-33cd1b8309d4" providerId="ADAL" clId="{D952C03D-EBDE-4472-8938-7BD1BB812BF2}" dt="2025-09-09T23:02:24.120" v="11248" actId="1076"/>
          <ac:spMkLst>
            <pc:docMk/>
            <pc:sldMk cId="201813402" sldId="285"/>
            <ac:spMk id="55" creationId="{4913517A-6AE8-EA2B-1C95-5F51784863F9}"/>
          </ac:spMkLst>
        </pc:spChg>
        <pc:spChg chg="add mod">
          <ac:chgData name="Chelsea Cary" userId="c9460dc5-ea41-413e-92df-33cd1b8309d4" providerId="ADAL" clId="{D952C03D-EBDE-4472-8938-7BD1BB812BF2}" dt="2025-09-09T23:00:24.823" v="11225" actId="1076"/>
          <ac:spMkLst>
            <pc:docMk/>
            <pc:sldMk cId="201813402" sldId="285"/>
            <ac:spMk id="56" creationId="{8EDEFBAD-E121-FCAB-37FC-7FADB9002680}"/>
          </ac:spMkLst>
        </pc:spChg>
        <pc:spChg chg="add mod">
          <ac:chgData name="Chelsea Cary" userId="c9460dc5-ea41-413e-92df-33cd1b8309d4" providerId="ADAL" clId="{D952C03D-EBDE-4472-8938-7BD1BB812BF2}" dt="2025-09-09T23:00:39.653" v="11230" actId="1076"/>
          <ac:spMkLst>
            <pc:docMk/>
            <pc:sldMk cId="201813402" sldId="285"/>
            <ac:spMk id="57" creationId="{C34EBF5E-119F-1426-6717-BF63CF1D12CD}"/>
          </ac:spMkLst>
        </pc:spChg>
        <pc:spChg chg="add mod">
          <ac:chgData name="Chelsea Cary" userId="c9460dc5-ea41-413e-92df-33cd1b8309d4" providerId="ADAL" clId="{D952C03D-EBDE-4472-8938-7BD1BB812BF2}" dt="2025-09-09T23:03:35.892" v="11261" actId="14100"/>
          <ac:spMkLst>
            <pc:docMk/>
            <pc:sldMk cId="201813402" sldId="285"/>
            <ac:spMk id="58" creationId="{95AFB349-2699-CE29-2FA5-92E1E2D55CC5}"/>
          </ac:spMkLst>
        </pc:spChg>
        <pc:spChg chg="add mod">
          <ac:chgData name="Chelsea Cary" userId="c9460dc5-ea41-413e-92df-33cd1b8309d4" providerId="ADAL" clId="{D952C03D-EBDE-4472-8938-7BD1BB812BF2}" dt="2025-09-09T23:03:06.616" v="11258" actId="1076"/>
          <ac:spMkLst>
            <pc:docMk/>
            <pc:sldMk cId="201813402" sldId="285"/>
            <ac:spMk id="59" creationId="{F4CAA6C7-DCE4-A6B8-A728-2F2B3BE5C2A1}"/>
          </ac:spMkLst>
        </pc:spChg>
        <pc:spChg chg="add mod">
          <ac:chgData name="Chelsea Cary" userId="c9460dc5-ea41-413e-92df-33cd1b8309d4" providerId="ADAL" clId="{D952C03D-EBDE-4472-8938-7BD1BB812BF2}" dt="2025-09-09T22:59:44.817" v="11215" actId="1076"/>
          <ac:spMkLst>
            <pc:docMk/>
            <pc:sldMk cId="201813402" sldId="285"/>
            <ac:spMk id="60" creationId="{D2E20055-5F13-CDBC-0C37-E433FB1EB875}"/>
          </ac:spMkLst>
        </pc:spChg>
        <pc:spChg chg="add mod">
          <ac:chgData name="Chelsea Cary" userId="c9460dc5-ea41-413e-92df-33cd1b8309d4" providerId="ADAL" clId="{D952C03D-EBDE-4472-8938-7BD1BB812BF2}" dt="2025-09-09T22:58:24.149" v="11200" actId="1076"/>
          <ac:spMkLst>
            <pc:docMk/>
            <pc:sldMk cId="201813402" sldId="285"/>
            <ac:spMk id="61" creationId="{808FBD6C-D764-AFFF-2AEE-AC4DC2BA42DC}"/>
          </ac:spMkLst>
        </pc:spChg>
        <pc:spChg chg="add mod">
          <ac:chgData name="Chelsea Cary" userId="c9460dc5-ea41-413e-92df-33cd1b8309d4" providerId="ADAL" clId="{D952C03D-EBDE-4472-8938-7BD1BB812BF2}" dt="2025-09-09T22:58:44.177" v="11204" actId="1076"/>
          <ac:spMkLst>
            <pc:docMk/>
            <pc:sldMk cId="201813402" sldId="285"/>
            <ac:spMk id="62" creationId="{19594C55-6564-E990-7213-39F29DD1299A}"/>
          </ac:spMkLst>
        </pc:spChg>
        <pc:spChg chg="add mod">
          <ac:chgData name="Chelsea Cary" userId="c9460dc5-ea41-413e-92df-33cd1b8309d4" providerId="ADAL" clId="{D952C03D-EBDE-4472-8938-7BD1BB812BF2}" dt="2025-09-09T22:59:27.032" v="11213" actId="1076"/>
          <ac:spMkLst>
            <pc:docMk/>
            <pc:sldMk cId="201813402" sldId="285"/>
            <ac:spMk id="63" creationId="{AEBBA188-5E26-2D39-E5C6-FC6761DD6D04}"/>
          </ac:spMkLst>
        </pc:spChg>
        <pc:spChg chg="add mod">
          <ac:chgData name="Chelsea Cary" userId="c9460dc5-ea41-413e-92df-33cd1b8309d4" providerId="ADAL" clId="{D952C03D-EBDE-4472-8938-7BD1BB812BF2}" dt="2025-09-09T22:58:48.485" v="11205" actId="1076"/>
          <ac:spMkLst>
            <pc:docMk/>
            <pc:sldMk cId="201813402" sldId="285"/>
            <ac:spMk id="64" creationId="{D7B55B44-A5A5-BFD2-725F-6C0D0C5CE10A}"/>
          </ac:spMkLst>
        </pc:spChg>
        <pc:spChg chg="add mod">
          <ac:chgData name="Chelsea Cary" userId="c9460dc5-ea41-413e-92df-33cd1b8309d4" providerId="ADAL" clId="{D952C03D-EBDE-4472-8938-7BD1BB812BF2}" dt="2025-09-09T23:00:11.979" v="11223" actId="1036"/>
          <ac:spMkLst>
            <pc:docMk/>
            <pc:sldMk cId="201813402" sldId="285"/>
            <ac:spMk id="65" creationId="{0D367733-A34C-3EDC-FDC0-966D9124A1DB}"/>
          </ac:spMkLst>
        </pc:spChg>
        <pc:spChg chg="add mod">
          <ac:chgData name="Chelsea Cary" userId="c9460dc5-ea41-413e-92df-33cd1b8309d4" providerId="ADAL" clId="{D952C03D-EBDE-4472-8938-7BD1BB812BF2}" dt="2025-09-09T22:59:01.013" v="11208" actId="688"/>
          <ac:spMkLst>
            <pc:docMk/>
            <pc:sldMk cId="201813402" sldId="285"/>
            <ac:spMk id="66" creationId="{E02C80B8-FA0E-AA62-003F-83193CC8A615}"/>
          </ac:spMkLst>
        </pc:spChg>
        <pc:spChg chg="add mod">
          <ac:chgData name="Chelsea Cary" userId="c9460dc5-ea41-413e-92df-33cd1b8309d4" providerId="ADAL" clId="{D952C03D-EBDE-4472-8938-7BD1BB812BF2}" dt="2025-09-09T22:59:10.036" v="11210" actId="14100"/>
          <ac:spMkLst>
            <pc:docMk/>
            <pc:sldMk cId="201813402" sldId="285"/>
            <ac:spMk id="67" creationId="{979F9708-66CF-FB53-B59F-6198AC14D2E0}"/>
          </ac:spMkLst>
        </pc:spChg>
        <pc:picChg chg="add mod">
          <ac:chgData name="Chelsea Cary" userId="c9460dc5-ea41-413e-92df-33cd1b8309d4" providerId="ADAL" clId="{D952C03D-EBDE-4472-8938-7BD1BB812BF2}" dt="2025-09-10T00:44:29.031" v="11498"/>
          <ac:picMkLst>
            <pc:docMk/>
            <pc:sldMk cId="201813402" sldId="285"/>
            <ac:picMk id="2" creationId="{B36E3A3C-1F38-3A0C-057C-2B6504D07660}"/>
          </ac:picMkLst>
        </pc:picChg>
        <pc:picChg chg="add mod ord">
          <ac:chgData name="Chelsea Cary" userId="c9460dc5-ea41-413e-92df-33cd1b8309d4" providerId="ADAL" clId="{D952C03D-EBDE-4472-8938-7BD1BB812BF2}" dt="2025-09-09T23:00:35.108" v="11229" actId="1076"/>
          <ac:picMkLst>
            <pc:docMk/>
            <pc:sldMk cId="201813402" sldId="285"/>
            <ac:picMk id="3" creationId="{7E0FE12A-1001-FB67-07C7-2D805C8D1F32}"/>
          </ac:picMkLst>
        </pc:picChg>
        <pc:picChg chg="add mod">
          <ac:chgData name="Chelsea Cary" userId="c9460dc5-ea41-413e-92df-33cd1b8309d4" providerId="ADAL" clId="{D952C03D-EBDE-4472-8938-7BD1BB812BF2}" dt="2025-09-10T00:44:29.031" v="11498"/>
          <ac:picMkLst>
            <pc:docMk/>
            <pc:sldMk cId="201813402" sldId="285"/>
            <ac:picMk id="4" creationId="{029BE5EF-245C-186F-F99A-9546A46E09CC}"/>
          </ac:picMkLst>
        </pc:picChg>
        <pc:picChg chg="add mod">
          <ac:chgData name="Chelsea Cary" userId="c9460dc5-ea41-413e-92df-33cd1b8309d4" providerId="ADAL" clId="{D952C03D-EBDE-4472-8938-7BD1BB812BF2}" dt="2025-09-09T15:58:26.448" v="10623" actId="1076"/>
          <ac:picMkLst>
            <pc:docMk/>
            <pc:sldMk cId="201813402" sldId="285"/>
            <ac:picMk id="5" creationId="{CB487239-2F8F-60F9-0651-AED4505F08AA}"/>
          </ac:picMkLst>
        </pc:picChg>
        <pc:picChg chg="add mod">
          <ac:chgData name="Chelsea Cary" userId="c9460dc5-ea41-413e-92df-33cd1b8309d4" providerId="ADAL" clId="{D952C03D-EBDE-4472-8938-7BD1BB812BF2}" dt="2025-09-10T00:44:29.031" v="11498"/>
          <ac:picMkLst>
            <pc:docMk/>
            <pc:sldMk cId="201813402" sldId="285"/>
            <ac:picMk id="6" creationId="{5E64A240-CB13-6E7C-EACC-BF22D3FE7C9F}"/>
          </ac:picMkLst>
        </pc:picChg>
        <pc:picChg chg="add del mod">
          <ac:chgData name="Chelsea Cary" userId="c9460dc5-ea41-413e-92df-33cd1b8309d4" providerId="ADAL" clId="{D952C03D-EBDE-4472-8938-7BD1BB812BF2}" dt="2025-09-09T22:38:03.214" v="11070" actId="21"/>
          <ac:picMkLst>
            <pc:docMk/>
            <pc:sldMk cId="201813402" sldId="285"/>
            <ac:picMk id="6" creationId="{794F78F5-05A0-0CD2-2FC3-019153322749}"/>
          </ac:picMkLst>
        </pc:picChg>
        <pc:picChg chg="add del mod">
          <ac:chgData name="Chelsea Cary" userId="c9460dc5-ea41-413e-92df-33cd1b8309d4" providerId="ADAL" clId="{D952C03D-EBDE-4472-8938-7BD1BB812BF2}" dt="2025-09-09T15:31:35.667" v="10304" actId="21"/>
          <ac:picMkLst>
            <pc:docMk/>
            <pc:sldMk cId="201813402" sldId="285"/>
            <ac:picMk id="7" creationId="{06D4B663-B9B9-6365-83C3-553A19DB8A1E}"/>
          </ac:picMkLst>
        </pc:picChg>
        <pc:picChg chg="add mod">
          <ac:chgData name="Chelsea Cary" userId="c9460dc5-ea41-413e-92df-33cd1b8309d4" providerId="ADAL" clId="{D952C03D-EBDE-4472-8938-7BD1BB812BF2}" dt="2025-09-10T00:45:03.995" v="11501" actId="1076"/>
          <ac:picMkLst>
            <pc:docMk/>
            <pc:sldMk cId="201813402" sldId="285"/>
            <ac:picMk id="8" creationId="{5DC8FCF9-7D1B-C9B9-5956-3D45508A694B}"/>
          </ac:picMkLst>
        </pc:picChg>
        <pc:picChg chg="add del mod">
          <ac:chgData name="Chelsea Cary" userId="c9460dc5-ea41-413e-92df-33cd1b8309d4" providerId="ADAL" clId="{D952C03D-EBDE-4472-8938-7BD1BB812BF2}" dt="2025-09-09T22:38:03.214" v="11070" actId="21"/>
          <ac:picMkLst>
            <pc:docMk/>
            <pc:sldMk cId="201813402" sldId="285"/>
            <ac:picMk id="8" creationId="{7C739305-3889-3E6E-44B8-D8AC16B313D4}"/>
          </ac:picMkLst>
        </pc:picChg>
        <pc:picChg chg="add del mod">
          <ac:chgData name="Chelsea Cary" userId="c9460dc5-ea41-413e-92df-33cd1b8309d4" providerId="ADAL" clId="{D952C03D-EBDE-4472-8938-7BD1BB812BF2}" dt="2025-09-09T15:31:52.084" v="10309" actId="21"/>
          <ac:picMkLst>
            <pc:docMk/>
            <pc:sldMk cId="201813402" sldId="285"/>
            <ac:picMk id="9" creationId="{1E1C0FD3-5375-3CCC-92B0-AEF33A807C6E}"/>
          </ac:picMkLst>
        </pc:picChg>
        <pc:picChg chg="add mod">
          <ac:chgData name="Chelsea Cary" userId="c9460dc5-ea41-413e-92df-33cd1b8309d4" providerId="ADAL" clId="{D952C03D-EBDE-4472-8938-7BD1BB812BF2}" dt="2025-09-10T00:45:16.066" v="11502"/>
          <ac:picMkLst>
            <pc:docMk/>
            <pc:sldMk cId="201813402" sldId="285"/>
            <ac:picMk id="9" creationId="{D84660C4-8041-60AD-0986-7C1C0C35B59B}"/>
          </ac:picMkLst>
        </pc:picChg>
        <pc:picChg chg="add mod">
          <ac:chgData name="Chelsea Cary" userId="c9460dc5-ea41-413e-92df-33cd1b8309d4" providerId="ADAL" clId="{D952C03D-EBDE-4472-8938-7BD1BB812BF2}" dt="2025-09-10T00:45:16.066" v="11502"/>
          <ac:picMkLst>
            <pc:docMk/>
            <pc:sldMk cId="201813402" sldId="285"/>
            <ac:picMk id="10" creationId="{BDE029C1-DC42-CFD5-38AF-AC877F6F1826}"/>
          </ac:picMkLst>
        </pc:picChg>
        <pc:picChg chg="add mod">
          <ac:chgData name="Chelsea Cary" userId="c9460dc5-ea41-413e-92df-33cd1b8309d4" providerId="ADAL" clId="{D952C03D-EBDE-4472-8938-7BD1BB812BF2}" dt="2025-09-09T15:58:26.448" v="10623" actId="1076"/>
          <ac:picMkLst>
            <pc:docMk/>
            <pc:sldMk cId="201813402" sldId="285"/>
            <ac:picMk id="11" creationId="{1F683BF9-98DF-70A5-1CC3-8A5BC8E8510F}"/>
          </ac:picMkLst>
        </pc:picChg>
        <pc:picChg chg="add mod">
          <ac:chgData name="Chelsea Cary" userId="c9460dc5-ea41-413e-92df-33cd1b8309d4" providerId="ADAL" clId="{D952C03D-EBDE-4472-8938-7BD1BB812BF2}" dt="2025-09-10T00:45:16.066" v="11502"/>
          <ac:picMkLst>
            <pc:docMk/>
            <pc:sldMk cId="201813402" sldId="285"/>
            <ac:picMk id="12" creationId="{1B0A34DA-D908-DC91-A760-92844AE4DFE8}"/>
          </ac:picMkLst>
        </pc:picChg>
        <pc:picChg chg="add mod">
          <ac:chgData name="Chelsea Cary" userId="c9460dc5-ea41-413e-92df-33cd1b8309d4" providerId="ADAL" clId="{D952C03D-EBDE-4472-8938-7BD1BB812BF2}" dt="2025-09-10T00:45:16.066" v="11502"/>
          <ac:picMkLst>
            <pc:docMk/>
            <pc:sldMk cId="201813402" sldId="285"/>
            <ac:picMk id="13" creationId="{2DEB4560-5385-7C49-FDB2-65A824074980}"/>
          </ac:picMkLst>
        </pc:picChg>
        <pc:picChg chg="add del mod">
          <ac:chgData name="Chelsea Cary" userId="c9460dc5-ea41-413e-92df-33cd1b8309d4" providerId="ADAL" clId="{D952C03D-EBDE-4472-8938-7BD1BB812BF2}" dt="2025-09-09T15:33:33.586" v="10339" actId="21"/>
          <ac:picMkLst>
            <pc:docMk/>
            <pc:sldMk cId="201813402" sldId="285"/>
            <ac:picMk id="13" creationId="{2EE55DA3-8275-9D3F-6376-FBF05F593550}"/>
          </ac:picMkLst>
        </pc:picChg>
        <pc:picChg chg="add mod">
          <ac:chgData name="Chelsea Cary" userId="c9460dc5-ea41-413e-92df-33cd1b8309d4" providerId="ADAL" clId="{D952C03D-EBDE-4472-8938-7BD1BB812BF2}" dt="2025-09-10T00:45:16.066" v="11502"/>
          <ac:picMkLst>
            <pc:docMk/>
            <pc:sldMk cId="201813402" sldId="285"/>
            <ac:picMk id="14" creationId="{C7E6A420-7D8B-6FD9-B905-DDA309E72AF2}"/>
          </ac:picMkLst>
        </pc:picChg>
        <pc:picChg chg="add del mod">
          <ac:chgData name="Chelsea Cary" userId="c9460dc5-ea41-413e-92df-33cd1b8309d4" providerId="ADAL" clId="{D952C03D-EBDE-4472-8938-7BD1BB812BF2}" dt="2025-09-09T15:33:24.711" v="10336" actId="21"/>
          <ac:picMkLst>
            <pc:docMk/>
            <pc:sldMk cId="201813402" sldId="285"/>
            <ac:picMk id="15" creationId="{703B8F49-1ECB-F896-4C14-2572D544460A}"/>
          </ac:picMkLst>
        </pc:picChg>
        <pc:picChg chg="add mod">
          <ac:chgData name="Chelsea Cary" userId="c9460dc5-ea41-413e-92df-33cd1b8309d4" providerId="ADAL" clId="{D952C03D-EBDE-4472-8938-7BD1BB812BF2}" dt="2025-09-10T00:45:35.219" v="11505" actId="1076"/>
          <ac:picMkLst>
            <pc:docMk/>
            <pc:sldMk cId="201813402" sldId="285"/>
            <ac:picMk id="15" creationId="{D2647170-098E-5BC4-98EA-DBAE3DAEF636}"/>
          </ac:picMkLst>
        </pc:picChg>
        <pc:picChg chg="add mod">
          <ac:chgData name="Chelsea Cary" userId="c9460dc5-ea41-413e-92df-33cd1b8309d4" providerId="ADAL" clId="{D952C03D-EBDE-4472-8938-7BD1BB812BF2}" dt="2025-09-10T00:45:35.219" v="11505" actId="1076"/>
          <ac:picMkLst>
            <pc:docMk/>
            <pc:sldMk cId="201813402" sldId="285"/>
            <ac:picMk id="16" creationId="{18B5227F-22CF-34B7-E18E-FED4A50CCAB3}"/>
          </ac:picMkLst>
        </pc:picChg>
        <pc:picChg chg="add mod">
          <ac:chgData name="Chelsea Cary" userId="c9460dc5-ea41-413e-92df-33cd1b8309d4" providerId="ADAL" clId="{D952C03D-EBDE-4472-8938-7BD1BB812BF2}" dt="2025-09-09T20:23:17.139" v="11050" actId="1076"/>
          <ac:picMkLst>
            <pc:docMk/>
            <pc:sldMk cId="201813402" sldId="285"/>
            <ac:picMk id="17" creationId="{411DA529-5A41-44BC-D2DB-CA7BB3A27B7B}"/>
          </ac:picMkLst>
        </pc:picChg>
        <pc:picChg chg="add mod">
          <ac:chgData name="Chelsea Cary" userId="c9460dc5-ea41-413e-92df-33cd1b8309d4" providerId="ADAL" clId="{D952C03D-EBDE-4472-8938-7BD1BB812BF2}" dt="2025-09-10T00:45:35.219" v="11505" actId="1076"/>
          <ac:picMkLst>
            <pc:docMk/>
            <pc:sldMk cId="201813402" sldId="285"/>
            <ac:picMk id="18" creationId="{B6856B9B-8A13-6C4D-5D42-949F6F867448}"/>
          </ac:picMkLst>
        </pc:picChg>
        <pc:picChg chg="add mod">
          <ac:chgData name="Chelsea Cary" userId="c9460dc5-ea41-413e-92df-33cd1b8309d4" providerId="ADAL" clId="{D952C03D-EBDE-4472-8938-7BD1BB812BF2}" dt="2025-09-10T00:45:35.219" v="11505" actId="1076"/>
          <ac:picMkLst>
            <pc:docMk/>
            <pc:sldMk cId="201813402" sldId="285"/>
            <ac:picMk id="19" creationId="{A7C331F0-53FC-E88F-CE76-694F3B211838}"/>
          </ac:picMkLst>
        </pc:picChg>
        <pc:picChg chg="add del mod">
          <ac:chgData name="Chelsea Cary" userId="c9460dc5-ea41-413e-92df-33cd1b8309d4" providerId="ADAL" clId="{D952C03D-EBDE-4472-8938-7BD1BB812BF2}" dt="2025-09-09T15:34:59.392" v="10359" actId="21"/>
          <ac:picMkLst>
            <pc:docMk/>
            <pc:sldMk cId="201813402" sldId="285"/>
            <ac:picMk id="19" creationId="{DA35FEAB-A120-9E86-A5C3-70AD026BA310}"/>
          </ac:picMkLst>
        </pc:picChg>
        <pc:picChg chg="add del mod">
          <ac:chgData name="Chelsea Cary" userId="c9460dc5-ea41-413e-92df-33cd1b8309d4" providerId="ADAL" clId="{D952C03D-EBDE-4472-8938-7BD1BB812BF2}" dt="2025-09-09T15:34:45.158" v="10356" actId="21"/>
          <ac:picMkLst>
            <pc:docMk/>
            <pc:sldMk cId="201813402" sldId="285"/>
            <ac:picMk id="21" creationId="{68A18FF4-CDB1-E675-DB70-B36FCEF848B7}"/>
          </ac:picMkLst>
        </pc:picChg>
        <pc:picChg chg="add mod">
          <ac:chgData name="Chelsea Cary" userId="c9460dc5-ea41-413e-92df-33cd1b8309d4" providerId="ADAL" clId="{D952C03D-EBDE-4472-8938-7BD1BB812BF2}" dt="2025-09-09T15:58:26.448" v="10623" actId="1076"/>
          <ac:picMkLst>
            <pc:docMk/>
            <pc:sldMk cId="201813402" sldId="285"/>
            <ac:picMk id="22" creationId="{F714C6ED-7BA8-E846-7666-027D35BD334B}"/>
          </ac:picMkLst>
        </pc:picChg>
        <pc:picChg chg="add mod">
          <ac:chgData name="Chelsea Cary" userId="c9460dc5-ea41-413e-92df-33cd1b8309d4" providerId="ADAL" clId="{D952C03D-EBDE-4472-8938-7BD1BB812BF2}" dt="2025-09-09T23:00:58.165" v="11233" actId="1076"/>
          <ac:picMkLst>
            <pc:docMk/>
            <pc:sldMk cId="201813402" sldId="285"/>
            <ac:picMk id="24" creationId="{2D5E8F2C-A971-644B-DFBE-A4663B585059}"/>
          </ac:picMkLst>
        </pc:picChg>
        <pc:picChg chg="add del mod">
          <ac:chgData name="Chelsea Cary" userId="c9460dc5-ea41-413e-92df-33cd1b8309d4" providerId="ADAL" clId="{D952C03D-EBDE-4472-8938-7BD1BB812BF2}" dt="2025-09-09T15:37:36.343" v="10393" actId="21"/>
          <ac:picMkLst>
            <pc:docMk/>
            <pc:sldMk cId="201813402" sldId="285"/>
            <ac:picMk id="26" creationId="{B931EB4B-1CB8-A767-2509-8405FEB37290}"/>
          </ac:picMkLst>
        </pc:picChg>
        <pc:picChg chg="add del mod">
          <ac:chgData name="Chelsea Cary" userId="c9460dc5-ea41-413e-92df-33cd1b8309d4" providerId="ADAL" clId="{D952C03D-EBDE-4472-8938-7BD1BB812BF2}" dt="2025-09-09T15:37:36.343" v="10393" actId="21"/>
          <ac:picMkLst>
            <pc:docMk/>
            <pc:sldMk cId="201813402" sldId="285"/>
            <ac:picMk id="28" creationId="{8FD032A9-152B-775F-ED68-3D4E576FF1CC}"/>
          </ac:picMkLst>
        </pc:picChg>
        <pc:picChg chg="add del mod">
          <ac:chgData name="Chelsea Cary" userId="c9460dc5-ea41-413e-92df-33cd1b8309d4" providerId="ADAL" clId="{D952C03D-EBDE-4472-8938-7BD1BB812BF2}" dt="2025-09-09T22:37:57.062" v="11069" actId="478"/>
          <ac:picMkLst>
            <pc:docMk/>
            <pc:sldMk cId="201813402" sldId="285"/>
            <ac:picMk id="30" creationId="{2C135B77-93F7-34FA-9A59-D1B25852AD04}"/>
          </ac:picMkLst>
        </pc:picChg>
        <pc:picChg chg="add del mod">
          <ac:chgData name="Chelsea Cary" userId="c9460dc5-ea41-413e-92df-33cd1b8309d4" providerId="ADAL" clId="{D952C03D-EBDE-4472-8938-7BD1BB812BF2}" dt="2025-09-09T15:38:44.936" v="10409" actId="21"/>
          <ac:picMkLst>
            <pc:docMk/>
            <pc:sldMk cId="201813402" sldId="285"/>
            <ac:picMk id="32" creationId="{8743EB66-239A-B501-BD9C-12F439E2AD0B}"/>
          </ac:picMkLst>
        </pc:picChg>
        <pc:picChg chg="add del mod">
          <ac:chgData name="Chelsea Cary" userId="c9460dc5-ea41-413e-92df-33cd1b8309d4" providerId="ADAL" clId="{D952C03D-EBDE-4472-8938-7BD1BB812BF2}" dt="2025-09-09T15:38:44.936" v="10409" actId="21"/>
          <ac:picMkLst>
            <pc:docMk/>
            <pc:sldMk cId="201813402" sldId="285"/>
            <ac:picMk id="34" creationId="{EF06B0B8-6A31-8FA4-ABCE-8483F1DEFCD6}"/>
          </ac:picMkLst>
        </pc:picChg>
        <pc:picChg chg="add mod">
          <ac:chgData name="Chelsea Cary" userId="c9460dc5-ea41-413e-92df-33cd1b8309d4" providerId="ADAL" clId="{D952C03D-EBDE-4472-8938-7BD1BB812BF2}" dt="2025-09-09T15:58:43.389" v="10631" actId="1038"/>
          <ac:picMkLst>
            <pc:docMk/>
            <pc:sldMk cId="201813402" sldId="285"/>
            <ac:picMk id="36" creationId="{139A1BD3-16CE-6882-0B19-60922B4CCBEF}"/>
          </ac:picMkLst>
        </pc:picChg>
        <pc:picChg chg="add del mod">
          <ac:chgData name="Chelsea Cary" userId="c9460dc5-ea41-413e-92df-33cd1b8309d4" providerId="ADAL" clId="{D952C03D-EBDE-4472-8938-7BD1BB812BF2}" dt="2025-09-09T15:39:36.903" v="10423" actId="21"/>
          <ac:picMkLst>
            <pc:docMk/>
            <pc:sldMk cId="201813402" sldId="285"/>
            <ac:picMk id="38" creationId="{D3669FE5-9A59-E3A1-7059-1A1BE84E3B60}"/>
          </ac:picMkLst>
        </pc:picChg>
        <pc:picChg chg="add del mod">
          <ac:chgData name="Chelsea Cary" userId="c9460dc5-ea41-413e-92df-33cd1b8309d4" providerId="ADAL" clId="{D952C03D-EBDE-4472-8938-7BD1BB812BF2}" dt="2025-09-09T15:39:36.903" v="10423" actId="21"/>
          <ac:picMkLst>
            <pc:docMk/>
            <pc:sldMk cId="201813402" sldId="285"/>
            <ac:picMk id="40" creationId="{B8CC4923-E923-4263-A664-F5C181CF0F4C}"/>
          </ac:picMkLst>
        </pc:picChg>
        <pc:picChg chg="add mod">
          <ac:chgData name="Chelsea Cary" userId="c9460dc5-ea41-413e-92df-33cd1b8309d4" providerId="ADAL" clId="{D952C03D-EBDE-4472-8938-7BD1BB812BF2}" dt="2025-09-09T23:02:38.220" v="11252" actId="1076"/>
          <ac:picMkLst>
            <pc:docMk/>
            <pc:sldMk cId="201813402" sldId="285"/>
            <ac:picMk id="41" creationId="{5C92AE6D-EB42-D8E7-D9A5-D907E5A246BB}"/>
          </ac:picMkLst>
        </pc:picChg>
        <pc:cxnChg chg="add mod">
          <ac:chgData name="Chelsea Cary" userId="c9460dc5-ea41-413e-92df-33cd1b8309d4" providerId="ADAL" clId="{D952C03D-EBDE-4472-8938-7BD1BB812BF2}" dt="2025-09-09T15:59:08.205" v="10633"/>
          <ac:cxnSpMkLst>
            <pc:docMk/>
            <pc:sldMk cId="201813402" sldId="285"/>
            <ac:cxnSpMk id="46" creationId="{37C3D5E1-11BB-A50B-C11F-314CE3982B1D}"/>
          </ac:cxnSpMkLst>
        </pc:cxnChg>
        <pc:cxnChg chg="add mod">
          <ac:chgData name="Chelsea Cary" userId="c9460dc5-ea41-413e-92df-33cd1b8309d4" providerId="ADAL" clId="{D952C03D-EBDE-4472-8938-7BD1BB812BF2}" dt="2025-09-09T15:59:08.205" v="10633"/>
          <ac:cxnSpMkLst>
            <pc:docMk/>
            <pc:sldMk cId="201813402" sldId="285"/>
            <ac:cxnSpMk id="47" creationId="{623886FD-190D-4563-1362-7F665B130216}"/>
          </ac:cxnSpMkLst>
        </pc:cxnChg>
      </pc:sldChg>
      <pc:sldChg chg="add del">
        <pc:chgData name="Chelsea Cary" userId="c9460dc5-ea41-413e-92df-33cd1b8309d4" providerId="ADAL" clId="{D952C03D-EBDE-4472-8938-7BD1BB812BF2}" dt="2025-08-19T21:06:06.797" v="6957" actId="47"/>
        <pc:sldMkLst>
          <pc:docMk/>
          <pc:sldMk cId="3015614928" sldId="285"/>
        </pc:sldMkLst>
      </pc:sldChg>
      <pc:sldChg chg="addSp delSp modSp new mod modNotesTx">
        <pc:chgData name="Chelsea Cary" userId="c9460dc5-ea41-413e-92df-33cd1b8309d4" providerId="ADAL" clId="{D952C03D-EBDE-4472-8938-7BD1BB812BF2}" dt="2025-09-10T01:16:31.399" v="12673" actId="20577"/>
        <pc:sldMkLst>
          <pc:docMk/>
          <pc:sldMk cId="3678974979" sldId="286"/>
        </pc:sldMkLst>
        <pc:spChg chg="del">
          <ac:chgData name="Chelsea Cary" userId="c9460dc5-ea41-413e-92df-33cd1b8309d4" providerId="ADAL" clId="{D952C03D-EBDE-4472-8938-7BD1BB812BF2}" dt="2025-09-09T15:31:42.408" v="10307" actId="478"/>
          <ac:spMkLst>
            <pc:docMk/>
            <pc:sldMk cId="3678974979" sldId="286"/>
            <ac:spMk id="2" creationId="{D62CF20C-29FD-A1FC-4360-C48C3E80D632}"/>
          </ac:spMkLst>
        </pc:spChg>
        <pc:spChg chg="del">
          <ac:chgData name="Chelsea Cary" userId="c9460dc5-ea41-413e-92df-33cd1b8309d4" providerId="ADAL" clId="{D952C03D-EBDE-4472-8938-7BD1BB812BF2}" dt="2025-09-09T15:31:40.900" v="10306" actId="478"/>
          <ac:spMkLst>
            <pc:docMk/>
            <pc:sldMk cId="3678974979" sldId="286"/>
            <ac:spMk id="3" creationId="{0C1DC9A2-9EC8-B845-7167-8D7BB60EDBA8}"/>
          </ac:spMkLst>
        </pc:spChg>
        <pc:spChg chg="add mod">
          <ac:chgData name="Chelsea Cary" userId="c9460dc5-ea41-413e-92df-33cd1b8309d4" providerId="ADAL" clId="{D952C03D-EBDE-4472-8938-7BD1BB812BF2}" dt="2025-09-09T15:53:04.246" v="10569"/>
          <ac:spMkLst>
            <pc:docMk/>
            <pc:sldMk cId="3678974979" sldId="286"/>
            <ac:spMk id="5" creationId="{BCD32902-72CC-785C-9C30-A7689988F11B}"/>
          </ac:spMkLst>
        </pc:spChg>
        <pc:spChg chg="add mod">
          <ac:chgData name="Chelsea Cary" userId="c9460dc5-ea41-413e-92df-33cd1b8309d4" providerId="ADAL" clId="{D952C03D-EBDE-4472-8938-7BD1BB812BF2}" dt="2025-09-09T15:53:04.246" v="10569"/>
          <ac:spMkLst>
            <pc:docMk/>
            <pc:sldMk cId="3678974979" sldId="286"/>
            <ac:spMk id="6" creationId="{C0039274-BA55-563D-7C5F-B95838629D5B}"/>
          </ac:spMkLst>
        </pc:spChg>
        <pc:spChg chg="add mod">
          <ac:chgData name="Chelsea Cary" userId="c9460dc5-ea41-413e-92df-33cd1b8309d4" providerId="ADAL" clId="{D952C03D-EBDE-4472-8938-7BD1BB812BF2}" dt="2025-09-09T15:53:04.246" v="10569"/>
          <ac:spMkLst>
            <pc:docMk/>
            <pc:sldMk cId="3678974979" sldId="286"/>
            <ac:spMk id="8" creationId="{FC71DCC5-D67C-5412-C61D-EBFB413F7643}"/>
          </ac:spMkLst>
        </pc:spChg>
        <pc:spChg chg="add mod">
          <ac:chgData name="Chelsea Cary" userId="c9460dc5-ea41-413e-92df-33cd1b8309d4" providerId="ADAL" clId="{D952C03D-EBDE-4472-8938-7BD1BB812BF2}" dt="2025-09-09T15:53:04.246" v="10569"/>
          <ac:spMkLst>
            <pc:docMk/>
            <pc:sldMk cId="3678974979" sldId="286"/>
            <ac:spMk id="9" creationId="{CCD4BEB3-206B-7A7E-A156-D06A4FD2D3EE}"/>
          </ac:spMkLst>
        </pc:spChg>
        <pc:spChg chg="add mod">
          <ac:chgData name="Chelsea Cary" userId="c9460dc5-ea41-413e-92df-33cd1b8309d4" providerId="ADAL" clId="{D952C03D-EBDE-4472-8938-7BD1BB812BF2}" dt="2025-09-09T15:53:04.246" v="10569"/>
          <ac:spMkLst>
            <pc:docMk/>
            <pc:sldMk cId="3678974979" sldId="286"/>
            <ac:spMk id="12" creationId="{5DEF0DDF-0DD6-6BDF-FA11-85359904BE1C}"/>
          </ac:spMkLst>
        </pc:spChg>
        <pc:spChg chg="add mod">
          <ac:chgData name="Chelsea Cary" userId="c9460dc5-ea41-413e-92df-33cd1b8309d4" providerId="ADAL" clId="{D952C03D-EBDE-4472-8938-7BD1BB812BF2}" dt="2025-09-09T15:53:04.246" v="10569"/>
          <ac:spMkLst>
            <pc:docMk/>
            <pc:sldMk cId="3678974979" sldId="286"/>
            <ac:spMk id="15" creationId="{9B7BD7BC-D11F-EE50-47B7-4FD131C9279D}"/>
          </ac:spMkLst>
        </pc:spChg>
        <pc:spChg chg="add mod">
          <ac:chgData name="Chelsea Cary" userId="c9460dc5-ea41-413e-92df-33cd1b8309d4" providerId="ADAL" clId="{D952C03D-EBDE-4472-8938-7BD1BB812BF2}" dt="2025-09-09T15:53:21.881" v="10587"/>
          <ac:spMkLst>
            <pc:docMk/>
            <pc:sldMk cId="3678974979" sldId="286"/>
            <ac:spMk id="16" creationId="{19B19FEC-2D63-F163-A0AD-21CD6F6DCF11}"/>
          </ac:spMkLst>
        </pc:spChg>
        <pc:spChg chg="add mod">
          <ac:chgData name="Chelsea Cary" userId="c9460dc5-ea41-413e-92df-33cd1b8309d4" providerId="ADAL" clId="{D952C03D-EBDE-4472-8938-7BD1BB812BF2}" dt="2025-09-09T15:53:21.881" v="10587"/>
          <ac:spMkLst>
            <pc:docMk/>
            <pc:sldMk cId="3678974979" sldId="286"/>
            <ac:spMk id="17" creationId="{7A2F46C8-FD66-637F-7C4E-C5ACA9CAE3E8}"/>
          </ac:spMkLst>
        </pc:spChg>
        <pc:spChg chg="add mod">
          <ac:chgData name="Chelsea Cary" userId="c9460dc5-ea41-413e-92df-33cd1b8309d4" providerId="ADAL" clId="{D952C03D-EBDE-4472-8938-7BD1BB812BF2}" dt="2025-09-09T23:09:58.217" v="11333"/>
          <ac:spMkLst>
            <pc:docMk/>
            <pc:sldMk cId="3678974979" sldId="286"/>
            <ac:spMk id="18" creationId="{0B5006AA-55FA-88A7-823C-29B8FE1AFCD9}"/>
          </ac:spMkLst>
        </pc:spChg>
        <pc:spChg chg="add mod">
          <ac:chgData name="Chelsea Cary" userId="c9460dc5-ea41-413e-92df-33cd1b8309d4" providerId="ADAL" clId="{D952C03D-EBDE-4472-8938-7BD1BB812BF2}" dt="2025-09-09T23:09:58.217" v="11333"/>
          <ac:spMkLst>
            <pc:docMk/>
            <pc:sldMk cId="3678974979" sldId="286"/>
            <ac:spMk id="20" creationId="{B80F2B79-2A1D-67A1-B219-60BD97FB3F40}"/>
          </ac:spMkLst>
        </pc:spChg>
        <pc:spChg chg="add mod">
          <ac:chgData name="Chelsea Cary" userId="c9460dc5-ea41-413e-92df-33cd1b8309d4" providerId="ADAL" clId="{D952C03D-EBDE-4472-8938-7BD1BB812BF2}" dt="2025-09-09T23:12:17.590" v="11350" actId="1076"/>
          <ac:spMkLst>
            <pc:docMk/>
            <pc:sldMk cId="3678974979" sldId="286"/>
            <ac:spMk id="21" creationId="{680B20E9-5338-C8FD-D454-65422139850B}"/>
          </ac:spMkLst>
        </pc:spChg>
        <pc:spChg chg="add mod">
          <ac:chgData name="Chelsea Cary" userId="c9460dc5-ea41-413e-92df-33cd1b8309d4" providerId="ADAL" clId="{D952C03D-EBDE-4472-8938-7BD1BB812BF2}" dt="2025-09-09T23:09:58.217" v="11333"/>
          <ac:spMkLst>
            <pc:docMk/>
            <pc:sldMk cId="3678974979" sldId="286"/>
            <ac:spMk id="22" creationId="{B686A4BA-E6AD-D352-657A-208B8AB03585}"/>
          </ac:spMkLst>
        </pc:spChg>
        <pc:spChg chg="add mod">
          <ac:chgData name="Chelsea Cary" userId="c9460dc5-ea41-413e-92df-33cd1b8309d4" providerId="ADAL" clId="{D952C03D-EBDE-4472-8938-7BD1BB812BF2}" dt="2025-09-09T23:12:00.542" v="11348" actId="1076"/>
          <ac:spMkLst>
            <pc:docMk/>
            <pc:sldMk cId="3678974979" sldId="286"/>
            <ac:spMk id="23" creationId="{AEBB1E6C-14ED-CEA3-8964-66ACFBF480F3}"/>
          </ac:spMkLst>
        </pc:spChg>
        <pc:spChg chg="add mod">
          <ac:chgData name="Chelsea Cary" userId="c9460dc5-ea41-413e-92df-33cd1b8309d4" providerId="ADAL" clId="{D952C03D-EBDE-4472-8938-7BD1BB812BF2}" dt="2025-09-09T23:12:07.009" v="11349" actId="1076"/>
          <ac:spMkLst>
            <pc:docMk/>
            <pc:sldMk cId="3678974979" sldId="286"/>
            <ac:spMk id="24" creationId="{71B09A00-E0FA-4E95-9F2B-826437909A39}"/>
          </ac:spMkLst>
        </pc:spChg>
        <pc:spChg chg="add mod">
          <ac:chgData name="Chelsea Cary" userId="c9460dc5-ea41-413e-92df-33cd1b8309d4" providerId="ADAL" clId="{D952C03D-EBDE-4472-8938-7BD1BB812BF2}" dt="2025-09-09T23:09:58.217" v="11333"/>
          <ac:spMkLst>
            <pc:docMk/>
            <pc:sldMk cId="3678974979" sldId="286"/>
            <ac:spMk id="25" creationId="{42830B63-8608-ADDB-FF5B-12B43B6029B4}"/>
          </ac:spMkLst>
        </pc:spChg>
        <pc:spChg chg="add mod">
          <ac:chgData name="Chelsea Cary" userId="c9460dc5-ea41-413e-92df-33cd1b8309d4" providerId="ADAL" clId="{D952C03D-EBDE-4472-8938-7BD1BB812BF2}" dt="2025-09-09T23:09:58.217" v="11333"/>
          <ac:spMkLst>
            <pc:docMk/>
            <pc:sldMk cId="3678974979" sldId="286"/>
            <ac:spMk id="27" creationId="{25A1E323-2FBE-EB80-DDF2-E73542FA26D5}"/>
          </ac:spMkLst>
        </pc:spChg>
        <pc:spChg chg="add del mod">
          <ac:chgData name="Chelsea Cary" userId="c9460dc5-ea41-413e-92df-33cd1b8309d4" providerId="ADAL" clId="{D952C03D-EBDE-4472-8938-7BD1BB812BF2}" dt="2025-09-09T23:13:42.482" v="11361" actId="478"/>
          <ac:spMkLst>
            <pc:docMk/>
            <pc:sldMk cId="3678974979" sldId="286"/>
            <ac:spMk id="28" creationId="{BFE096A3-ABE0-438E-6C58-DAE57F04A2C1}"/>
          </ac:spMkLst>
        </pc:spChg>
        <pc:spChg chg="add mod">
          <ac:chgData name="Chelsea Cary" userId="c9460dc5-ea41-413e-92df-33cd1b8309d4" providerId="ADAL" clId="{D952C03D-EBDE-4472-8938-7BD1BB812BF2}" dt="2025-09-09T23:13:30.168" v="11358" actId="1076"/>
          <ac:spMkLst>
            <pc:docMk/>
            <pc:sldMk cId="3678974979" sldId="286"/>
            <ac:spMk id="29" creationId="{60695C72-74FA-B662-CFDB-E3CC0F3941ED}"/>
          </ac:spMkLst>
        </pc:spChg>
        <pc:spChg chg="add del mod">
          <ac:chgData name="Chelsea Cary" userId="c9460dc5-ea41-413e-92df-33cd1b8309d4" providerId="ADAL" clId="{D952C03D-EBDE-4472-8938-7BD1BB812BF2}" dt="2025-09-09T23:12:59.148" v="11352" actId="478"/>
          <ac:spMkLst>
            <pc:docMk/>
            <pc:sldMk cId="3678974979" sldId="286"/>
            <ac:spMk id="30" creationId="{18BADE9B-2552-8864-7ED4-2EC811906B85}"/>
          </ac:spMkLst>
        </pc:spChg>
        <pc:spChg chg="add mod">
          <ac:chgData name="Chelsea Cary" userId="c9460dc5-ea41-413e-92df-33cd1b8309d4" providerId="ADAL" clId="{D952C03D-EBDE-4472-8938-7BD1BB812BF2}" dt="2025-09-09T23:13:52.346" v="11362" actId="1076"/>
          <ac:spMkLst>
            <pc:docMk/>
            <pc:sldMk cId="3678974979" sldId="286"/>
            <ac:spMk id="31" creationId="{307DA5CB-9BC1-36A8-20CD-E3D873A69EDF}"/>
          </ac:spMkLst>
        </pc:spChg>
        <pc:spChg chg="add del mod">
          <ac:chgData name="Chelsea Cary" userId="c9460dc5-ea41-413e-92df-33cd1b8309d4" providerId="ADAL" clId="{D952C03D-EBDE-4472-8938-7BD1BB812BF2}" dt="2025-09-09T23:13:02.794" v="11353" actId="478"/>
          <ac:spMkLst>
            <pc:docMk/>
            <pc:sldMk cId="3678974979" sldId="286"/>
            <ac:spMk id="33" creationId="{FF8284EC-1034-5CBF-962F-8D5CA3858598}"/>
          </ac:spMkLst>
        </pc:spChg>
        <pc:spChg chg="add mod">
          <ac:chgData name="Chelsea Cary" userId="c9460dc5-ea41-413e-92df-33cd1b8309d4" providerId="ADAL" clId="{D952C03D-EBDE-4472-8938-7BD1BB812BF2}" dt="2025-09-09T23:13:17.782" v="11357" actId="1076"/>
          <ac:spMkLst>
            <pc:docMk/>
            <pc:sldMk cId="3678974979" sldId="286"/>
            <ac:spMk id="34" creationId="{37B1ED6F-DB09-47EB-AE96-E1E05FF28D78}"/>
          </ac:spMkLst>
        </pc:spChg>
        <pc:spChg chg="add del mod">
          <ac:chgData name="Chelsea Cary" userId="c9460dc5-ea41-413e-92df-33cd1b8309d4" providerId="ADAL" clId="{D952C03D-EBDE-4472-8938-7BD1BB812BF2}" dt="2025-09-09T23:13:39.944" v="11360" actId="478"/>
          <ac:spMkLst>
            <pc:docMk/>
            <pc:sldMk cId="3678974979" sldId="286"/>
            <ac:spMk id="35" creationId="{5322F3AB-B228-6456-D657-69DF8366DF2F}"/>
          </ac:spMkLst>
        </pc:spChg>
        <pc:spChg chg="add mod">
          <ac:chgData name="Chelsea Cary" userId="c9460dc5-ea41-413e-92df-33cd1b8309d4" providerId="ADAL" clId="{D952C03D-EBDE-4472-8938-7BD1BB812BF2}" dt="2025-09-09T23:13:35.682" v="11359" actId="1076"/>
          <ac:spMkLst>
            <pc:docMk/>
            <pc:sldMk cId="3678974979" sldId="286"/>
            <ac:spMk id="36" creationId="{212DDF0F-B37B-DE52-D054-B5A0D6E42132}"/>
          </ac:spMkLst>
        </pc:spChg>
        <pc:spChg chg="add mod">
          <ac:chgData name="Chelsea Cary" userId="c9460dc5-ea41-413e-92df-33cd1b8309d4" providerId="ADAL" clId="{D952C03D-EBDE-4472-8938-7BD1BB812BF2}" dt="2025-09-09T23:17:33.102" v="11372" actId="403"/>
          <ac:spMkLst>
            <pc:docMk/>
            <pc:sldMk cId="3678974979" sldId="286"/>
            <ac:spMk id="37" creationId="{491A6F8C-2EF3-E42E-722F-C5144A181E2F}"/>
          </ac:spMkLst>
        </pc:spChg>
        <pc:spChg chg="add del mod">
          <ac:chgData name="Chelsea Cary" userId="c9460dc5-ea41-413e-92df-33cd1b8309d4" providerId="ADAL" clId="{D952C03D-EBDE-4472-8938-7BD1BB812BF2}" dt="2025-09-09T23:17:51.886" v="11375" actId="478"/>
          <ac:spMkLst>
            <pc:docMk/>
            <pc:sldMk cId="3678974979" sldId="286"/>
            <ac:spMk id="39" creationId="{30924DC9-4F60-B08D-3CC8-BD83117257C6}"/>
          </ac:spMkLst>
        </pc:spChg>
        <pc:spChg chg="add mod">
          <ac:chgData name="Chelsea Cary" userId="c9460dc5-ea41-413e-92df-33cd1b8309d4" providerId="ADAL" clId="{D952C03D-EBDE-4472-8938-7BD1BB812BF2}" dt="2025-09-10T00:44:11.257" v="11497"/>
          <ac:spMkLst>
            <pc:docMk/>
            <pc:sldMk cId="3678974979" sldId="286"/>
            <ac:spMk id="43" creationId="{FFB604E0-60F8-EB44-F39D-789098FFCADA}"/>
          </ac:spMkLst>
        </pc:spChg>
        <pc:picChg chg="add mod">
          <ac:chgData name="Chelsea Cary" userId="c9460dc5-ea41-413e-92df-33cd1b8309d4" providerId="ADAL" clId="{D952C03D-EBDE-4472-8938-7BD1BB812BF2}" dt="2025-09-09T22:38:59.428" v="11080"/>
          <ac:picMkLst>
            <pc:docMk/>
            <pc:sldMk cId="3678974979" sldId="286"/>
            <ac:picMk id="2" creationId="{794F78F5-05A0-0CD2-2FC3-019153322749}"/>
          </ac:picMkLst>
        </pc:picChg>
        <pc:picChg chg="add mod">
          <ac:chgData name="Chelsea Cary" userId="c9460dc5-ea41-413e-92df-33cd1b8309d4" providerId="ADAL" clId="{D952C03D-EBDE-4472-8938-7BD1BB812BF2}" dt="2025-09-10T00:43:09.154" v="11492"/>
          <ac:picMkLst>
            <pc:docMk/>
            <pc:sldMk cId="3678974979" sldId="286"/>
            <ac:picMk id="3" creationId="{0E1D46FF-130F-A24D-55F9-C7D6E8A8A995}"/>
          </ac:picMkLst>
        </pc:picChg>
        <pc:picChg chg="add del mod">
          <ac:chgData name="Chelsea Cary" userId="c9460dc5-ea41-413e-92df-33cd1b8309d4" providerId="ADAL" clId="{D952C03D-EBDE-4472-8938-7BD1BB812BF2}" dt="2025-09-09T22:38:14.691" v="11073" actId="21"/>
          <ac:picMkLst>
            <pc:docMk/>
            <pc:sldMk cId="3678974979" sldId="286"/>
            <ac:picMk id="3" creationId="{7C739305-3889-3E6E-44B8-D8AC16B313D4}"/>
          </ac:picMkLst>
        </pc:picChg>
        <pc:picChg chg="add mod">
          <ac:chgData name="Chelsea Cary" userId="c9460dc5-ea41-413e-92df-33cd1b8309d4" providerId="ADAL" clId="{D952C03D-EBDE-4472-8938-7BD1BB812BF2}" dt="2025-09-09T23:16:44.372" v="11364"/>
          <ac:picMkLst>
            <pc:docMk/>
            <pc:sldMk cId="3678974979" sldId="286"/>
            <ac:picMk id="4" creationId="{02AABCC4-41B4-E575-5C62-388296FA27D2}"/>
          </ac:picMkLst>
        </pc:picChg>
        <pc:picChg chg="add mod">
          <ac:chgData name="Chelsea Cary" userId="c9460dc5-ea41-413e-92df-33cd1b8309d4" providerId="ADAL" clId="{D952C03D-EBDE-4472-8938-7BD1BB812BF2}" dt="2025-09-09T23:16:54.317" v="11366"/>
          <ac:picMkLst>
            <pc:docMk/>
            <pc:sldMk cId="3678974979" sldId="286"/>
            <ac:picMk id="7" creationId="{06D4B663-B9B9-6365-83C3-553A19DB8A1E}"/>
          </ac:picMkLst>
        </pc:picChg>
        <pc:picChg chg="add mod">
          <ac:chgData name="Chelsea Cary" userId="c9460dc5-ea41-413e-92df-33cd1b8309d4" providerId="ADAL" clId="{D952C03D-EBDE-4472-8938-7BD1BB812BF2}" dt="2025-09-09T23:16:37.043" v="11363"/>
          <ac:picMkLst>
            <pc:docMk/>
            <pc:sldMk cId="3678974979" sldId="286"/>
            <ac:picMk id="13" creationId="{2EE55DA3-8275-9D3F-6376-FBF05F593550}"/>
          </ac:picMkLst>
        </pc:picChg>
        <pc:picChg chg="add mod">
          <ac:chgData name="Chelsea Cary" userId="c9460dc5-ea41-413e-92df-33cd1b8309d4" providerId="ADAL" clId="{D952C03D-EBDE-4472-8938-7BD1BB812BF2}" dt="2025-09-09T15:58:53.904" v="10632" actId="1035"/>
          <ac:picMkLst>
            <pc:docMk/>
            <pc:sldMk cId="3678974979" sldId="286"/>
            <ac:picMk id="14" creationId="{71D753AB-1AD1-5696-D8C1-935012ED1788}"/>
          </ac:picMkLst>
        </pc:picChg>
        <pc:picChg chg="add mod">
          <ac:chgData name="Chelsea Cary" userId="c9460dc5-ea41-413e-92df-33cd1b8309d4" providerId="ADAL" clId="{D952C03D-EBDE-4472-8938-7BD1BB812BF2}" dt="2025-09-09T23:16:48.775" v="11365"/>
          <ac:picMkLst>
            <pc:docMk/>
            <pc:sldMk cId="3678974979" sldId="286"/>
            <ac:picMk id="19" creationId="{DA35FEAB-A120-9E86-A5C3-70AD026BA310}"/>
          </ac:picMkLst>
        </pc:picChg>
        <pc:picChg chg="add mod">
          <ac:chgData name="Chelsea Cary" userId="c9460dc5-ea41-413e-92df-33cd1b8309d4" providerId="ADAL" clId="{D952C03D-EBDE-4472-8938-7BD1BB812BF2}" dt="2025-09-09T15:52:48.420" v="10568" actId="1038"/>
          <ac:picMkLst>
            <pc:docMk/>
            <pc:sldMk cId="3678974979" sldId="286"/>
            <ac:picMk id="26" creationId="{B931EB4B-1CB8-A767-2509-8405FEB37290}"/>
          </ac:picMkLst>
        </pc:picChg>
        <pc:picChg chg="add mod">
          <ac:chgData name="Chelsea Cary" userId="c9460dc5-ea41-413e-92df-33cd1b8309d4" providerId="ADAL" clId="{D952C03D-EBDE-4472-8938-7BD1BB812BF2}" dt="2025-09-10T00:43:09.154" v="11492"/>
          <ac:picMkLst>
            <pc:docMk/>
            <pc:sldMk cId="3678974979" sldId="286"/>
            <ac:picMk id="28" creationId="{2749229A-9247-E647-135C-FE666C41F336}"/>
          </ac:picMkLst>
        </pc:picChg>
        <pc:picChg chg="add del mod">
          <ac:chgData name="Chelsea Cary" userId="c9460dc5-ea41-413e-92df-33cd1b8309d4" providerId="ADAL" clId="{D952C03D-EBDE-4472-8938-7BD1BB812BF2}" dt="2025-09-09T15:37:47.950" v="10396" actId="21"/>
          <ac:picMkLst>
            <pc:docMk/>
            <pc:sldMk cId="3678974979" sldId="286"/>
            <ac:picMk id="28" creationId="{8FD032A9-152B-775F-ED68-3D4E576FF1CC}"/>
          </ac:picMkLst>
        </pc:picChg>
        <pc:picChg chg="add mod">
          <ac:chgData name="Chelsea Cary" userId="c9460dc5-ea41-413e-92df-33cd1b8309d4" providerId="ADAL" clId="{D952C03D-EBDE-4472-8938-7BD1BB812BF2}" dt="2025-09-10T00:43:09.154" v="11492"/>
          <ac:picMkLst>
            <pc:docMk/>
            <pc:sldMk cId="3678974979" sldId="286"/>
            <ac:picMk id="30" creationId="{94BE6B45-955E-47CD-CF95-12D059A53969}"/>
          </ac:picMkLst>
        </pc:picChg>
        <pc:picChg chg="add del mod">
          <ac:chgData name="Chelsea Cary" userId="c9460dc5-ea41-413e-92df-33cd1b8309d4" providerId="ADAL" clId="{D952C03D-EBDE-4472-8938-7BD1BB812BF2}" dt="2025-09-09T22:38:11.098" v="11071" actId="478"/>
          <ac:picMkLst>
            <pc:docMk/>
            <pc:sldMk cId="3678974979" sldId="286"/>
            <ac:picMk id="32" creationId="{8743EB66-239A-B501-BD9C-12F439E2AD0B}"/>
          </ac:picMkLst>
        </pc:picChg>
        <pc:picChg chg="add mod">
          <ac:chgData name="Chelsea Cary" userId="c9460dc5-ea41-413e-92df-33cd1b8309d4" providerId="ADAL" clId="{D952C03D-EBDE-4472-8938-7BD1BB812BF2}" dt="2025-09-10T00:43:09.154" v="11492"/>
          <ac:picMkLst>
            <pc:docMk/>
            <pc:sldMk cId="3678974979" sldId="286"/>
            <ac:picMk id="32" creationId="{87880F3C-4FD5-88F8-994B-2ED820ABD916}"/>
          </ac:picMkLst>
        </pc:picChg>
        <pc:picChg chg="add mod">
          <ac:chgData name="Chelsea Cary" userId="c9460dc5-ea41-413e-92df-33cd1b8309d4" providerId="ADAL" clId="{D952C03D-EBDE-4472-8938-7BD1BB812BF2}" dt="2025-09-10T00:43:09.154" v="11492"/>
          <ac:picMkLst>
            <pc:docMk/>
            <pc:sldMk cId="3678974979" sldId="286"/>
            <ac:picMk id="33" creationId="{40F929BD-7BB9-8158-2ED0-E0E1B3BB08E5}"/>
          </ac:picMkLst>
        </pc:picChg>
        <pc:picChg chg="add del mod">
          <ac:chgData name="Chelsea Cary" userId="c9460dc5-ea41-413e-92df-33cd1b8309d4" providerId="ADAL" clId="{D952C03D-EBDE-4472-8938-7BD1BB812BF2}" dt="2025-09-09T15:38:53.996" v="10412" actId="21"/>
          <ac:picMkLst>
            <pc:docMk/>
            <pc:sldMk cId="3678974979" sldId="286"/>
            <ac:picMk id="34" creationId="{EF06B0B8-6A31-8FA4-ABCE-8483F1DEFCD6}"/>
          </ac:picMkLst>
        </pc:picChg>
        <pc:picChg chg="add mod">
          <ac:chgData name="Chelsea Cary" userId="c9460dc5-ea41-413e-92df-33cd1b8309d4" providerId="ADAL" clId="{D952C03D-EBDE-4472-8938-7BD1BB812BF2}" dt="2025-09-10T00:44:02.983" v="11496" actId="1076"/>
          <ac:picMkLst>
            <pc:docMk/>
            <pc:sldMk cId="3678974979" sldId="286"/>
            <ac:picMk id="35" creationId="{B310BE49-6E5A-0C8F-D2BC-6B97D72C01CB}"/>
          </ac:picMkLst>
        </pc:picChg>
        <pc:picChg chg="add mod">
          <ac:chgData name="Chelsea Cary" userId="c9460dc5-ea41-413e-92df-33cd1b8309d4" providerId="ADAL" clId="{D952C03D-EBDE-4472-8938-7BD1BB812BF2}" dt="2025-09-09T15:52:48.420" v="10568" actId="1038"/>
          <ac:picMkLst>
            <pc:docMk/>
            <pc:sldMk cId="3678974979" sldId="286"/>
            <ac:picMk id="38" creationId="{D3669FE5-9A59-E3A1-7059-1A1BE84E3B60}"/>
          </ac:picMkLst>
        </pc:picChg>
        <pc:picChg chg="add mod">
          <ac:chgData name="Chelsea Cary" userId="c9460dc5-ea41-413e-92df-33cd1b8309d4" providerId="ADAL" clId="{D952C03D-EBDE-4472-8938-7BD1BB812BF2}" dt="2025-09-10T00:44:02.983" v="11496" actId="1076"/>
          <ac:picMkLst>
            <pc:docMk/>
            <pc:sldMk cId="3678974979" sldId="286"/>
            <ac:picMk id="39" creationId="{062D82F9-90EE-76FA-4D79-B7A44A3686AD}"/>
          </ac:picMkLst>
        </pc:picChg>
        <pc:picChg chg="add mod">
          <ac:chgData name="Chelsea Cary" userId="c9460dc5-ea41-413e-92df-33cd1b8309d4" providerId="ADAL" clId="{D952C03D-EBDE-4472-8938-7BD1BB812BF2}" dt="2025-09-10T00:44:02.983" v="11496" actId="1076"/>
          <ac:picMkLst>
            <pc:docMk/>
            <pc:sldMk cId="3678974979" sldId="286"/>
            <ac:picMk id="40" creationId="{1E7CCEC3-7B01-C943-49F3-C00FCA1F8B8B}"/>
          </ac:picMkLst>
        </pc:picChg>
        <pc:picChg chg="add del mod">
          <ac:chgData name="Chelsea Cary" userId="c9460dc5-ea41-413e-92df-33cd1b8309d4" providerId="ADAL" clId="{D952C03D-EBDE-4472-8938-7BD1BB812BF2}" dt="2025-09-09T15:39:46.182" v="10426" actId="21"/>
          <ac:picMkLst>
            <pc:docMk/>
            <pc:sldMk cId="3678974979" sldId="286"/>
            <ac:picMk id="40" creationId="{B8CC4923-E923-4263-A664-F5C181CF0F4C}"/>
          </ac:picMkLst>
        </pc:picChg>
        <pc:picChg chg="add mod">
          <ac:chgData name="Chelsea Cary" userId="c9460dc5-ea41-413e-92df-33cd1b8309d4" providerId="ADAL" clId="{D952C03D-EBDE-4472-8938-7BD1BB812BF2}" dt="2025-09-10T00:44:02.983" v="11496" actId="1076"/>
          <ac:picMkLst>
            <pc:docMk/>
            <pc:sldMk cId="3678974979" sldId="286"/>
            <ac:picMk id="41" creationId="{EEDDBDC0-00EE-2DFD-E51B-C96F5D42550D}"/>
          </ac:picMkLst>
        </pc:picChg>
        <pc:picChg chg="add mod">
          <ac:chgData name="Chelsea Cary" userId="c9460dc5-ea41-413e-92df-33cd1b8309d4" providerId="ADAL" clId="{D952C03D-EBDE-4472-8938-7BD1BB812BF2}" dt="2025-09-10T00:44:02.983" v="11496" actId="1076"/>
          <ac:picMkLst>
            <pc:docMk/>
            <pc:sldMk cId="3678974979" sldId="286"/>
            <ac:picMk id="42" creationId="{05A7E97C-11F1-627F-CBC7-6E1601FF9B54}"/>
          </ac:picMkLst>
        </pc:picChg>
        <pc:cxnChg chg="add mod">
          <ac:chgData name="Chelsea Cary" userId="c9460dc5-ea41-413e-92df-33cd1b8309d4" providerId="ADAL" clId="{D952C03D-EBDE-4472-8938-7BD1BB812BF2}" dt="2025-09-09T15:53:04.246" v="10569"/>
          <ac:cxnSpMkLst>
            <pc:docMk/>
            <pc:sldMk cId="3678974979" sldId="286"/>
            <ac:cxnSpMk id="10" creationId="{86BFD1E4-6C28-7B3C-9E35-04864390AF04}"/>
          </ac:cxnSpMkLst>
        </pc:cxnChg>
        <pc:cxnChg chg="add mod">
          <ac:chgData name="Chelsea Cary" userId="c9460dc5-ea41-413e-92df-33cd1b8309d4" providerId="ADAL" clId="{D952C03D-EBDE-4472-8938-7BD1BB812BF2}" dt="2025-09-09T15:53:04.246" v="10569"/>
          <ac:cxnSpMkLst>
            <pc:docMk/>
            <pc:sldMk cId="3678974979" sldId="286"/>
            <ac:cxnSpMk id="11" creationId="{699809FD-9035-8F1A-2817-FEE13CC9DEB2}"/>
          </ac:cxnSpMkLst>
        </pc:cxnChg>
      </pc:sldChg>
      <pc:sldChg chg="addSp delSp modSp new mod modNotesTx">
        <pc:chgData name="Chelsea Cary" userId="c9460dc5-ea41-413e-92df-33cd1b8309d4" providerId="ADAL" clId="{D952C03D-EBDE-4472-8938-7BD1BB812BF2}" dt="2025-09-10T01:16:48.656" v="12681" actId="20577"/>
        <pc:sldMkLst>
          <pc:docMk/>
          <pc:sldMk cId="1436826835" sldId="287"/>
        </pc:sldMkLst>
        <pc:spChg chg="del">
          <ac:chgData name="Chelsea Cary" userId="c9460dc5-ea41-413e-92df-33cd1b8309d4" providerId="ADAL" clId="{D952C03D-EBDE-4472-8938-7BD1BB812BF2}" dt="2025-09-09T15:31:59.692" v="10311" actId="478"/>
          <ac:spMkLst>
            <pc:docMk/>
            <pc:sldMk cId="1436826835" sldId="287"/>
            <ac:spMk id="2" creationId="{3F57ABC4-50EB-4E98-943A-E32D5D5ED00C}"/>
          </ac:spMkLst>
        </pc:spChg>
        <pc:spChg chg="del">
          <ac:chgData name="Chelsea Cary" userId="c9460dc5-ea41-413e-92df-33cd1b8309d4" providerId="ADAL" clId="{D952C03D-EBDE-4472-8938-7BD1BB812BF2}" dt="2025-09-09T15:31:56.841" v="10310" actId="478"/>
          <ac:spMkLst>
            <pc:docMk/>
            <pc:sldMk cId="1436826835" sldId="287"/>
            <ac:spMk id="3" creationId="{8395A15B-B1AE-24D5-7A7D-F585CCE2A0D0}"/>
          </ac:spMkLst>
        </pc:spChg>
        <pc:spChg chg="add mod">
          <ac:chgData name="Chelsea Cary" userId="c9460dc5-ea41-413e-92df-33cd1b8309d4" providerId="ADAL" clId="{D952C03D-EBDE-4472-8938-7BD1BB812BF2}" dt="2025-09-10T00:42:47.072" v="11491"/>
          <ac:spMkLst>
            <pc:docMk/>
            <pc:sldMk cId="1436826835" sldId="287"/>
            <ac:spMk id="13" creationId="{1162FDDE-89C8-CE6A-8625-7CD6B9CC9639}"/>
          </ac:spMkLst>
        </pc:spChg>
        <pc:spChg chg="add mod">
          <ac:chgData name="Chelsea Cary" userId="c9460dc5-ea41-413e-92df-33cd1b8309d4" providerId="ADAL" clId="{D952C03D-EBDE-4472-8938-7BD1BB812BF2}" dt="2025-09-10T00:46:15.434" v="11509" actId="1076"/>
          <ac:spMkLst>
            <pc:docMk/>
            <pc:sldMk cId="1436826835" sldId="287"/>
            <ac:spMk id="15" creationId="{32BEFBD0-4A91-200C-FA41-16BE0EB59DEC}"/>
          </ac:spMkLst>
        </pc:spChg>
        <pc:spChg chg="add mod">
          <ac:chgData name="Chelsea Cary" userId="c9460dc5-ea41-413e-92df-33cd1b8309d4" providerId="ADAL" clId="{D952C03D-EBDE-4472-8938-7BD1BB812BF2}" dt="2025-09-10T00:46:33.053" v="11513" actId="1076"/>
          <ac:spMkLst>
            <pc:docMk/>
            <pc:sldMk cId="1436826835" sldId="287"/>
            <ac:spMk id="16" creationId="{1C0219F1-3BAA-CA6C-D885-78C62DC8E599}"/>
          </ac:spMkLst>
        </pc:spChg>
        <pc:spChg chg="add mod">
          <ac:chgData name="Chelsea Cary" userId="c9460dc5-ea41-413e-92df-33cd1b8309d4" providerId="ADAL" clId="{D952C03D-EBDE-4472-8938-7BD1BB812BF2}" dt="2025-09-10T00:46:56.529" v="11523" actId="1037"/>
          <ac:spMkLst>
            <pc:docMk/>
            <pc:sldMk cId="1436826835" sldId="287"/>
            <ac:spMk id="17" creationId="{A345F1FB-AA3E-7438-08A4-2E5C951165E1}"/>
          </ac:spMkLst>
        </pc:spChg>
        <pc:spChg chg="add mod">
          <ac:chgData name="Chelsea Cary" userId="c9460dc5-ea41-413e-92df-33cd1b8309d4" providerId="ADAL" clId="{D952C03D-EBDE-4472-8938-7BD1BB812BF2}" dt="2025-09-09T15:49:34.832" v="10524"/>
          <ac:spMkLst>
            <pc:docMk/>
            <pc:sldMk cId="1436826835" sldId="287"/>
            <ac:spMk id="18" creationId="{873DDAEC-C4A6-C075-5F49-B78D94B453C9}"/>
          </ac:spMkLst>
        </pc:spChg>
        <pc:spChg chg="add mod">
          <ac:chgData name="Chelsea Cary" userId="c9460dc5-ea41-413e-92df-33cd1b8309d4" providerId="ADAL" clId="{D952C03D-EBDE-4472-8938-7BD1BB812BF2}" dt="2025-09-09T15:49:34.832" v="10524"/>
          <ac:spMkLst>
            <pc:docMk/>
            <pc:sldMk cId="1436826835" sldId="287"/>
            <ac:spMk id="19" creationId="{3042E0A5-EA80-146D-7160-32741C200C65}"/>
          </ac:spMkLst>
        </pc:spChg>
        <pc:spChg chg="add mod">
          <ac:chgData name="Chelsea Cary" userId="c9460dc5-ea41-413e-92df-33cd1b8309d4" providerId="ADAL" clId="{D952C03D-EBDE-4472-8938-7BD1BB812BF2}" dt="2025-09-09T15:49:34.832" v="10524"/>
          <ac:spMkLst>
            <pc:docMk/>
            <pc:sldMk cId="1436826835" sldId="287"/>
            <ac:spMk id="20" creationId="{FBDD020E-7403-28BB-97EB-206AB6183335}"/>
          </ac:spMkLst>
        </pc:spChg>
        <pc:spChg chg="add mod">
          <ac:chgData name="Chelsea Cary" userId="c9460dc5-ea41-413e-92df-33cd1b8309d4" providerId="ADAL" clId="{D952C03D-EBDE-4472-8938-7BD1BB812BF2}" dt="2025-09-10T00:47:11.641" v="11525" actId="1076"/>
          <ac:spMkLst>
            <pc:docMk/>
            <pc:sldMk cId="1436826835" sldId="287"/>
            <ac:spMk id="21" creationId="{2A7BED9A-A073-16FB-F803-4FB2DCC9B8E5}"/>
          </ac:spMkLst>
        </pc:spChg>
        <pc:spChg chg="add mod">
          <ac:chgData name="Chelsea Cary" userId="c9460dc5-ea41-413e-92df-33cd1b8309d4" providerId="ADAL" clId="{D952C03D-EBDE-4472-8938-7BD1BB812BF2}" dt="2025-09-09T15:49:34.832" v="10524"/>
          <ac:spMkLst>
            <pc:docMk/>
            <pc:sldMk cId="1436826835" sldId="287"/>
            <ac:spMk id="22" creationId="{098A07D2-F8B7-597E-FD59-E6240F976A16}"/>
          </ac:spMkLst>
        </pc:spChg>
        <pc:spChg chg="add mod">
          <ac:chgData name="Chelsea Cary" userId="c9460dc5-ea41-413e-92df-33cd1b8309d4" providerId="ADAL" clId="{D952C03D-EBDE-4472-8938-7BD1BB812BF2}" dt="2025-09-09T15:49:34.832" v="10524"/>
          <ac:spMkLst>
            <pc:docMk/>
            <pc:sldMk cId="1436826835" sldId="287"/>
            <ac:spMk id="25" creationId="{6800D994-9B79-AE24-CFFA-5097DA38FA83}"/>
          </ac:spMkLst>
        </pc:spChg>
        <pc:spChg chg="add mod">
          <ac:chgData name="Chelsea Cary" userId="c9460dc5-ea41-413e-92df-33cd1b8309d4" providerId="ADAL" clId="{D952C03D-EBDE-4472-8938-7BD1BB812BF2}" dt="2025-09-09T15:49:34.832" v="10524"/>
          <ac:spMkLst>
            <pc:docMk/>
            <pc:sldMk cId="1436826835" sldId="287"/>
            <ac:spMk id="26" creationId="{D58838D2-F98A-48B7-7701-B379A000E964}"/>
          </ac:spMkLst>
        </pc:spChg>
        <pc:spChg chg="add mod">
          <ac:chgData name="Chelsea Cary" userId="c9460dc5-ea41-413e-92df-33cd1b8309d4" providerId="ADAL" clId="{D952C03D-EBDE-4472-8938-7BD1BB812BF2}" dt="2025-09-09T15:49:45.539" v="10525"/>
          <ac:spMkLst>
            <pc:docMk/>
            <pc:sldMk cId="1436826835" sldId="287"/>
            <ac:spMk id="27" creationId="{0D390E3A-8583-573E-10F5-6DFD613BF4F0}"/>
          </ac:spMkLst>
        </pc:spChg>
        <pc:spChg chg="add mod">
          <ac:chgData name="Chelsea Cary" userId="c9460dc5-ea41-413e-92df-33cd1b8309d4" providerId="ADAL" clId="{D952C03D-EBDE-4472-8938-7BD1BB812BF2}" dt="2025-09-10T00:47:27.768" v="11528" actId="1076"/>
          <ac:spMkLst>
            <pc:docMk/>
            <pc:sldMk cId="1436826835" sldId="287"/>
            <ac:spMk id="28" creationId="{BE801561-5A3A-E486-206F-94D899CF6FDC}"/>
          </ac:spMkLst>
        </pc:spChg>
        <pc:spChg chg="add mod">
          <ac:chgData name="Chelsea Cary" userId="c9460dc5-ea41-413e-92df-33cd1b8309d4" providerId="ADAL" clId="{D952C03D-EBDE-4472-8938-7BD1BB812BF2}" dt="2025-09-09T15:53:15.101" v="10586" actId="1038"/>
          <ac:spMkLst>
            <pc:docMk/>
            <pc:sldMk cId="1436826835" sldId="287"/>
            <ac:spMk id="29" creationId="{641FDB1A-B359-4F44-6EA3-51D567B57D88}"/>
          </ac:spMkLst>
        </pc:spChg>
        <pc:spChg chg="add mod">
          <ac:chgData name="Chelsea Cary" userId="c9460dc5-ea41-413e-92df-33cd1b8309d4" providerId="ADAL" clId="{D952C03D-EBDE-4472-8938-7BD1BB812BF2}" dt="2025-09-10T00:47:34.625" v="11530" actId="1076"/>
          <ac:spMkLst>
            <pc:docMk/>
            <pc:sldMk cId="1436826835" sldId="287"/>
            <ac:spMk id="30" creationId="{E2E9CA4B-50B4-65DF-5517-6F3DDD19E313}"/>
          </ac:spMkLst>
        </pc:spChg>
        <pc:spChg chg="add mod">
          <ac:chgData name="Chelsea Cary" userId="c9460dc5-ea41-413e-92df-33cd1b8309d4" providerId="ADAL" clId="{D952C03D-EBDE-4472-8938-7BD1BB812BF2}" dt="2025-09-10T00:48:22.760" v="11534" actId="1076"/>
          <ac:spMkLst>
            <pc:docMk/>
            <pc:sldMk cId="1436826835" sldId="287"/>
            <ac:spMk id="31" creationId="{26700836-9F9A-1263-4A95-C0CC82E03FE4}"/>
          </ac:spMkLst>
        </pc:spChg>
        <pc:spChg chg="add mod">
          <ac:chgData name="Chelsea Cary" userId="c9460dc5-ea41-413e-92df-33cd1b8309d4" providerId="ADAL" clId="{D952C03D-EBDE-4472-8938-7BD1BB812BF2}" dt="2025-09-10T00:48:40.073" v="11537" actId="1076"/>
          <ac:spMkLst>
            <pc:docMk/>
            <pc:sldMk cId="1436826835" sldId="287"/>
            <ac:spMk id="33" creationId="{0CBCA9F5-C908-5F15-AA9A-1E9A8474B48B}"/>
          </ac:spMkLst>
        </pc:spChg>
        <pc:picChg chg="add mod">
          <ac:chgData name="Chelsea Cary" userId="c9460dc5-ea41-413e-92df-33cd1b8309d4" providerId="ADAL" clId="{D952C03D-EBDE-4472-8938-7BD1BB812BF2}" dt="2025-09-10T00:40:07.711" v="11476"/>
          <ac:picMkLst>
            <pc:docMk/>
            <pc:sldMk cId="1436826835" sldId="287"/>
            <ac:picMk id="2" creationId="{64B6F6E0-7BF6-7CA0-95AB-69C5A6D7FDB2}"/>
          </ac:picMkLst>
        </pc:picChg>
        <pc:picChg chg="add mod">
          <ac:chgData name="Chelsea Cary" userId="c9460dc5-ea41-413e-92df-33cd1b8309d4" providerId="ADAL" clId="{D952C03D-EBDE-4472-8938-7BD1BB812BF2}" dt="2025-09-09T22:49:30.276" v="11128"/>
          <ac:picMkLst>
            <pc:docMk/>
            <pc:sldMk cId="1436826835" sldId="287"/>
            <ac:picMk id="3" creationId="{7C739305-3889-3E6E-44B8-D8AC16B313D4}"/>
          </ac:picMkLst>
        </pc:picChg>
        <pc:picChg chg="add del mod">
          <ac:chgData name="Chelsea Cary" userId="c9460dc5-ea41-413e-92df-33cd1b8309d4" providerId="ADAL" clId="{D952C03D-EBDE-4472-8938-7BD1BB812BF2}" dt="2025-09-09T22:45:57.303" v="11116" actId="478"/>
          <ac:picMkLst>
            <pc:docMk/>
            <pc:sldMk cId="1436826835" sldId="287"/>
            <ac:picMk id="4" creationId="{39BDE54A-93AC-2720-3FC3-4D41E095E151}"/>
          </ac:picMkLst>
        </pc:picChg>
        <pc:picChg chg="add mod">
          <ac:chgData name="Chelsea Cary" userId="c9460dc5-ea41-413e-92df-33cd1b8309d4" providerId="ADAL" clId="{D952C03D-EBDE-4472-8938-7BD1BB812BF2}" dt="2025-09-10T00:42:17.079" v="11488" actId="1076"/>
          <ac:picMkLst>
            <pc:docMk/>
            <pc:sldMk cId="1436826835" sldId="287"/>
            <ac:picMk id="4" creationId="{C8D5EE18-4E0D-5FB6-68BA-B2A2B3AFC38A}"/>
          </ac:picMkLst>
        </pc:picChg>
        <pc:picChg chg="add mod">
          <ac:chgData name="Chelsea Cary" userId="c9460dc5-ea41-413e-92df-33cd1b8309d4" providerId="ADAL" clId="{D952C03D-EBDE-4472-8938-7BD1BB812BF2}" dt="2025-09-10T00:40:25.855" v="11478"/>
          <ac:picMkLst>
            <pc:docMk/>
            <pc:sldMk cId="1436826835" sldId="287"/>
            <ac:picMk id="5" creationId="{6522ED21-7FD6-8B00-D110-5F67A8D0FB32}"/>
          </ac:picMkLst>
        </pc:picChg>
        <pc:picChg chg="add del mod">
          <ac:chgData name="Chelsea Cary" userId="c9460dc5-ea41-413e-92df-33cd1b8309d4" providerId="ADAL" clId="{D952C03D-EBDE-4472-8938-7BD1BB812BF2}" dt="2025-09-09T15:36:17.720" v="10375" actId="21"/>
          <ac:picMkLst>
            <pc:docMk/>
            <pc:sldMk cId="1436826835" sldId="287"/>
            <ac:picMk id="5" creationId="{F714C6ED-7BA8-E846-7666-027D35BD334B}"/>
          </ac:picMkLst>
        </pc:picChg>
        <pc:picChg chg="add mod">
          <ac:chgData name="Chelsea Cary" userId="c9460dc5-ea41-413e-92df-33cd1b8309d4" providerId="ADAL" clId="{D952C03D-EBDE-4472-8938-7BD1BB812BF2}" dt="2025-09-09T22:49:34.820" v="11129"/>
          <ac:picMkLst>
            <pc:docMk/>
            <pc:sldMk cId="1436826835" sldId="287"/>
            <ac:picMk id="6" creationId="{B2594761-8790-3420-F137-937F2F54C929}"/>
          </ac:picMkLst>
        </pc:picChg>
        <pc:picChg chg="add del mod">
          <ac:chgData name="Chelsea Cary" userId="c9460dc5-ea41-413e-92df-33cd1b8309d4" providerId="ADAL" clId="{D952C03D-EBDE-4472-8938-7BD1BB812BF2}" dt="2025-09-09T15:36:08.949" v="10372" actId="21"/>
          <ac:picMkLst>
            <pc:docMk/>
            <pc:sldMk cId="1436826835" sldId="287"/>
            <ac:picMk id="7" creationId="{02AABCC4-41B4-E575-5C62-388296FA27D2}"/>
          </ac:picMkLst>
        </pc:picChg>
        <pc:picChg chg="add mod">
          <ac:chgData name="Chelsea Cary" userId="c9460dc5-ea41-413e-92df-33cd1b8309d4" providerId="ADAL" clId="{D952C03D-EBDE-4472-8938-7BD1BB812BF2}" dt="2025-09-10T00:40:25.855" v="11478"/>
          <ac:picMkLst>
            <pc:docMk/>
            <pc:sldMk cId="1436826835" sldId="287"/>
            <ac:picMk id="7" creationId="{B2A62053-5163-DE89-9C86-4D38E65839D3}"/>
          </ac:picMkLst>
        </pc:picChg>
        <pc:picChg chg="add del mod">
          <ac:chgData name="Chelsea Cary" userId="c9460dc5-ea41-413e-92df-33cd1b8309d4" providerId="ADAL" clId="{D952C03D-EBDE-4472-8938-7BD1BB812BF2}" dt="2025-09-09T23:10:22.781" v="11334" actId="478"/>
          <ac:picMkLst>
            <pc:docMk/>
            <pc:sldMk cId="1436826835" sldId="287"/>
            <ac:picMk id="8" creationId="{7AD013B9-470B-90C2-7C05-DD76283B2409}"/>
          </ac:picMkLst>
        </pc:picChg>
        <pc:picChg chg="add mod">
          <ac:chgData name="Chelsea Cary" userId="c9460dc5-ea41-413e-92df-33cd1b8309d4" providerId="ADAL" clId="{D952C03D-EBDE-4472-8938-7BD1BB812BF2}" dt="2025-09-10T00:41:22.918" v="11483" actId="1076"/>
          <ac:picMkLst>
            <pc:docMk/>
            <pc:sldMk cId="1436826835" sldId="287"/>
            <ac:picMk id="8" creationId="{EF9A0169-D470-2FD8-4E0B-02ABC0678951}"/>
          </ac:picMkLst>
        </pc:picChg>
        <pc:picChg chg="add del mod">
          <ac:chgData name="Chelsea Cary" userId="c9460dc5-ea41-413e-92df-33cd1b8309d4" providerId="ADAL" clId="{D952C03D-EBDE-4472-8938-7BD1BB812BF2}" dt="2025-09-09T22:51:01.561" v="11150" actId="478"/>
          <ac:picMkLst>
            <pc:docMk/>
            <pc:sldMk cId="1436826835" sldId="287"/>
            <ac:picMk id="9" creationId="{1E1C0FD3-5375-3CCC-92B0-AEF33A807C6E}"/>
          </ac:picMkLst>
        </pc:picChg>
        <pc:picChg chg="add mod">
          <ac:chgData name="Chelsea Cary" userId="c9460dc5-ea41-413e-92df-33cd1b8309d4" providerId="ADAL" clId="{D952C03D-EBDE-4472-8938-7BD1BB812BF2}" dt="2025-09-10T00:41:12.732" v="11482" actId="1076"/>
          <ac:picMkLst>
            <pc:docMk/>
            <pc:sldMk cId="1436826835" sldId="287"/>
            <ac:picMk id="9" creationId="{85319BAB-22A7-B82F-65FC-A5C175DBC6DB}"/>
          </ac:picMkLst>
        </pc:picChg>
        <pc:picChg chg="add mod">
          <ac:chgData name="Chelsea Cary" userId="c9460dc5-ea41-413e-92df-33cd1b8309d4" providerId="ADAL" clId="{D952C03D-EBDE-4472-8938-7BD1BB812BF2}" dt="2025-09-10T00:41:54.433" v="11485" actId="1076"/>
          <ac:picMkLst>
            <pc:docMk/>
            <pc:sldMk cId="1436826835" sldId="287"/>
            <ac:picMk id="10" creationId="{7FD6D707-A91C-1BA6-1D34-13DD0A649561}"/>
          </ac:picMkLst>
        </pc:picChg>
        <pc:picChg chg="add del mod">
          <ac:chgData name="Chelsea Cary" userId="c9460dc5-ea41-413e-92df-33cd1b8309d4" providerId="ADAL" clId="{D952C03D-EBDE-4472-8938-7BD1BB812BF2}" dt="2025-09-09T22:52:43.782" v="11163" actId="478"/>
          <ac:picMkLst>
            <pc:docMk/>
            <pc:sldMk cId="1436826835" sldId="287"/>
            <ac:picMk id="10" creationId="{8298DAD6-5CB6-5089-BE6F-CCC662F937FD}"/>
          </ac:picMkLst>
        </pc:picChg>
        <pc:picChg chg="add mod">
          <ac:chgData name="Chelsea Cary" userId="c9460dc5-ea41-413e-92df-33cd1b8309d4" providerId="ADAL" clId="{D952C03D-EBDE-4472-8938-7BD1BB812BF2}" dt="2025-09-10T00:42:37.104" v="11490" actId="1076"/>
          <ac:picMkLst>
            <pc:docMk/>
            <pc:sldMk cId="1436826835" sldId="287"/>
            <ac:picMk id="11" creationId="{B4BD6D40-4FD1-247D-611A-BE1C62EFBAD7}"/>
          </ac:picMkLst>
        </pc:picChg>
        <pc:picChg chg="add del mod">
          <ac:chgData name="Chelsea Cary" userId="c9460dc5-ea41-413e-92df-33cd1b8309d4" providerId="ADAL" clId="{D952C03D-EBDE-4472-8938-7BD1BB812BF2}" dt="2025-09-09T22:48:54.820" v="11123" actId="478"/>
          <ac:picMkLst>
            <pc:docMk/>
            <pc:sldMk cId="1436826835" sldId="287"/>
            <ac:picMk id="12" creationId="{1975B4FB-4F5D-40EA-6249-3760492E9114}"/>
          </ac:picMkLst>
        </pc:picChg>
        <pc:picChg chg="add del mod">
          <ac:chgData name="Chelsea Cary" userId="c9460dc5-ea41-413e-92df-33cd1b8309d4" providerId="ADAL" clId="{D952C03D-EBDE-4472-8938-7BD1BB812BF2}" dt="2025-09-09T15:40:43.199" v="10441" actId="21"/>
          <ac:picMkLst>
            <pc:docMk/>
            <pc:sldMk cId="1436826835" sldId="287"/>
            <ac:picMk id="12" creationId="{5C92AE6D-EB42-D8E7-D9A5-D907E5A246BB}"/>
          </ac:picMkLst>
        </pc:picChg>
        <pc:picChg chg="add mod">
          <ac:chgData name="Chelsea Cary" userId="c9460dc5-ea41-413e-92df-33cd1b8309d4" providerId="ADAL" clId="{D952C03D-EBDE-4472-8938-7BD1BB812BF2}" dt="2025-09-10T00:42:10.826" v="11487" actId="1076"/>
          <ac:picMkLst>
            <pc:docMk/>
            <pc:sldMk cId="1436826835" sldId="287"/>
            <ac:picMk id="12" creationId="{C0176164-1C67-A67E-D9E9-E0F17F0FA349}"/>
          </ac:picMkLst>
        </pc:picChg>
        <pc:picChg chg="add mod">
          <ac:chgData name="Chelsea Cary" userId="c9460dc5-ea41-413e-92df-33cd1b8309d4" providerId="ADAL" clId="{D952C03D-EBDE-4472-8938-7BD1BB812BF2}" dt="2025-09-10T00:46:07.417" v="11508" actId="1076"/>
          <ac:picMkLst>
            <pc:docMk/>
            <pc:sldMk cId="1436826835" sldId="287"/>
            <ac:picMk id="14" creationId="{197867AD-8399-C16A-13BA-A10E1694A3FD}"/>
          </ac:picMkLst>
        </pc:picChg>
        <pc:picChg chg="add del mod">
          <ac:chgData name="Chelsea Cary" userId="c9460dc5-ea41-413e-92df-33cd1b8309d4" providerId="ADAL" clId="{D952C03D-EBDE-4472-8938-7BD1BB812BF2}" dt="2025-09-09T15:40:32.115" v="10437" actId="21"/>
          <ac:picMkLst>
            <pc:docMk/>
            <pc:sldMk cId="1436826835" sldId="287"/>
            <ac:picMk id="14" creationId="{71D753AB-1AD1-5696-D8C1-935012ED1788}"/>
          </ac:picMkLst>
        </pc:picChg>
        <pc:picChg chg="add del mod">
          <ac:chgData name="Chelsea Cary" userId="c9460dc5-ea41-413e-92df-33cd1b8309d4" providerId="ADAL" clId="{D952C03D-EBDE-4472-8938-7BD1BB812BF2}" dt="2025-09-09T22:51:43.632" v="11156" actId="478"/>
          <ac:picMkLst>
            <pc:docMk/>
            <pc:sldMk cId="1436826835" sldId="287"/>
            <ac:picMk id="15" creationId="{703B8F49-1ECB-F896-4C14-2572D544460A}"/>
          </ac:picMkLst>
        </pc:picChg>
        <pc:picChg chg="add del mod">
          <ac:chgData name="Chelsea Cary" userId="c9460dc5-ea41-413e-92df-33cd1b8309d4" providerId="ADAL" clId="{D952C03D-EBDE-4472-8938-7BD1BB812BF2}" dt="2025-09-09T22:43:47.708" v="11110" actId="478"/>
          <ac:picMkLst>
            <pc:docMk/>
            <pc:sldMk cId="1436826835" sldId="287"/>
            <ac:picMk id="17" creationId="{822129C8-1282-AB92-CF06-3CB3B363016D}"/>
          </ac:picMkLst>
        </pc:picChg>
        <pc:picChg chg="add del mod">
          <ac:chgData name="Chelsea Cary" userId="c9460dc5-ea41-413e-92df-33cd1b8309d4" providerId="ADAL" clId="{D952C03D-EBDE-4472-8938-7BD1BB812BF2}" dt="2025-09-09T22:52:45.624" v="11164" actId="478"/>
          <ac:picMkLst>
            <pc:docMk/>
            <pc:sldMk cId="1436826835" sldId="287"/>
            <ac:picMk id="21" creationId="{68A18FF4-CDB1-E675-DB70-B36FCEF848B7}"/>
          </ac:picMkLst>
        </pc:picChg>
        <pc:picChg chg="add del mod">
          <ac:chgData name="Chelsea Cary" userId="c9460dc5-ea41-413e-92df-33cd1b8309d4" providerId="ADAL" clId="{D952C03D-EBDE-4472-8938-7BD1BB812BF2}" dt="2025-09-09T22:40:49.087" v="11088" actId="478"/>
          <ac:picMkLst>
            <pc:docMk/>
            <pc:sldMk cId="1436826835" sldId="287"/>
            <ac:picMk id="28" creationId="{8FD032A9-152B-775F-ED68-3D4E576FF1CC}"/>
          </ac:picMkLst>
        </pc:picChg>
        <pc:picChg chg="add mod">
          <ac:chgData name="Chelsea Cary" userId="c9460dc5-ea41-413e-92df-33cd1b8309d4" providerId="ADAL" clId="{D952C03D-EBDE-4472-8938-7BD1BB812BF2}" dt="2025-09-09T22:50:37.697" v="11141" actId="931"/>
          <ac:picMkLst>
            <pc:docMk/>
            <pc:sldMk cId="1436826835" sldId="287"/>
            <ac:picMk id="30" creationId="{D7A31A24-31ED-0CE9-E4F0-D3C477F37E81}"/>
          </ac:picMkLst>
        </pc:picChg>
        <pc:picChg chg="add mod">
          <ac:chgData name="Chelsea Cary" userId="c9460dc5-ea41-413e-92df-33cd1b8309d4" providerId="ADAL" clId="{D952C03D-EBDE-4472-8938-7BD1BB812BF2}" dt="2025-09-09T22:51:36.490" v="11155" actId="1582"/>
          <ac:picMkLst>
            <pc:docMk/>
            <pc:sldMk cId="1436826835" sldId="287"/>
            <ac:picMk id="32" creationId="{1BECA387-1B7D-420F-A268-CD3CBF439B77}"/>
          </ac:picMkLst>
        </pc:picChg>
        <pc:picChg chg="add del mod">
          <ac:chgData name="Chelsea Cary" userId="c9460dc5-ea41-413e-92df-33cd1b8309d4" providerId="ADAL" clId="{D952C03D-EBDE-4472-8938-7BD1BB812BF2}" dt="2025-09-09T22:38:17.888" v="11074" actId="478"/>
          <ac:picMkLst>
            <pc:docMk/>
            <pc:sldMk cId="1436826835" sldId="287"/>
            <ac:picMk id="34" creationId="{EF06B0B8-6A31-8FA4-ABCE-8483F1DEFCD6}"/>
          </ac:picMkLst>
        </pc:picChg>
        <pc:picChg chg="add del mod">
          <ac:chgData name="Chelsea Cary" userId="c9460dc5-ea41-413e-92df-33cd1b8309d4" providerId="ADAL" clId="{D952C03D-EBDE-4472-8938-7BD1BB812BF2}" dt="2025-09-09T22:55:15.913" v="11179" actId="478"/>
          <ac:picMkLst>
            <pc:docMk/>
            <pc:sldMk cId="1436826835" sldId="287"/>
            <ac:picMk id="35" creationId="{80581AE1-7173-16DD-A87B-8C9ECFCDE9F5}"/>
          </ac:picMkLst>
        </pc:picChg>
        <pc:picChg chg="add mod">
          <ac:chgData name="Chelsea Cary" userId="c9460dc5-ea41-413e-92df-33cd1b8309d4" providerId="ADAL" clId="{D952C03D-EBDE-4472-8938-7BD1BB812BF2}" dt="2025-09-09T22:53:32.295" v="11171"/>
          <ac:picMkLst>
            <pc:docMk/>
            <pc:sldMk cId="1436826835" sldId="287"/>
            <ac:picMk id="37" creationId="{BA7E58AA-7D71-92FE-0510-1855EFA51BF9}"/>
          </ac:picMkLst>
        </pc:picChg>
        <pc:picChg chg="add mod">
          <ac:chgData name="Chelsea Cary" userId="c9460dc5-ea41-413e-92df-33cd1b8309d4" providerId="ADAL" clId="{D952C03D-EBDE-4472-8938-7BD1BB812BF2}" dt="2025-09-09T22:54:38.970" v="11178" actId="1076"/>
          <ac:picMkLst>
            <pc:docMk/>
            <pc:sldMk cId="1436826835" sldId="287"/>
            <ac:picMk id="39" creationId="{38D69A5F-3FDC-73D3-606E-A7D0EB11A224}"/>
          </ac:picMkLst>
        </pc:picChg>
        <pc:picChg chg="add del mod">
          <ac:chgData name="Chelsea Cary" userId="c9460dc5-ea41-413e-92df-33cd1b8309d4" providerId="ADAL" clId="{D952C03D-EBDE-4472-8938-7BD1BB812BF2}" dt="2025-09-09T22:41:43.262" v="11096" actId="478"/>
          <ac:picMkLst>
            <pc:docMk/>
            <pc:sldMk cId="1436826835" sldId="287"/>
            <ac:picMk id="40" creationId="{B8CC4923-E923-4263-A664-F5C181CF0F4C}"/>
          </ac:picMkLst>
        </pc:picChg>
        <pc:picChg chg="add mod">
          <ac:chgData name="Chelsea Cary" userId="c9460dc5-ea41-413e-92df-33cd1b8309d4" providerId="ADAL" clId="{D952C03D-EBDE-4472-8938-7BD1BB812BF2}" dt="2025-09-09T22:56:01.797" v="11187" actId="1076"/>
          <ac:picMkLst>
            <pc:docMk/>
            <pc:sldMk cId="1436826835" sldId="287"/>
            <ac:picMk id="42" creationId="{6DCCE791-2138-3FAC-7147-0641E6C03B04}"/>
          </ac:picMkLst>
        </pc:picChg>
        <pc:picChg chg="add mod">
          <ac:chgData name="Chelsea Cary" userId="c9460dc5-ea41-413e-92df-33cd1b8309d4" providerId="ADAL" clId="{D952C03D-EBDE-4472-8938-7BD1BB812BF2}" dt="2025-09-09T23:11:46.424" v="11347" actId="1582"/>
          <ac:picMkLst>
            <pc:docMk/>
            <pc:sldMk cId="1436826835" sldId="287"/>
            <ac:picMk id="44" creationId="{0CA49AB4-F208-37D2-63B6-FBC9C18B803B}"/>
          </ac:picMkLst>
        </pc:picChg>
        <pc:cxnChg chg="add mod">
          <ac:chgData name="Chelsea Cary" userId="c9460dc5-ea41-413e-92df-33cd1b8309d4" providerId="ADAL" clId="{D952C03D-EBDE-4472-8938-7BD1BB812BF2}" dt="2025-09-09T15:49:34.832" v="10524"/>
          <ac:cxnSpMkLst>
            <pc:docMk/>
            <pc:sldMk cId="1436826835" sldId="287"/>
            <ac:cxnSpMk id="23" creationId="{6523447C-D84B-63D6-E1AC-781E90A1B0C7}"/>
          </ac:cxnSpMkLst>
        </pc:cxnChg>
        <pc:cxnChg chg="add mod">
          <ac:chgData name="Chelsea Cary" userId="c9460dc5-ea41-413e-92df-33cd1b8309d4" providerId="ADAL" clId="{D952C03D-EBDE-4472-8938-7BD1BB812BF2}" dt="2025-09-09T15:49:34.832" v="10524"/>
          <ac:cxnSpMkLst>
            <pc:docMk/>
            <pc:sldMk cId="1436826835" sldId="287"/>
            <ac:cxnSpMk id="24" creationId="{19DF7575-F22C-8C2B-933C-E958D23BFC7E}"/>
          </ac:cxnSpMkLst>
        </pc:cxnChg>
      </pc:sldChg>
      <pc:sldChg chg="addSp delSp modSp add mod">
        <pc:chgData name="Chelsea Cary" userId="c9460dc5-ea41-413e-92df-33cd1b8309d4" providerId="ADAL" clId="{D952C03D-EBDE-4472-8938-7BD1BB812BF2}" dt="2025-09-09T17:04:34.988" v="10777" actId="1076"/>
        <pc:sldMkLst>
          <pc:docMk/>
          <pc:sldMk cId="671788964" sldId="288"/>
        </pc:sldMkLst>
        <pc:graphicFrameChg chg="add del mod">
          <ac:chgData name="Chelsea Cary" userId="c9460dc5-ea41-413e-92df-33cd1b8309d4" providerId="ADAL" clId="{D952C03D-EBDE-4472-8938-7BD1BB812BF2}" dt="2025-09-09T16:56:54.565" v="10692" actId="478"/>
          <ac:graphicFrameMkLst>
            <pc:docMk/>
            <pc:sldMk cId="671788964" sldId="288"/>
            <ac:graphicFrameMk id="10" creationId="{F6DA2FC2-6392-847E-12D4-952766F4AC3B}"/>
          </ac:graphicFrameMkLst>
        </pc:graphicFrameChg>
        <pc:graphicFrameChg chg="add mod">
          <ac:chgData name="Chelsea Cary" userId="c9460dc5-ea41-413e-92df-33cd1b8309d4" providerId="ADAL" clId="{D952C03D-EBDE-4472-8938-7BD1BB812BF2}" dt="2025-09-09T17:03:54.550" v="10766"/>
          <ac:graphicFrameMkLst>
            <pc:docMk/>
            <pc:sldMk cId="671788964" sldId="288"/>
            <ac:graphicFrameMk id="21" creationId="{B365D1BF-E282-4774-9D4C-EC7F67181EBB}"/>
          </ac:graphicFrameMkLst>
        </pc:graphicFrameChg>
        <pc:picChg chg="del">
          <ac:chgData name="Chelsea Cary" userId="c9460dc5-ea41-413e-92df-33cd1b8309d4" providerId="ADAL" clId="{D952C03D-EBDE-4472-8938-7BD1BB812BF2}" dt="2025-09-09T16:58:44.056" v="10718" actId="478"/>
          <ac:picMkLst>
            <pc:docMk/>
            <pc:sldMk cId="671788964" sldId="288"/>
            <ac:picMk id="2" creationId="{CD3B1CA9-FF15-269F-7B8B-422FB64FEA2D}"/>
          </ac:picMkLst>
        </pc:picChg>
        <pc:picChg chg="add del mod modCrop">
          <ac:chgData name="Chelsea Cary" userId="c9460dc5-ea41-413e-92df-33cd1b8309d4" providerId="ADAL" clId="{D952C03D-EBDE-4472-8938-7BD1BB812BF2}" dt="2025-09-09T17:01:59.078" v="10753" actId="478"/>
          <ac:picMkLst>
            <pc:docMk/>
            <pc:sldMk cId="671788964" sldId="288"/>
            <ac:picMk id="3" creationId="{87A47302-31E1-4EE0-82FC-5674DB05BF6A}"/>
          </ac:picMkLst>
        </pc:picChg>
        <pc:picChg chg="add del mod modCrop">
          <ac:chgData name="Chelsea Cary" userId="c9460dc5-ea41-413e-92df-33cd1b8309d4" providerId="ADAL" clId="{D952C03D-EBDE-4472-8938-7BD1BB812BF2}" dt="2025-09-09T16:57:10.310" v="10696" actId="478"/>
          <ac:picMkLst>
            <pc:docMk/>
            <pc:sldMk cId="671788964" sldId="288"/>
            <ac:picMk id="16" creationId="{099453F5-9584-D591-BE12-7DC03C443419}"/>
          </ac:picMkLst>
        </pc:picChg>
        <pc:picChg chg="add del mod modCrop">
          <ac:chgData name="Chelsea Cary" userId="c9460dc5-ea41-413e-92df-33cd1b8309d4" providerId="ADAL" clId="{D952C03D-EBDE-4472-8938-7BD1BB812BF2}" dt="2025-09-09T17:04:15.234" v="10771" actId="478"/>
          <ac:picMkLst>
            <pc:docMk/>
            <pc:sldMk cId="671788964" sldId="288"/>
            <ac:picMk id="17" creationId="{D1025F3D-89B9-A161-0451-B8268ED26A8E}"/>
          </ac:picMkLst>
        </pc:picChg>
        <pc:picChg chg="add del mod">
          <ac:chgData name="Chelsea Cary" userId="c9460dc5-ea41-413e-92df-33cd1b8309d4" providerId="ADAL" clId="{D952C03D-EBDE-4472-8938-7BD1BB812BF2}" dt="2025-09-09T17:04:30.658" v="10776" actId="478"/>
          <ac:picMkLst>
            <pc:docMk/>
            <pc:sldMk cId="671788964" sldId="288"/>
            <ac:picMk id="18" creationId="{B6539113-8FC1-022A-B2E1-6C055A48CFFB}"/>
          </ac:picMkLst>
        </pc:picChg>
        <pc:picChg chg="add mod">
          <ac:chgData name="Chelsea Cary" userId="c9460dc5-ea41-413e-92df-33cd1b8309d4" providerId="ADAL" clId="{D952C03D-EBDE-4472-8938-7BD1BB812BF2}" dt="2025-09-09T17:01:44.834" v="10752" actId="1038"/>
          <ac:picMkLst>
            <pc:docMk/>
            <pc:sldMk cId="671788964" sldId="288"/>
            <ac:picMk id="19" creationId="{7478E23C-160C-6BBB-19C8-B586028E42E5}"/>
          </ac:picMkLst>
        </pc:picChg>
        <pc:picChg chg="add mod modCrop">
          <ac:chgData name="Chelsea Cary" userId="c9460dc5-ea41-413e-92df-33cd1b8309d4" providerId="ADAL" clId="{D952C03D-EBDE-4472-8938-7BD1BB812BF2}" dt="2025-09-09T17:03:49.772" v="10765" actId="732"/>
          <ac:picMkLst>
            <pc:docMk/>
            <pc:sldMk cId="671788964" sldId="288"/>
            <ac:picMk id="20" creationId="{57C40955-7588-E66F-A1FB-E29E20F95CD7}"/>
          </ac:picMkLst>
        </pc:picChg>
        <pc:picChg chg="add mod modCrop">
          <ac:chgData name="Chelsea Cary" userId="c9460dc5-ea41-413e-92df-33cd1b8309d4" providerId="ADAL" clId="{D952C03D-EBDE-4472-8938-7BD1BB812BF2}" dt="2025-09-09T17:04:26.973" v="10774" actId="1076"/>
          <ac:picMkLst>
            <pc:docMk/>
            <pc:sldMk cId="671788964" sldId="288"/>
            <ac:picMk id="22" creationId="{05BA1086-E978-7859-9419-308F612BAD6A}"/>
          </ac:picMkLst>
        </pc:picChg>
        <pc:picChg chg="add mod">
          <ac:chgData name="Chelsea Cary" userId="c9460dc5-ea41-413e-92df-33cd1b8309d4" providerId="ADAL" clId="{D952C03D-EBDE-4472-8938-7BD1BB812BF2}" dt="2025-09-09T17:04:34.988" v="10777" actId="1076"/>
          <ac:picMkLst>
            <pc:docMk/>
            <pc:sldMk cId="671788964" sldId="288"/>
            <ac:picMk id="23" creationId="{0F847F5F-7889-961E-C388-2E44038BD310}"/>
          </ac:picMkLst>
        </pc:picChg>
        <pc:picChg chg="del">
          <ac:chgData name="Chelsea Cary" userId="c9460dc5-ea41-413e-92df-33cd1b8309d4" providerId="ADAL" clId="{D952C03D-EBDE-4472-8938-7BD1BB812BF2}" dt="2025-09-09T16:56:11.777" v="10685" actId="478"/>
          <ac:picMkLst>
            <pc:docMk/>
            <pc:sldMk cId="671788964" sldId="288"/>
            <ac:picMk id="54" creationId="{57D56044-2CDA-4645-0050-7791EA7E034A}"/>
          </ac:picMkLst>
        </pc:picChg>
        <pc:picChg chg="del">
          <ac:chgData name="Chelsea Cary" userId="c9460dc5-ea41-413e-92df-33cd1b8309d4" providerId="ADAL" clId="{D952C03D-EBDE-4472-8938-7BD1BB812BF2}" dt="2025-09-09T16:58:04.209" v="10715" actId="478"/>
          <ac:picMkLst>
            <pc:docMk/>
            <pc:sldMk cId="671788964" sldId="288"/>
            <ac:picMk id="73" creationId="{BC40D51A-612A-0B1B-8273-C319F89E9D3F}"/>
          </ac:picMkLst>
        </pc:picChg>
        <pc:picChg chg="del">
          <ac:chgData name="Chelsea Cary" userId="c9460dc5-ea41-413e-92df-33cd1b8309d4" providerId="ADAL" clId="{D952C03D-EBDE-4472-8938-7BD1BB812BF2}" dt="2025-09-09T16:56:42.811" v="10690" actId="478"/>
          <ac:picMkLst>
            <pc:docMk/>
            <pc:sldMk cId="671788964" sldId="288"/>
            <ac:picMk id="74" creationId="{60F03B05-D678-E764-89DA-B39014730F77}"/>
          </ac:picMkLst>
        </pc:picChg>
      </pc:sldChg>
      <pc:sldChg chg="addSp delSp modSp add mod">
        <pc:chgData name="Chelsea Cary" userId="c9460dc5-ea41-413e-92df-33cd1b8309d4" providerId="ADAL" clId="{D952C03D-EBDE-4472-8938-7BD1BB812BF2}" dt="2025-09-09T17:48:36.588" v="10997" actId="14100"/>
        <pc:sldMkLst>
          <pc:docMk/>
          <pc:sldMk cId="2952883393" sldId="289"/>
        </pc:sldMkLst>
        <pc:picChg chg="del">
          <ac:chgData name="Chelsea Cary" userId="c9460dc5-ea41-413e-92df-33cd1b8309d4" providerId="ADAL" clId="{D952C03D-EBDE-4472-8938-7BD1BB812BF2}" dt="2025-09-09T17:37:40.354" v="10976" actId="478"/>
          <ac:picMkLst>
            <pc:docMk/>
            <pc:sldMk cId="2952883393" sldId="289"/>
            <ac:picMk id="2" creationId="{9E285246-B63E-BE4F-CF46-6CA106712600}"/>
          </ac:picMkLst>
        </pc:picChg>
        <pc:picChg chg="del">
          <ac:chgData name="Chelsea Cary" userId="c9460dc5-ea41-413e-92df-33cd1b8309d4" providerId="ADAL" clId="{D952C03D-EBDE-4472-8938-7BD1BB812BF2}" dt="2025-09-09T17:37:27.042" v="10973" actId="478"/>
          <ac:picMkLst>
            <pc:docMk/>
            <pc:sldMk cId="2952883393" sldId="289"/>
            <ac:picMk id="3" creationId="{E3A00106-2352-EC9D-43EC-24580D7B6C7D}"/>
          </ac:picMkLst>
        </pc:picChg>
        <pc:picChg chg="del">
          <ac:chgData name="Chelsea Cary" userId="c9460dc5-ea41-413e-92df-33cd1b8309d4" providerId="ADAL" clId="{D952C03D-EBDE-4472-8938-7BD1BB812BF2}" dt="2025-09-09T17:38:50.386" v="10980" actId="478"/>
          <ac:picMkLst>
            <pc:docMk/>
            <pc:sldMk cId="2952883393" sldId="289"/>
            <ac:picMk id="4" creationId="{BEF48509-7125-EAC8-9165-7BB41A720A85}"/>
          </ac:picMkLst>
        </pc:picChg>
        <pc:picChg chg="del">
          <ac:chgData name="Chelsea Cary" userId="c9460dc5-ea41-413e-92df-33cd1b8309d4" providerId="ADAL" clId="{D952C03D-EBDE-4472-8938-7BD1BB812BF2}" dt="2025-09-09T17:40:42.673" v="10989" actId="478"/>
          <ac:picMkLst>
            <pc:docMk/>
            <pc:sldMk cId="2952883393" sldId="289"/>
            <ac:picMk id="5" creationId="{C37BEB2B-E53B-3F63-DD23-16B2B244869B}"/>
          </ac:picMkLst>
        </pc:picChg>
        <pc:picChg chg="add mod">
          <ac:chgData name="Chelsea Cary" userId="c9460dc5-ea41-413e-92df-33cd1b8309d4" providerId="ADAL" clId="{D952C03D-EBDE-4472-8938-7BD1BB812BF2}" dt="2025-09-09T17:37:36.377" v="10975" actId="1076"/>
          <ac:picMkLst>
            <pc:docMk/>
            <pc:sldMk cId="2952883393" sldId="289"/>
            <ac:picMk id="6" creationId="{25FF2022-C222-343B-549B-12699FD45D19}"/>
          </ac:picMkLst>
        </pc:picChg>
        <pc:picChg chg="add del">
          <ac:chgData name="Chelsea Cary" userId="c9460dc5-ea41-413e-92df-33cd1b8309d4" providerId="ADAL" clId="{D952C03D-EBDE-4472-8938-7BD1BB812BF2}" dt="2025-09-09T17:41:46.600" v="10994" actId="478"/>
          <ac:picMkLst>
            <pc:docMk/>
            <pc:sldMk cId="2952883393" sldId="289"/>
            <ac:picMk id="7" creationId="{468A67A6-4EB4-F539-7D85-C26A4D1076A5}"/>
          </ac:picMkLst>
        </pc:picChg>
        <pc:picChg chg="add mod">
          <ac:chgData name="Chelsea Cary" userId="c9460dc5-ea41-413e-92df-33cd1b8309d4" providerId="ADAL" clId="{D952C03D-EBDE-4472-8938-7BD1BB812BF2}" dt="2025-09-09T17:38:47.922" v="10979" actId="1076"/>
          <ac:picMkLst>
            <pc:docMk/>
            <pc:sldMk cId="2952883393" sldId="289"/>
            <ac:picMk id="8" creationId="{556EABBA-9ED7-75E1-48ED-0D102B353543}"/>
          </ac:picMkLst>
        </pc:picChg>
        <pc:picChg chg="del">
          <ac:chgData name="Chelsea Cary" userId="c9460dc5-ea41-413e-92df-33cd1b8309d4" providerId="ADAL" clId="{D952C03D-EBDE-4472-8938-7BD1BB812BF2}" dt="2025-09-09T17:39:53.727" v="10985" actId="478"/>
          <ac:picMkLst>
            <pc:docMk/>
            <pc:sldMk cId="2952883393" sldId="289"/>
            <ac:picMk id="9" creationId="{761C1964-74DA-29BB-C982-F35870D99F74}"/>
          </ac:picMkLst>
        </pc:picChg>
        <pc:picChg chg="add mod">
          <ac:chgData name="Chelsea Cary" userId="c9460dc5-ea41-413e-92df-33cd1b8309d4" providerId="ADAL" clId="{D952C03D-EBDE-4472-8938-7BD1BB812BF2}" dt="2025-09-09T17:39:32.738" v="10982" actId="1076"/>
          <ac:picMkLst>
            <pc:docMk/>
            <pc:sldMk cId="2952883393" sldId="289"/>
            <ac:picMk id="10" creationId="{721E927D-FFB1-8564-5E85-9DE5DE7D14D5}"/>
          </ac:picMkLst>
        </pc:picChg>
        <pc:picChg chg="add mod">
          <ac:chgData name="Chelsea Cary" userId="c9460dc5-ea41-413e-92df-33cd1b8309d4" providerId="ADAL" clId="{D952C03D-EBDE-4472-8938-7BD1BB812BF2}" dt="2025-09-09T17:48:36.588" v="10997" actId="14100"/>
          <ac:picMkLst>
            <pc:docMk/>
            <pc:sldMk cId="2952883393" sldId="289"/>
            <ac:picMk id="11" creationId="{B517B59C-BD99-64D5-C47B-295C49A38847}"/>
          </ac:picMkLst>
        </pc:picChg>
        <pc:picChg chg="del">
          <ac:chgData name="Chelsea Cary" userId="c9460dc5-ea41-413e-92df-33cd1b8309d4" providerId="ADAL" clId="{D952C03D-EBDE-4472-8938-7BD1BB812BF2}" dt="2025-09-09T17:39:37.288" v="10983" actId="478"/>
          <ac:picMkLst>
            <pc:docMk/>
            <pc:sldMk cId="2952883393" sldId="289"/>
            <ac:picMk id="12" creationId="{E5BB37B3-6E7D-FC81-13FC-CC7B80306C36}"/>
          </ac:picMkLst>
        </pc:picChg>
        <pc:picChg chg="add mod">
          <ac:chgData name="Chelsea Cary" userId="c9460dc5-ea41-413e-92df-33cd1b8309d4" providerId="ADAL" clId="{D952C03D-EBDE-4472-8938-7BD1BB812BF2}" dt="2025-09-09T17:40:37.635" v="10988" actId="1076"/>
          <ac:picMkLst>
            <pc:docMk/>
            <pc:sldMk cId="2952883393" sldId="289"/>
            <ac:picMk id="19" creationId="{2EAA2953-12BB-543A-5A9E-283DB87716D1}"/>
          </ac:picMkLst>
        </pc:picChg>
        <pc:picChg chg="add mod">
          <ac:chgData name="Chelsea Cary" userId="c9460dc5-ea41-413e-92df-33cd1b8309d4" providerId="ADAL" clId="{D952C03D-EBDE-4472-8938-7BD1BB812BF2}" dt="2025-09-09T17:41:12.803" v="10991" actId="1076"/>
          <ac:picMkLst>
            <pc:docMk/>
            <pc:sldMk cId="2952883393" sldId="289"/>
            <ac:picMk id="20" creationId="{650FB984-3AEB-EDE7-80D9-57D5330E49CF}"/>
          </ac:picMkLst>
        </pc:picChg>
        <pc:picChg chg="add mod">
          <ac:chgData name="Chelsea Cary" userId="c9460dc5-ea41-413e-92df-33cd1b8309d4" providerId="ADAL" clId="{D952C03D-EBDE-4472-8938-7BD1BB812BF2}" dt="2025-09-09T17:42:02.127" v="10996" actId="1076"/>
          <ac:picMkLst>
            <pc:docMk/>
            <pc:sldMk cId="2952883393" sldId="289"/>
            <ac:picMk id="21" creationId="{EB9EC742-A8B7-8F8F-B5BE-CDC4075B23E9}"/>
          </ac:picMkLst>
        </pc:picChg>
      </pc:sldChg>
      <pc:sldChg chg="modSp new mod">
        <pc:chgData name="Chelsea Cary" userId="c9460dc5-ea41-413e-92df-33cd1b8309d4" providerId="ADAL" clId="{D952C03D-EBDE-4472-8938-7BD1BB812BF2}" dt="2025-09-10T00:53:02.580" v="11839" actId="20577"/>
        <pc:sldMkLst>
          <pc:docMk/>
          <pc:sldMk cId="2908076187" sldId="290"/>
        </pc:sldMkLst>
        <pc:spChg chg="mod">
          <ac:chgData name="Chelsea Cary" userId="c9460dc5-ea41-413e-92df-33cd1b8309d4" providerId="ADAL" clId="{D952C03D-EBDE-4472-8938-7BD1BB812BF2}" dt="2025-09-10T00:53:02.580" v="11839" actId="20577"/>
          <ac:spMkLst>
            <pc:docMk/>
            <pc:sldMk cId="2908076187" sldId="290"/>
            <ac:spMk id="2" creationId="{FF0F4F18-46B5-1AE3-3A57-47BC24176D7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8004ED-DCE2-4BB2-8ECD-FE06BCBD488F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E24E9A-427D-491A-B9B4-D377AC750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216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Supplemental Figure 1: Real-time size characterization of aerosolized polyamide powder identifies micro- and nano-sized particles as characterized by electrical mobility (A; SMPS) and aerodynamic diameter (B; ELPI). SMPS data (A) are presented as geometric mean ± SEM. HR-ELPI data (B) is presented as representative data acquired on January 10, 2023.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24E9A-427D-491A-B9B4-D377AC750A9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1871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ABD89-270D-EC23-955B-14B7F548D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D63418-7E91-4329-52A7-41BF071ABF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0C6F05-9512-E00B-578D-4A298E6735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Supplemental Figure 10. Representative images (300 µm x 300 µm) from slides scanned at 20x show </a:t>
            </a:r>
            <a:r>
              <a:rPr lang="en-US" i="1" dirty="0"/>
              <a:t>Angpt1</a:t>
            </a:r>
            <a:r>
              <a:rPr lang="en-US" dirty="0"/>
              <a:t> staining in the labyrinth zone of the rat placenta at GD16 and GD20. Arrows denote a positive signal indicative of a </a:t>
            </a:r>
            <a:r>
              <a:rPr lang="en-US" i="1" dirty="0"/>
              <a:t>Angpt1</a:t>
            </a:r>
            <a:r>
              <a:rPr lang="en-US" dirty="0"/>
              <a:t> mRNA transcript while arrowheads denote signal from erythrocyte autofluorescence.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Angpt1 GD16: 660m, PPA 710m, 662/657F (blurry) and 621 f 711f (blurry), 300x300um images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GD20: 573m, 578m 579f 581f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Black 0, white 6442, gamma 1.0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 GD16 40% brightness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6691CA-3CE1-4B4E-511E-F06344459E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24E9A-427D-491A-B9B4-D377AC750A9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2649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36413-F930-BA9B-CD4C-71F7E581F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E006AB-6D11-8026-EA0B-1716B51B33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AC0D19-4B44-2532-BAF1-E67D669E4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Supplemental Figure 11. Representative images (300 µm x 300 µm) from slides scanned at 20x show </a:t>
            </a:r>
            <a:r>
              <a:rPr lang="en-US" i="1" dirty="0"/>
              <a:t>Angpt2</a:t>
            </a:r>
            <a:r>
              <a:rPr lang="en-US" dirty="0"/>
              <a:t> staining in the labyrinth zone of the rat placenta at GD16 and GD20. Arrows denote a positive signal indicative of a </a:t>
            </a:r>
            <a:r>
              <a:rPr lang="en-US" i="1" dirty="0"/>
              <a:t>Angpt2</a:t>
            </a:r>
            <a:r>
              <a:rPr lang="en-US" dirty="0"/>
              <a:t> mRNA transcript.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Angpt2 GD16: 658/657m, PPA 632 , 661F and 710 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GD20: 573m, 582/578m 573f 577f</a:t>
            </a:r>
          </a:p>
          <a:p>
            <a:endParaRPr lang="en-US" dirty="0"/>
          </a:p>
          <a:p>
            <a:r>
              <a:rPr lang="en-US" dirty="0"/>
              <a:t>Black 0, white 6255, gamma 1.0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A9784-104A-7817-330D-693F0DC3E6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24E9A-427D-491A-B9B4-D377AC750A9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2796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B646E-F676-5AA0-4345-BE51981CD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97DBDA-51D1-6DEC-1D96-910D37280B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9ECA8C-A557-FF7F-4994-0B794DC2A2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Supplemental Figure 12. Representative images (300 µm x 300 µm) from slides scanned at 20x show </a:t>
            </a:r>
            <a:r>
              <a:rPr lang="en-US" i="1" dirty="0"/>
              <a:t>Tek</a:t>
            </a:r>
            <a:r>
              <a:rPr lang="en-US" dirty="0"/>
              <a:t> staining in the labyrinth zone of the rat placenta at GD16 and GD20. Arrows denote a positive signal indicative of a </a:t>
            </a:r>
            <a:r>
              <a:rPr lang="en-US" i="1" dirty="0"/>
              <a:t>Tek</a:t>
            </a:r>
            <a:r>
              <a:rPr lang="en-US" dirty="0"/>
              <a:t> mRNA transcript.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Tek GD16: 660/661m, PPA 630/710m, 661/660F and 621/630 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GD20: 573m, 578m 579f 581f</a:t>
            </a:r>
          </a:p>
          <a:p>
            <a:r>
              <a:rPr lang="en-US" dirty="0"/>
              <a:t> black 0, white 5809, gamma 0.65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1700B9-298D-B516-E03D-E7A51415B4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24E9A-427D-491A-B9B4-D377AC750A9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0903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Supplemental Figure 13. Representative images from slides scanned at 20x show </a:t>
            </a:r>
            <a:r>
              <a:rPr lang="el-GR" dirty="0"/>
              <a:t>α-</a:t>
            </a:r>
            <a:r>
              <a:rPr lang="en-US" dirty="0"/>
              <a:t>SMA-positive 3,3′-Diaminobenzidine staining in the labyrinth zone placental sections. Representative images (750 µm x 750 µm) of the labyrinth zone (L) show prominent staining as compared to a negative rabbit IgG control (A).  </a:t>
            </a:r>
            <a:r>
              <a:rPr lang="en-US"/>
              <a:t>Representative images of </a:t>
            </a:r>
            <a:r>
              <a:rPr lang="el-GR" dirty="0"/>
              <a:t>α-</a:t>
            </a:r>
            <a:r>
              <a:rPr lang="en-US" dirty="0"/>
              <a:t>SMA-positive 3,3′-Diaminobenzidine staining in the labyrinth zone of GD16 and GD20 placental sections are shown (B).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24E9A-427D-491A-B9B4-D377AC750A9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88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Supplemental Figure 2. A representative image of an H&amp;E-stained GD20 rat placental section is labeled to demonstrate the lines of demarcation between the different placental zones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24E9A-427D-491A-B9B4-D377AC750A9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309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Supplemental Figure 3. Representative images from slides scanned at 20x show </a:t>
            </a:r>
            <a:r>
              <a:rPr lang="el-GR" dirty="0"/>
              <a:t>α-</a:t>
            </a:r>
            <a:r>
              <a:rPr lang="en-US" dirty="0"/>
              <a:t>SMA-positive 3,3′-Diaminobenzidine staining placental sections. Representative images of whole placental sections show prominent staining in the </a:t>
            </a:r>
            <a:r>
              <a:rPr lang="en-US" dirty="0" err="1"/>
              <a:t>metrial</a:t>
            </a:r>
            <a:r>
              <a:rPr lang="en-US" dirty="0"/>
              <a:t> gland (MG) and labyrinth zone (L) while the uterine myometrium (black arrow) has the most prominent staining sections as  compared to a negative rabbit IgG control (A).  Representative images of scored vessels in the </a:t>
            </a:r>
            <a:r>
              <a:rPr lang="en-US" dirty="0" err="1"/>
              <a:t>metrial</a:t>
            </a:r>
            <a:r>
              <a:rPr lang="en-US" dirty="0"/>
              <a:t> gland are shown (B). Arrows depict </a:t>
            </a:r>
            <a:r>
              <a:rPr lang="el-GR" dirty="0"/>
              <a:t>α-</a:t>
            </a:r>
            <a:r>
              <a:rPr lang="en-US" dirty="0"/>
              <a:t>SMA-positive 3,3′-Diaminobenzidine staining in the vessel wall while arrowheads denote the lumen of the vessel.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24E9A-427D-491A-B9B4-D377AC750A9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466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Supplemental Figure 4. Representative images from slides scanned at 20x show </a:t>
            </a:r>
            <a:r>
              <a:rPr lang="en-US" i="1" dirty="0"/>
              <a:t>Prl7b1</a:t>
            </a:r>
            <a:r>
              <a:rPr lang="en-US" dirty="0"/>
              <a:t> staining in the </a:t>
            </a:r>
            <a:r>
              <a:rPr lang="en-US" dirty="0" err="1"/>
              <a:t>metrial</a:t>
            </a:r>
            <a:r>
              <a:rPr lang="en-US" dirty="0"/>
              <a:t> gland of the rat placenta at GD16 and GD20. Arrows denote a positive signal indicative of a </a:t>
            </a:r>
            <a:r>
              <a:rPr lang="en-US" i="1" dirty="0"/>
              <a:t>Prl7b1</a:t>
            </a:r>
            <a:r>
              <a:rPr lang="en-US" dirty="0"/>
              <a:t> mRNA transcript while arrowheads denote signal from erythrocyte autofluorescence.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24E9A-427D-491A-B9B4-D377AC750A9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879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Supplemental Figure 5. Representative images from slides scanned at 20x show </a:t>
            </a:r>
            <a:r>
              <a:rPr lang="en-US" i="1" dirty="0" err="1"/>
              <a:t>Tfpi</a:t>
            </a:r>
            <a:r>
              <a:rPr lang="en-US" dirty="0"/>
              <a:t> staining in the </a:t>
            </a:r>
            <a:r>
              <a:rPr lang="en-US" dirty="0" err="1"/>
              <a:t>metrial</a:t>
            </a:r>
            <a:r>
              <a:rPr lang="en-US" dirty="0"/>
              <a:t> gland of the rat placenta at GD16 and GD20. Arrows denote a positive signal indicative of a </a:t>
            </a:r>
            <a:r>
              <a:rPr lang="en-US" i="1" dirty="0" err="1"/>
              <a:t>Tfpi</a:t>
            </a:r>
            <a:r>
              <a:rPr lang="en-US" dirty="0"/>
              <a:t> mRNA transcript while arrowheads denote signal from erythrocyte autofluorescence.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24E9A-427D-491A-B9B4-D377AC750A9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675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Supplemental Figure 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24E9A-427D-491A-B9B4-D377AC750A9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92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Supplemental Figure 7 Representative images (300 µm x 300 µm) from slides scanned at 20x show </a:t>
            </a:r>
            <a:r>
              <a:rPr lang="en-US" i="1" dirty="0" err="1"/>
              <a:t>Vegfa</a:t>
            </a:r>
            <a:r>
              <a:rPr lang="en-US" dirty="0"/>
              <a:t> staining in the labyrinth zone of the rat placenta at GD16 and GD20. Arrows denote a positive signal indicative of a </a:t>
            </a:r>
            <a:r>
              <a:rPr lang="en-US" i="1" dirty="0" err="1"/>
              <a:t>Vegfa</a:t>
            </a:r>
            <a:r>
              <a:rPr lang="en-US" dirty="0"/>
              <a:t> mRNA transcript while arrowheads denote signal from erythrocyte autofluorescence.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24E9A-427D-491A-B9B4-D377AC750A9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8557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Supplemental Figure 8. Representative images (300 µm x 300 µm) from slides scanned at 20x show </a:t>
            </a:r>
            <a:r>
              <a:rPr lang="en-US" i="1" dirty="0" err="1"/>
              <a:t>Kdr</a:t>
            </a:r>
            <a:r>
              <a:rPr lang="en-US" dirty="0"/>
              <a:t> staining in the labyrinth zone of the rat placenta at GD16 and GD20. Arrows denote a positive signal indicative of a </a:t>
            </a:r>
            <a:r>
              <a:rPr lang="en-US" i="1" dirty="0" err="1"/>
              <a:t>Kdr</a:t>
            </a:r>
            <a:r>
              <a:rPr lang="en-US" dirty="0"/>
              <a:t> mRNA transcript while arrowheads denote signal from erythrocyte autofluorescence.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24E9A-427D-491A-B9B4-D377AC750A9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257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Supplemental Figure 9. Representative images (300 µm x 300 µm) from slides scanned at 20x show </a:t>
            </a:r>
            <a:r>
              <a:rPr lang="en-US" i="1" dirty="0"/>
              <a:t>Flt</a:t>
            </a:r>
            <a:r>
              <a:rPr lang="en-US" dirty="0"/>
              <a:t> staining in the labyrinth zone of the rat placenta at GD16 and GD20. Arrows denote a positive signal indicative of a </a:t>
            </a:r>
            <a:r>
              <a:rPr lang="en-US" i="1" dirty="0"/>
              <a:t>Flt</a:t>
            </a:r>
            <a:r>
              <a:rPr lang="en-US" dirty="0"/>
              <a:t> mRNA transcript while arrowheads denote signal from erythrocyte autofluorescence.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24E9A-427D-491A-B9B4-D377AC750A9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45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77E56-12C2-1F90-6960-AFA54431D8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40AE4D-3988-80F6-707A-4DD9D2C51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2D12B-3454-10D7-10C0-ED30FA2A5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BF0A-4FFE-42AD-BD39-EBC288B6FE21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FA4675-4361-ED95-1AED-187461008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DD5DC-F682-F710-7545-3330437B5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90AA-BEE5-4634-ABB5-88871C753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446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90197-E91C-67B9-E9F5-EBE0D3376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32C7E2-3F92-5C57-0B59-4FC6B544B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3C91B-2D7D-AECA-0A4B-C4A58C031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BF0A-4FFE-42AD-BD39-EBC288B6FE21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5C513-27D0-954D-4C8A-2E812A757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4D44C-FD9D-F569-70FA-CDA054094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90AA-BEE5-4634-ABB5-88871C753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48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EF36A2-CDFB-E65C-5C9E-EA5991E00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A590F2-C054-7D27-3116-53340D1B43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C423B4-1D8C-31C7-AECE-FF36057BF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BF0A-4FFE-42AD-BD39-EBC288B6FE21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48058-0697-FBE6-8E01-EBAD8F3A3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6CAA5-E8D9-3FBE-3462-6BB252603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90AA-BEE5-4634-ABB5-88871C753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238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B93CD-CB48-A1AA-60CC-7303D3700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AE4B7-74C5-5BE2-614F-CAE844AB7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956C1-3AC9-0650-D862-15D3C4182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BF0A-4FFE-42AD-BD39-EBC288B6FE21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23B11D-3451-EB06-6B42-043865A69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53D0E1-FAE1-C7AD-4C3C-62086EA40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90AA-BEE5-4634-ABB5-88871C753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213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67C51-3A20-E025-C578-DF3AECCCF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DA3D1-67B6-959C-BEC0-034B1E2343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5D931-636B-BF5E-EB00-3DA164F92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BF0A-4FFE-42AD-BD39-EBC288B6FE21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BD55C-9B1D-264F-CFAE-1073E0086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2978F-C938-CED1-1ADE-B8EBAF294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90AA-BEE5-4634-ABB5-88871C753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437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821FC-25CF-108D-997E-6502CCD1D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E0940-20A3-75F4-880A-7247364940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23C13B-7F9F-95ED-DA47-F59B8E669D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279A1-6958-7189-776E-664D194F1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BF0A-4FFE-42AD-BD39-EBC288B6FE21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41A4A9-3FCA-E287-D2F5-D39D3B376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34AC59-422C-743E-505B-20458349D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90AA-BEE5-4634-ABB5-88871C753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8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792DA-5747-3542-B165-66AACACC8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93EDC4-D4FA-F11A-FE01-A2D4660E19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5B4A07-B47D-D01C-691A-874AA29254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B67E8C-1972-A782-ACBA-6E85F15FBA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2CEE08-3C98-3E1D-A827-1297E80BF8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9EFC78-40CF-3C57-0237-416A855E2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BF0A-4FFE-42AD-BD39-EBC288B6FE21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9D4D9D-AA7F-FB82-8D1C-8BF130AA0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D04603-ECE4-F753-2E38-17E79267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90AA-BEE5-4634-ABB5-88871C753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720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A11D-986D-AAA5-1D7F-20EE8DB28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8739C5-1AA5-0017-C8BA-000C88CBB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BF0A-4FFE-42AD-BD39-EBC288B6FE21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055F96-C13C-7417-E03E-F988CCDC8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A13188-7E5E-F124-F31D-18F743BD5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90AA-BEE5-4634-ABB5-88871C753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815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426CD4-BCBB-D5D5-6298-9F37FD5D3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BF0A-4FFE-42AD-BD39-EBC288B6FE21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4FB72C-C2DD-2385-F41C-4EF29A6B9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A97DEA-05D6-25DF-C0A0-8E3EBB806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90AA-BEE5-4634-ABB5-88871C753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018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8472A-ECCA-3DB2-F02E-88EF23299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95CAD-4F0F-0E31-B628-2B804FCAA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3294B1-47B4-997F-9E85-641E87E424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56DD2D-45FE-B401-F3AD-B1D3E3BD4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BF0A-4FFE-42AD-BD39-EBC288B6FE21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061FC-DD23-EDE7-E424-7E94DD744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51A0EA-9EB8-8904-515B-6AAE79C02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90AA-BEE5-4634-ABB5-88871C753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3DC8A-48B2-8BC4-B914-C1E17E109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E19A7B-AE4B-CC06-3A48-AB6DBF3F06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4FBBAA-77D2-1B9D-4035-72598A951F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35DD9C-9712-634C-EE29-8CCF9598E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BF0A-4FFE-42AD-BD39-EBC288B6FE21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EB1A1-2E79-67C8-BE4E-E35EBD398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867AD0-7476-A99D-0B9E-7606BC4DE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90AA-BEE5-4634-ABB5-88871C753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371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6517B1-D43A-0D3C-4191-E07A882BA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F46DDD-FEE9-10E9-4163-82991F71D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406F6-CDF5-CF10-B97F-85E2F7C15A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19BF0A-4FFE-42AD-BD39-EBC288B6FE21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1E8DC5-1253-57AA-915A-2E170514D6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1981B-D11F-7587-B7A4-798C3BA7E9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EF90AA-BEE5-4634-ABB5-88871C753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82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4.wdp"/><Relationship Id="rId13" Type="http://schemas.openxmlformats.org/officeDocument/2006/relationships/image" Target="../media/image60.png"/><Relationship Id="rId18" Type="http://schemas.microsoft.com/office/2007/relationships/hdphoto" Target="../media/hdphoto49.wdp"/><Relationship Id="rId3" Type="http://schemas.openxmlformats.org/officeDocument/2006/relationships/image" Target="../media/image55.png"/><Relationship Id="rId7" Type="http://schemas.openxmlformats.org/officeDocument/2006/relationships/image" Target="../media/image57.png"/><Relationship Id="rId12" Type="http://schemas.microsoft.com/office/2007/relationships/hdphoto" Target="../media/hdphoto46.wdp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9.xml"/><Relationship Id="rId16" Type="http://schemas.microsoft.com/office/2007/relationships/hdphoto" Target="../media/hdphoto48.wdp"/><Relationship Id="rId20" Type="http://schemas.microsoft.com/office/2007/relationships/hdphoto" Target="../media/hdphoto33.wdp"/><Relationship Id="rId1" Type="http://schemas.openxmlformats.org/officeDocument/2006/relationships/slideLayout" Target="../slideLayouts/slideLayout2.xml"/><Relationship Id="rId6" Type="http://schemas.microsoft.com/office/2007/relationships/hdphoto" Target="../media/hdphoto43.wdp"/><Relationship Id="rId11" Type="http://schemas.openxmlformats.org/officeDocument/2006/relationships/image" Target="../media/image59.png"/><Relationship Id="rId5" Type="http://schemas.openxmlformats.org/officeDocument/2006/relationships/image" Target="../media/image56.png"/><Relationship Id="rId15" Type="http://schemas.openxmlformats.org/officeDocument/2006/relationships/image" Target="../media/image61.png"/><Relationship Id="rId10" Type="http://schemas.microsoft.com/office/2007/relationships/hdphoto" Target="../media/hdphoto45.wdp"/><Relationship Id="rId19" Type="http://schemas.openxmlformats.org/officeDocument/2006/relationships/image" Target="../media/image46.png"/><Relationship Id="rId4" Type="http://schemas.microsoft.com/office/2007/relationships/hdphoto" Target="../media/hdphoto42.wdp"/><Relationship Id="rId9" Type="http://schemas.openxmlformats.org/officeDocument/2006/relationships/image" Target="../media/image58.png"/><Relationship Id="rId14" Type="http://schemas.microsoft.com/office/2007/relationships/hdphoto" Target="../media/hdphoto47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52.wdp"/><Relationship Id="rId13" Type="http://schemas.openxmlformats.org/officeDocument/2006/relationships/image" Target="../media/image68.png"/><Relationship Id="rId18" Type="http://schemas.microsoft.com/office/2007/relationships/hdphoto" Target="../media/hdphoto57.wdp"/><Relationship Id="rId3" Type="http://schemas.openxmlformats.org/officeDocument/2006/relationships/image" Target="../media/image63.png"/><Relationship Id="rId7" Type="http://schemas.openxmlformats.org/officeDocument/2006/relationships/image" Target="../media/image65.png"/><Relationship Id="rId12" Type="http://schemas.microsoft.com/office/2007/relationships/hdphoto" Target="../media/hdphoto54.wdp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10.xml"/><Relationship Id="rId16" Type="http://schemas.microsoft.com/office/2007/relationships/hdphoto" Target="../media/hdphoto56.wdp"/><Relationship Id="rId20" Type="http://schemas.microsoft.com/office/2007/relationships/hdphoto" Target="../media/hdphoto33.wdp"/><Relationship Id="rId1" Type="http://schemas.openxmlformats.org/officeDocument/2006/relationships/slideLayout" Target="../slideLayouts/slideLayout2.xml"/><Relationship Id="rId6" Type="http://schemas.microsoft.com/office/2007/relationships/hdphoto" Target="../media/hdphoto51.wdp"/><Relationship Id="rId11" Type="http://schemas.openxmlformats.org/officeDocument/2006/relationships/image" Target="../media/image67.png"/><Relationship Id="rId5" Type="http://schemas.openxmlformats.org/officeDocument/2006/relationships/image" Target="../media/image64.png"/><Relationship Id="rId15" Type="http://schemas.openxmlformats.org/officeDocument/2006/relationships/image" Target="../media/image69.png"/><Relationship Id="rId10" Type="http://schemas.microsoft.com/office/2007/relationships/hdphoto" Target="../media/hdphoto53.wdp"/><Relationship Id="rId19" Type="http://schemas.openxmlformats.org/officeDocument/2006/relationships/image" Target="../media/image46.png"/><Relationship Id="rId4" Type="http://schemas.microsoft.com/office/2007/relationships/hdphoto" Target="../media/hdphoto50.wdp"/><Relationship Id="rId9" Type="http://schemas.openxmlformats.org/officeDocument/2006/relationships/image" Target="../media/image66.png"/><Relationship Id="rId14" Type="http://schemas.microsoft.com/office/2007/relationships/hdphoto" Target="../media/hdphoto55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60.wdp"/><Relationship Id="rId13" Type="http://schemas.openxmlformats.org/officeDocument/2006/relationships/image" Target="../media/image76.png"/><Relationship Id="rId18" Type="http://schemas.microsoft.com/office/2007/relationships/hdphoto" Target="../media/hdphoto65.wdp"/><Relationship Id="rId3" Type="http://schemas.openxmlformats.org/officeDocument/2006/relationships/image" Target="../media/image71.png"/><Relationship Id="rId7" Type="http://schemas.openxmlformats.org/officeDocument/2006/relationships/image" Target="../media/image73.png"/><Relationship Id="rId12" Type="http://schemas.microsoft.com/office/2007/relationships/hdphoto" Target="../media/hdphoto62.wdp"/><Relationship Id="rId17" Type="http://schemas.openxmlformats.org/officeDocument/2006/relationships/image" Target="../media/image78.png"/><Relationship Id="rId2" Type="http://schemas.openxmlformats.org/officeDocument/2006/relationships/notesSlide" Target="../notesSlides/notesSlide11.xml"/><Relationship Id="rId16" Type="http://schemas.microsoft.com/office/2007/relationships/hdphoto" Target="../media/hdphoto64.wdp"/><Relationship Id="rId20" Type="http://schemas.microsoft.com/office/2007/relationships/hdphoto" Target="../media/hdphoto33.wdp"/><Relationship Id="rId1" Type="http://schemas.openxmlformats.org/officeDocument/2006/relationships/slideLayout" Target="../slideLayouts/slideLayout2.xml"/><Relationship Id="rId6" Type="http://schemas.microsoft.com/office/2007/relationships/hdphoto" Target="../media/hdphoto59.wdp"/><Relationship Id="rId11" Type="http://schemas.openxmlformats.org/officeDocument/2006/relationships/image" Target="../media/image75.png"/><Relationship Id="rId5" Type="http://schemas.openxmlformats.org/officeDocument/2006/relationships/image" Target="../media/image72.png"/><Relationship Id="rId15" Type="http://schemas.openxmlformats.org/officeDocument/2006/relationships/image" Target="../media/image77.png"/><Relationship Id="rId10" Type="http://schemas.microsoft.com/office/2007/relationships/hdphoto" Target="../media/hdphoto61.wdp"/><Relationship Id="rId19" Type="http://schemas.openxmlformats.org/officeDocument/2006/relationships/image" Target="../media/image46.png"/><Relationship Id="rId4" Type="http://schemas.microsoft.com/office/2007/relationships/hdphoto" Target="../media/hdphoto58.wdp"/><Relationship Id="rId9" Type="http://schemas.openxmlformats.org/officeDocument/2006/relationships/image" Target="../media/image74.png"/><Relationship Id="rId14" Type="http://schemas.microsoft.com/office/2007/relationships/hdphoto" Target="../media/hdphoto63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68.wdp"/><Relationship Id="rId13" Type="http://schemas.openxmlformats.org/officeDocument/2006/relationships/image" Target="../media/image84.png"/><Relationship Id="rId18" Type="http://schemas.microsoft.com/office/2007/relationships/hdphoto" Target="../media/hdphoto73.wdp"/><Relationship Id="rId3" Type="http://schemas.openxmlformats.org/officeDocument/2006/relationships/image" Target="../media/image79.png"/><Relationship Id="rId7" Type="http://schemas.openxmlformats.org/officeDocument/2006/relationships/image" Target="../media/image81.png"/><Relationship Id="rId12" Type="http://schemas.microsoft.com/office/2007/relationships/hdphoto" Target="../media/hdphoto70.wdp"/><Relationship Id="rId17" Type="http://schemas.openxmlformats.org/officeDocument/2006/relationships/image" Target="../media/image86.png"/><Relationship Id="rId2" Type="http://schemas.openxmlformats.org/officeDocument/2006/relationships/notesSlide" Target="../notesSlides/notesSlide12.xml"/><Relationship Id="rId16" Type="http://schemas.microsoft.com/office/2007/relationships/hdphoto" Target="../media/hdphoto72.wdp"/><Relationship Id="rId20" Type="http://schemas.microsoft.com/office/2007/relationships/hdphoto" Target="../media/hdphoto33.wdp"/><Relationship Id="rId1" Type="http://schemas.openxmlformats.org/officeDocument/2006/relationships/slideLayout" Target="../slideLayouts/slideLayout2.xml"/><Relationship Id="rId6" Type="http://schemas.microsoft.com/office/2007/relationships/hdphoto" Target="../media/hdphoto67.wdp"/><Relationship Id="rId11" Type="http://schemas.openxmlformats.org/officeDocument/2006/relationships/image" Target="../media/image83.png"/><Relationship Id="rId5" Type="http://schemas.openxmlformats.org/officeDocument/2006/relationships/image" Target="../media/image80.png"/><Relationship Id="rId15" Type="http://schemas.openxmlformats.org/officeDocument/2006/relationships/image" Target="../media/image85.png"/><Relationship Id="rId10" Type="http://schemas.microsoft.com/office/2007/relationships/hdphoto" Target="../media/hdphoto69.wdp"/><Relationship Id="rId19" Type="http://schemas.openxmlformats.org/officeDocument/2006/relationships/image" Target="../media/image46.png"/><Relationship Id="rId4" Type="http://schemas.microsoft.com/office/2007/relationships/hdphoto" Target="../media/hdphoto66.wdp"/><Relationship Id="rId9" Type="http://schemas.openxmlformats.org/officeDocument/2006/relationships/image" Target="../media/image82.png"/><Relationship Id="rId14" Type="http://schemas.microsoft.com/office/2007/relationships/hdphoto" Target="../media/hdphoto71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76.wdp"/><Relationship Id="rId13" Type="http://schemas.openxmlformats.org/officeDocument/2006/relationships/image" Target="../media/image92.png"/><Relationship Id="rId18" Type="http://schemas.microsoft.com/office/2007/relationships/hdphoto" Target="../media/hdphoto81.wdp"/><Relationship Id="rId3" Type="http://schemas.openxmlformats.org/officeDocument/2006/relationships/image" Target="../media/image87.png"/><Relationship Id="rId21" Type="http://schemas.openxmlformats.org/officeDocument/2006/relationships/image" Target="../media/image96.png"/><Relationship Id="rId7" Type="http://schemas.openxmlformats.org/officeDocument/2006/relationships/image" Target="../media/image89.png"/><Relationship Id="rId12" Type="http://schemas.microsoft.com/office/2007/relationships/hdphoto" Target="../media/hdphoto78.wdp"/><Relationship Id="rId17" Type="http://schemas.openxmlformats.org/officeDocument/2006/relationships/image" Target="../media/image94.png"/><Relationship Id="rId25" Type="http://schemas.microsoft.com/office/2007/relationships/hdphoto" Target="../media/hdphoto7.wdp"/><Relationship Id="rId2" Type="http://schemas.openxmlformats.org/officeDocument/2006/relationships/notesSlide" Target="../notesSlides/notesSlide13.xml"/><Relationship Id="rId16" Type="http://schemas.microsoft.com/office/2007/relationships/hdphoto" Target="../media/hdphoto80.wdp"/><Relationship Id="rId20" Type="http://schemas.microsoft.com/office/2007/relationships/hdphoto" Target="../media/hdphoto82.wdp"/><Relationship Id="rId1" Type="http://schemas.openxmlformats.org/officeDocument/2006/relationships/slideLayout" Target="../slideLayouts/slideLayout2.xml"/><Relationship Id="rId6" Type="http://schemas.microsoft.com/office/2007/relationships/hdphoto" Target="../media/hdphoto75.wdp"/><Relationship Id="rId11" Type="http://schemas.openxmlformats.org/officeDocument/2006/relationships/image" Target="../media/image91.png"/><Relationship Id="rId24" Type="http://schemas.openxmlformats.org/officeDocument/2006/relationships/image" Target="../media/image9.png"/><Relationship Id="rId5" Type="http://schemas.openxmlformats.org/officeDocument/2006/relationships/image" Target="../media/image88.png"/><Relationship Id="rId15" Type="http://schemas.openxmlformats.org/officeDocument/2006/relationships/image" Target="../media/image93.png"/><Relationship Id="rId23" Type="http://schemas.openxmlformats.org/officeDocument/2006/relationships/image" Target="../media/image97.jpeg"/><Relationship Id="rId10" Type="http://schemas.microsoft.com/office/2007/relationships/hdphoto" Target="../media/hdphoto77.wdp"/><Relationship Id="rId19" Type="http://schemas.openxmlformats.org/officeDocument/2006/relationships/image" Target="../media/image95.png"/><Relationship Id="rId4" Type="http://schemas.microsoft.com/office/2007/relationships/hdphoto" Target="../media/hdphoto74.wdp"/><Relationship Id="rId9" Type="http://schemas.openxmlformats.org/officeDocument/2006/relationships/image" Target="../media/image90.png"/><Relationship Id="rId14" Type="http://schemas.microsoft.com/office/2007/relationships/hdphoto" Target="../media/hdphoto79.wdp"/><Relationship Id="rId22" Type="http://schemas.microsoft.com/office/2007/relationships/hdphoto" Target="../media/hdphoto8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microsoft.com/office/2007/relationships/hdphoto" Target="../media/hdphoto6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tif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7.png"/><Relationship Id="rId1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tiff"/><Relationship Id="rId18" Type="http://schemas.openxmlformats.org/officeDocument/2006/relationships/image" Target="../media/image21.png"/><Relationship Id="rId26" Type="http://schemas.openxmlformats.org/officeDocument/2006/relationships/image" Target="../media/image26.tiff"/><Relationship Id="rId3" Type="http://schemas.openxmlformats.org/officeDocument/2006/relationships/image" Target="../media/image11.tiff"/><Relationship Id="rId21" Type="http://schemas.openxmlformats.org/officeDocument/2006/relationships/image" Target="../media/image23.png"/><Relationship Id="rId7" Type="http://schemas.microsoft.com/office/2007/relationships/hdphoto" Target="../media/hdphoto9.wdp"/><Relationship Id="rId12" Type="http://schemas.openxmlformats.org/officeDocument/2006/relationships/image" Target="../media/image16.tiff"/><Relationship Id="rId17" Type="http://schemas.openxmlformats.org/officeDocument/2006/relationships/image" Target="../media/image20.tiff"/><Relationship Id="rId25" Type="http://schemas.microsoft.com/office/2007/relationships/hdphoto" Target="../media/hdphoto15.wdp"/><Relationship Id="rId2" Type="http://schemas.openxmlformats.org/officeDocument/2006/relationships/notesSlide" Target="../notesSlides/notesSlide4.xml"/><Relationship Id="rId16" Type="http://schemas.microsoft.com/office/2007/relationships/hdphoto" Target="../media/hdphoto12.wdp"/><Relationship Id="rId20" Type="http://schemas.openxmlformats.org/officeDocument/2006/relationships/image" Target="../media/image2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microsoft.com/office/2007/relationships/hdphoto" Target="../media/hdphoto11.wdp"/><Relationship Id="rId24" Type="http://schemas.openxmlformats.org/officeDocument/2006/relationships/image" Target="../media/image25.png"/><Relationship Id="rId5" Type="http://schemas.microsoft.com/office/2007/relationships/hdphoto" Target="../media/hdphoto8.wdp"/><Relationship Id="rId15" Type="http://schemas.openxmlformats.org/officeDocument/2006/relationships/image" Target="../media/image19.png"/><Relationship Id="rId23" Type="http://schemas.openxmlformats.org/officeDocument/2006/relationships/image" Target="../media/image24.jpeg"/><Relationship Id="rId10" Type="http://schemas.openxmlformats.org/officeDocument/2006/relationships/image" Target="../media/image15.png"/><Relationship Id="rId19" Type="http://schemas.microsoft.com/office/2007/relationships/hdphoto" Target="../media/hdphoto13.wdp"/><Relationship Id="rId4" Type="http://schemas.openxmlformats.org/officeDocument/2006/relationships/image" Target="../media/image12.png"/><Relationship Id="rId9" Type="http://schemas.microsoft.com/office/2007/relationships/hdphoto" Target="../media/hdphoto10.wdp"/><Relationship Id="rId14" Type="http://schemas.openxmlformats.org/officeDocument/2006/relationships/image" Target="../media/image18.tiff"/><Relationship Id="rId22" Type="http://schemas.microsoft.com/office/2007/relationships/hdphoto" Target="../media/hdphoto14.wdp"/><Relationship Id="rId27" Type="http://schemas.openxmlformats.org/officeDocument/2006/relationships/image" Target="../media/image27.tif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tiff"/><Relationship Id="rId13" Type="http://schemas.microsoft.com/office/2007/relationships/hdphoto" Target="../media/hdphoto19.wdp"/><Relationship Id="rId18" Type="http://schemas.microsoft.com/office/2007/relationships/hdphoto" Target="../media/hdphoto21.wdp"/><Relationship Id="rId26" Type="http://schemas.openxmlformats.org/officeDocument/2006/relationships/image" Target="../media/image24.jpeg"/><Relationship Id="rId3" Type="http://schemas.openxmlformats.org/officeDocument/2006/relationships/image" Target="../media/image28.png"/><Relationship Id="rId21" Type="http://schemas.openxmlformats.org/officeDocument/2006/relationships/image" Target="../media/image16.tiff"/><Relationship Id="rId7" Type="http://schemas.microsoft.com/office/2007/relationships/hdphoto" Target="../media/hdphoto17.wdp"/><Relationship Id="rId12" Type="http://schemas.openxmlformats.org/officeDocument/2006/relationships/image" Target="../media/image31.png"/><Relationship Id="rId17" Type="http://schemas.openxmlformats.org/officeDocument/2006/relationships/image" Target="../media/image33.png"/><Relationship Id="rId25" Type="http://schemas.microsoft.com/office/2007/relationships/hdphoto" Target="../media/hdphoto23.wdp"/><Relationship Id="rId2" Type="http://schemas.openxmlformats.org/officeDocument/2006/relationships/notesSlide" Target="../notesSlides/notesSlide5.xml"/><Relationship Id="rId16" Type="http://schemas.microsoft.com/office/2007/relationships/hdphoto" Target="../media/hdphoto20.wdp"/><Relationship Id="rId20" Type="http://schemas.microsoft.com/office/2007/relationships/hdphoto" Target="../media/hdphoto22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20.tiff"/><Relationship Id="rId24" Type="http://schemas.openxmlformats.org/officeDocument/2006/relationships/image" Target="../media/image35.png"/><Relationship Id="rId5" Type="http://schemas.openxmlformats.org/officeDocument/2006/relationships/image" Target="../media/image11.tiff"/><Relationship Id="rId15" Type="http://schemas.openxmlformats.org/officeDocument/2006/relationships/image" Target="../media/image32.png"/><Relationship Id="rId23" Type="http://schemas.openxmlformats.org/officeDocument/2006/relationships/image" Target="../media/image22.tiff"/><Relationship Id="rId10" Type="http://schemas.microsoft.com/office/2007/relationships/hdphoto" Target="../media/hdphoto18.wdp"/><Relationship Id="rId19" Type="http://schemas.openxmlformats.org/officeDocument/2006/relationships/image" Target="../media/image34.png"/><Relationship Id="rId4" Type="http://schemas.microsoft.com/office/2007/relationships/hdphoto" Target="../media/hdphoto16.wdp"/><Relationship Id="rId9" Type="http://schemas.openxmlformats.org/officeDocument/2006/relationships/image" Target="../media/image30.png"/><Relationship Id="rId14" Type="http://schemas.openxmlformats.org/officeDocument/2006/relationships/image" Target="../media/image26.tiff"/><Relationship Id="rId22" Type="http://schemas.openxmlformats.org/officeDocument/2006/relationships/image" Target="../media/image17.tiff"/><Relationship Id="rId27" Type="http://schemas.openxmlformats.org/officeDocument/2006/relationships/image" Target="../media/image27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5.wdp"/><Relationship Id="rId5" Type="http://schemas.openxmlformats.org/officeDocument/2006/relationships/image" Target="../media/image37.png"/><Relationship Id="rId4" Type="http://schemas.microsoft.com/office/2007/relationships/hdphoto" Target="../media/hdphoto2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microsoft.com/office/2007/relationships/hdphoto" Target="../media/hdphoto30.wdp"/><Relationship Id="rId18" Type="http://schemas.openxmlformats.org/officeDocument/2006/relationships/image" Target="../media/image46.png"/><Relationship Id="rId3" Type="http://schemas.openxmlformats.org/officeDocument/2006/relationships/image" Target="../media/image38.tiff"/><Relationship Id="rId7" Type="http://schemas.microsoft.com/office/2007/relationships/hdphoto" Target="../media/hdphoto27.wdp"/><Relationship Id="rId12" Type="http://schemas.openxmlformats.org/officeDocument/2006/relationships/image" Target="../media/image43.png"/><Relationship Id="rId17" Type="http://schemas.microsoft.com/office/2007/relationships/hdphoto" Target="../media/hdphoto32.wdp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microsoft.com/office/2007/relationships/hdphoto" Target="../media/hdphoto29.wdp"/><Relationship Id="rId5" Type="http://schemas.microsoft.com/office/2007/relationships/hdphoto" Target="../media/hdphoto26.wdp"/><Relationship Id="rId15" Type="http://schemas.microsoft.com/office/2007/relationships/hdphoto" Target="../media/hdphoto31.wdp"/><Relationship Id="rId10" Type="http://schemas.openxmlformats.org/officeDocument/2006/relationships/image" Target="../media/image42.png"/><Relationship Id="rId19" Type="http://schemas.microsoft.com/office/2007/relationships/hdphoto" Target="../media/hdphoto33.wdp"/><Relationship Id="rId4" Type="http://schemas.openxmlformats.org/officeDocument/2006/relationships/image" Target="../media/image39.png"/><Relationship Id="rId9" Type="http://schemas.microsoft.com/office/2007/relationships/hdphoto" Target="../media/hdphoto28.wdp"/><Relationship Id="rId1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6.wdp"/><Relationship Id="rId13" Type="http://schemas.openxmlformats.org/officeDocument/2006/relationships/image" Target="../media/image52.png"/><Relationship Id="rId18" Type="http://schemas.microsoft.com/office/2007/relationships/hdphoto" Target="../media/hdphoto41.wdp"/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12" Type="http://schemas.microsoft.com/office/2007/relationships/hdphoto" Target="../media/hdphoto38.wdp"/><Relationship Id="rId17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6" Type="http://schemas.microsoft.com/office/2007/relationships/hdphoto" Target="../media/hdphoto40.wdp"/><Relationship Id="rId20" Type="http://schemas.microsoft.com/office/2007/relationships/hdphoto" Target="../media/hdphoto33.wdp"/><Relationship Id="rId1" Type="http://schemas.openxmlformats.org/officeDocument/2006/relationships/slideLayout" Target="../slideLayouts/slideLayout2.xml"/><Relationship Id="rId6" Type="http://schemas.microsoft.com/office/2007/relationships/hdphoto" Target="../media/hdphoto35.wdp"/><Relationship Id="rId11" Type="http://schemas.openxmlformats.org/officeDocument/2006/relationships/image" Target="../media/image51.png"/><Relationship Id="rId5" Type="http://schemas.openxmlformats.org/officeDocument/2006/relationships/image" Target="../media/image48.png"/><Relationship Id="rId15" Type="http://schemas.openxmlformats.org/officeDocument/2006/relationships/image" Target="../media/image53.png"/><Relationship Id="rId10" Type="http://schemas.microsoft.com/office/2007/relationships/hdphoto" Target="../media/hdphoto37.wdp"/><Relationship Id="rId19" Type="http://schemas.openxmlformats.org/officeDocument/2006/relationships/image" Target="../media/image46.png"/><Relationship Id="rId4" Type="http://schemas.microsoft.com/office/2007/relationships/hdphoto" Target="../media/hdphoto34.wdp"/><Relationship Id="rId9" Type="http://schemas.openxmlformats.org/officeDocument/2006/relationships/image" Target="../media/image50.png"/><Relationship Id="rId14" Type="http://schemas.microsoft.com/office/2007/relationships/hdphoto" Target="../media/hdphoto3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Supplemental Figures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782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73DDAEC-C4A6-C075-5F49-B78D94B453C9}"/>
              </a:ext>
            </a:extLst>
          </p:cNvPr>
          <p:cNvSpPr txBox="1"/>
          <p:nvPr/>
        </p:nvSpPr>
        <p:spPr>
          <a:xfrm>
            <a:off x="1815060" y="1445432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Male</a:t>
            </a:r>
            <a:endParaRPr lang="en-US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042E0A5-EA80-146D-7160-32741C200C65}"/>
              </a:ext>
            </a:extLst>
          </p:cNvPr>
          <p:cNvSpPr txBox="1"/>
          <p:nvPr/>
        </p:nvSpPr>
        <p:spPr>
          <a:xfrm>
            <a:off x="3708634" y="1445432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Female</a:t>
            </a:r>
            <a:endParaRPr lang="en-US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BDD020E-7403-28BB-97EB-206AB6183335}"/>
              </a:ext>
            </a:extLst>
          </p:cNvPr>
          <p:cNvSpPr txBox="1"/>
          <p:nvPr/>
        </p:nvSpPr>
        <p:spPr>
          <a:xfrm>
            <a:off x="6890386" y="1446735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Male</a:t>
            </a:r>
            <a:endParaRPr lang="en-US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98A07D2-F8B7-597E-FD59-E6240F976A16}"/>
              </a:ext>
            </a:extLst>
          </p:cNvPr>
          <p:cNvSpPr txBox="1"/>
          <p:nvPr/>
        </p:nvSpPr>
        <p:spPr>
          <a:xfrm>
            <a:off x="8783049" y="1446735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Female</a:t>
            </a:r>
            <a:endParaRPr lang="en-US" b="1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523447C-D84B-63D6-E1AC-781E90A1B0C7}"/>
              </a:ext>
            </a:extLst>
          </p:cNvPr>
          <p:cNvCxnSpPr/>
          <p:nvPr/>
        </p:nvCxnSpPr>
        <p:spPr>
          <a:xfrm>
            <a:off x="1294301" y="1449242"/>
            <a:ext cx="39970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9DF7575-F22C-8C2B-933C-E958D23BFC7E}"/>
              </a:ext>
            </a:extLst>
          </p:cNvPr>
          <p:cNvCxnSpPr/>
          <p:nvPr/>
        </p:nvCxnSpPr>
        <p:spPr>
          <a:xfrm>
            <a:off x="6353479" y="1443350"/>
            <a:ext cx="39970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800D994-9B79-AE24-CFFA-5097DA38FA83}"/>
              </a:ext>
            </a:extLst>
          </p:cNvPr>
          <p:cNvSpPr txBox="1"/>
          <p:nvPr/>
        </p:nvSpPr>
        <p:spPr>
          <a:xfrm>
            <a:off x="2798132" y="936075"/>
            <a:ext cx="989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GD16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58838D2-F98A-48B7-7701-B379A000E964}"/>
              </a:ext>
            </a:extLst>
          </p:cNvPr>
          <p:cNvSpPr txBox="1"/>
          <p:nvPr/>
        </p:nvSpPr>
        <p:spPr>
          <a:xfrm>
            <a:off x="7964516" y="978287"/>
            <a:ext cx="989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GD20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D390E3A-8583-573E-10F5-6DFD613BF4F0}"/>
              </a:ext>
            </a:extLst>
          </p:cNvPr>
          <p:cNvSpPr txBox="1"/>
          <p:nvPr/>
        </p:nvSpPr>
        <p:spPr>
          <a:xfrm>
            <a:off x="257845" y="262665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Control</a:t>
            </a:r>
            <a:endParaRPr lang="en-US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41FDB1A-B359-4F44-6EA3-51D567B57D88}"/>
              </a:ext>
            </a:extLst>
          </p:cNvPr>
          <p:cNvSpPr txBox="1"/>
          <p:nvPr/>
        </p:nvSpPr>
        <p:spPr>
          <a:xfrm>
            <a:off x="272960" y="4753632"/>
            <a:ext cx="1639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Polyamide</a:t>
            </a:r>
            <a:endParaRPr lang="en-US" b="1" dirty="0"/>
          </a:p>
        </p:txBody>
      </p:sp>
      <p:pic>
        <p:nvPicPr>
          <p:cNvPr id="3" name="Picture 2" descr="A purple background with white spots&#10;&#10;AI-generated content may be incorrect.">
            <a:extLst>
              <a:ext uri="{FF2B5EF4-FFF2-40B4-BE49-F238E27FC236}">
                <a16:creationId xmlns:a16="http://schemas.microsoft.com/office/drawing/2014/main" id="{7C739305-3889-3E6E-44B8-D8AC16B313D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628" y="3735709"/>
            <a:ext cx="1847088" cy="1847088"/>
          </a:xfrm>
          <a:prstGeom prst="rect">
            <a:avLst/>
          </a:prstGeom>
        </p:spPr>
      </p:pic>
      <p:pic>
        <p:nvPicPr>
          <p:cNvPr id="6" name="Picture 5" descr="A purple surface with specks&#10;&#10;AI-generated content may be incorrect.">
            <a:extLst>
              <a:ext uri="{FF2B5EF4-FFF2-40B4-BE49-F238E27FC236}">
                <a16:creationId xmlns:a16="http://schemas.microsoft.com/office/drawing/2014/main" id="{B2594761-8790-3420-F137-937F2F54C92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207" y="1792411"/>
            <a:ext cx="1843169" cy="1843169"/>
          </a:xfrm>
          <a:prstGeom prst="rect">
            <a:avLst/>
          </a:prstGeom>
        </p:spPr>
      </p:pic>
      <p:pic>
        <p:nvPicPr>
          <p:cNvPr id="14" name="Picture 13" descr="A purple background with small spots&#10;&#10;AI-generated content may be incorrect.">
            <a:extLst>
              <a:ext uri="{FF2B5EF4-FFF2-40B4-BE49-F238E27FC236}">
                <a16:creationId xmlns:a16="http://schemas.microsoft.com/office/drawing/2014/main" id="{197867AD-8399-C16A-13BA-A10E1694A3FD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28" y="1792410"/>
            <a:ext cx="1843169" cy="1843169"/>
          </a:xfrm>
          <a:prstGeom prst="rect">
            <a:avLst/>
          </a:prstGeom>
        </p:spPr>
      </p:pic>
      <p:pic>
        <p:nvPicPr>
          <p:cNvPr id="32" name="Picture 31" descr="A purple background with small spots&#10;&#10;AI-generated content may be incorrect.">
            <a:extLst>
              <a:ext uri="{FF2B5EF4-FFF2-40B4-BE49-F238E27FC236}">
                <a16:creationId xmlns:a16="http://schemas.microsoft.com/office/drawing/2014/main" id="{1BECA387-1B7D-420F-A268-CD3CBF439B7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126" y="3712174"/>
            <a:ext cx="1853445" cy="184709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37" name="Picture 36" descr="A purple surface with black spots&#10;&#10;AI-generated content may be incorrect.">
            <a:extLst>
              <a:ext uri="{FF2B5EF4-FFF2-40B4-BE49-F238E27FC236}">
                <a16:creationId xmlns:a16="http://schemas.microsoft.com/office/drawing/2014/main" id="{BA7E58AA-7D71-92FE-0510-1855EFA51BF9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246" y="3712173"/>
            <a:ext cx="1847091" cy="1847091"/>
          </a:xfrm>
          <a:prstGeom prst="rect">
            <a:avLst/>
          </a:prstGeom>
        </p:spPr>
      </p:pic>
      <p:pic>
        <p:nvPicPr>
          <p:cNvPr id="39" name="Picture 38" descr="A purple background with white spots&#10;&#10;AI-generated content may be incorrect.">
            <a:extLst>
              <a:ext uri="{FF2B5EF4-FFF2-40B4-BE49-F238E27FC236}">
                <a16:creationId xmlns:a16="http://schemas.microsoft.com/office/drawing/2014/main" id="{38D69A5F-3FDC-73D3-606E-A7D0EB11A224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693" y="1768858"/>
            <a:ext cx="1843165" cy="1843165"/>
          </a:xfrm>
          <a:prstGeom prst="rect">
            <a:avLst/>
          </a:prstGeom>
        </p:spPr>
      </p:pic>
      <p:pic>
        <p:nvPicPr>
          <p:cNvPr id="42" name="Picture 41" descr="A purple background with small spots&#10;&#10;AI-generated content may be incorrect.">
            <a:extLst>
              <a:ext uri="{FF2B5EF4-FFF2-40B4-BE49-F238E27FC236}">
                <a16:creationId xmlns:a16="http://schemas.microsoft.com/office/drawing/2014/main" id="{6DCCE791-2138-3FAC-7147-0641E6C03B04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935" y="1749065"/>
            <a:ext cx="1847092" cy="1840759"/>
          </a:xfrm>
          <a:prstGeom prst="rect">
            <a:avLst/>
          </a:prstGeom>
        </p:spPr>
      </p:pic>
      <p:pic>
        <p:nvPicPr>
          <p:cNvPr id="44" name="Picture 43" descr="A purple background with small spots&#10;&#10;AI-generated content may be incorrect.">
            <a:extLst>
              <a:ext uri="{FF2B5EF4-FFF2-40B4-BE49-F238E27FC236}">
                <a16:creationId xmlns:a16="http://schemas.microsoft.com/office/drawing/2014/main" id="{0CA49AB4-F208-37D2-63B6-FBC9C18B803B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207" y="3735709"/>
            <a:ext cx="1843169" cy="184316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2" name="Picture 1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64B6F6E0-7BF6-7CA0-95AB-69C5A6D7FDB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4780125" y="5371632"/>
            <a:ext cx="327660" cy="45719"/>
          </a:xfrm>
          <a:prstGeom prst="rect">
            <a:avLst/>
          </a:prstGeom>
        </p:spPr>
      </p:pic>
      <p:pic>
        <p:nvPicPr>
          <p:cNvPr id="4" name="Picture 3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C8D5EE18-4E0D-5FB6-68BA-B2A2B3AFC38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7850506" y="3465082"/>
            <a:ext cx="327660" cy="45719"/>
          </a:xfrm>
          <a:prstGeom prst="rect">
            <a:avLst/>
          </a:prstGeom>
        </p:spPr>
      </p:pic>
      <p:pic>
        <p:nvPicPr>
          <p:cNvPr id="5" name="Picture 4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6522ED21-7FD6-8B00-D110-5F67A8D0FB3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4780125" y="5371632"/>
            <a:ext cx="327660" cy="45719"/>
          </a:xfrm>
          <a:prstGeom prst="rect">
            <a:avLst/>
          </a:prstGeom>
        </p:spPr>
      </p:pic>
      <p:pic>
        <p:nvPicPr>
          <p:cNvPr id="7" name="Picture 6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B2A62053-5163-DE89-9C86-4D38E65839D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4780125" y="3471169"/>
            <a:ext cx="327660" cy="45719"/>
          </a:xfrm>
          <a:prstGeom prst="rect">
            <a:avLst/>
          </a:prstGeom>
        </p:spPr>
      </p:pic>
      <p:pic>
        <p:nvPicPr>
          <p:cNvPr id="8" name="Picture 7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EF9A0169-D470-2FD8-4E0B-02ABC067895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2857894" y="5371631"/>
            <a:ext cx="327660" cy="45719"/>
          </a:xfrm>
          <a:prstGeom prst="rect">
            <a:avLst/>
          </a:prstGeom>
        </p:spPr>
      </p:pic>
      <p:pic>
        <p:nvPicPr>
          <p:cNvPr id="9" name="Picture 8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85319BAB-22A7-B82F-65FC-A5C175DBC6D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2873432" y="3471168"/>
            <a:ext cx="327660" cy="45719"/>
          </a:xfrm>
          <a:prstGeom prst="rect">
            <a:avLst/>
          </a:prstGeom>
        </p:spPr>
      </p:pic>
      <p:pic>
        <p:nvPicPr>
          <p:cNvPr id="10" name="Picture 9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7FD6D707-A91C-1BA6-1D34-13DD0A64956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9807685" y="5388405"/>
            <a:ext cx="327660" cy="45719"/>
          </a:xfrm>
          <a:prstGeom prst="rect">
            <a:avLst/>
          </a:prstGeom>
        </p:spPr>
      </p:pic>
      <p:pic>
        <p:nvPicPr>
          <p:cNvPr id="11" name="Picture 10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B4BD6D40-4FD1-247D-611A-BE1C62EFBAD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9906999" y="3465081"/>
            <a:ext cx="327660" cy="45719"/>
          </a:xfrm>
          <a:prstGeom prst="rect">
            <a:avLst/>
          </a:prstGeom>
        </p:spPr>
      </p:pic>
      <p:pic>
        <p:nvPicPr>
          <p:cNvPr id="12" name="Picture 11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C0176164-1C67-A67E-D9E9-E0F17F0FA34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7850506" y="5365545"/>
            <a:ext cx="327660" cy="4571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162FDDE-89C8-CE6A-8625-7CD6B9CC9639}"/>
              </a:ext>
            </a:extLst>
          </p:cNvPr>
          <p:cNvSpPr txBox="1"/>
          <p:nvPr/>
        </p:nvSpPr>
        <p:spPr>
          <a:xfrm>
            <a:off x="2543961" y="3243941"/>
            <a:ext cx="953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µm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32BEFBD0-4A91-200C-FA41-16BE0EB59DEC}"/>
              </a:ext>
            </a:extLst>
          </p:cNvPr>
          <p:cNvSpPr/>
          <p:nvPr/>
        </p:nvSpPr>
        <p:spPr>
          <a:xfrm rot="9123348">
            <a:off x="6798661" y="2187290"/>
            <a:ext cx="100584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Merge 15">
            <a:extLst>
              <a:ext uri="{FF2B5EF4-FFF2-40B4-BE49-F238E27FC236}">
                <a16:creationId xmlns:a16="http://schemas.microsoft.com/office/drawing/2014/main" id="{1C0219F1-3BAA-CA6C-D885-78C62DC8E599}"/>
              </a:ext>
            </a:extLst>
          </p:cNvPr>
          <p:cNvSpPr>
            <a:spLocks noChangeAspect="1"/>
          </p:cNvSpPr>
          <p:nvPr/>
        </p:nvSpPr>
        <p:spPr>
          <a:xfrm rot="21008375">
            <a:off x="7262274" y="3147236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A345F1FB-AA3E-7438-08A4-2E5C951165E1}"/>
              </a:ext>
            </a:extLst>
          </p:cNvPr>
          <p:cNvSpPr/>
          <p:nvPr/>
        </p:nvSpPr>
        <p:spPr>
          <a:xfrm rot="9123348">
            <a:off x="8860815" y="2270443"/>
            <a:ext cx="100584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Merge 20">
            <a:extLst>
              <a:ext uri="{FF2B5EF4-FFF2-40B4-BE49-F238E27FC236}">
                <a16:creationId xmlns:a16="http://schemas.microsoft.com/office/drawing/2014/main" id="{2A7BED9A-A073-16FB-F803-4FB2DCC9B8E5}"/>
              </a:ext>
            </a:extLst>
          </p:cNvPr>
          <p:cNvSpPr>
            <a:spLocks noChangeAspect="1"/>
          </p:cNvSpPr>
          <p:nvPr/>
        </p:nvSpPr>
        <p:spPr>
          <a:xfrm rot="11473639">
            <a:off x="9245556" y="2007997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BE801561-5A3A-E486-206F-94D899CF6FDC}"/>
              </a:ext>
            </a:extLst>
          </p:cNvPr>
          <p:cNvSpPr/>
          <p:nvPr/>
        </p:nvSpPr>
        <p:spPr>
          <a:xfrm rot="9123348">
            <a:off x="7467398" y="4246703"/>
            <a:ext cx="100584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lowchart: Merge 29">
            <a:extLst>
              <a:ext uri="{FF2B5EF4-FFF2-40B4-BE49-F238E27FC236}">
                <a16:creationId xmlns:a16="http://schemas.microsoft.com/office/drawing/2014/main" id="{E2E9CA4B-50B4-65DF-5517-6F3DDD19E313}"/>
              </a:ext>
            </a:extLst>
          </p:cNvPr>
          <p:cNvSpPr>
            <a:spLocks noChangeAspect="1"/>
          </p:cNvSpPr>
          <p:nvPr/>
        </p:nvSpPr>
        <p:spPr>
          <a:xfrm rot="1625683">
            <a:off x="7200747" y="4999055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26700836-9F9A-1263-4A95-C0CC82E03FE4}"/>
              </a:ext>
            </a:extLst>
          </p:cNvPr>
          <p:cNvSpPr/>
          <p:nvPr/>
        </p:nvSpPr>
        <p:spPr>
          <a:xfrm rot="13566750">
            <a:off x="3969754" y="4251414"/>
            <a:ext cx="100584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0CBCA9F5-C908-5F15-AA9A-1E9A8474B48B}"/>
              </a:ext>
            </a:extLst>
          </p:cNvPr>
          <p:cNvSpPr/>
          <p:nvPr/>
        </p:nvSpPr>
        <p:spPr>
          <a:xfrm rot="13566750">
            <a:off x="3862869" y="2005409"/>
            <a:ext cx="100584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826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D85F0-29BC-35C1-E468-903BE9934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89F577-DA6C-24B6-2425-560654CE74F0}"/>
              </a:ext>
            </a:extLst>
          </p:cNvPr>
          <p:cNvSpPr txBox="1"/>
          <p:nvPr/>
        </p:nvSpPr>
        <p:spPr>
          <a:xfrm>
            <a:off x="257845" y="262665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Control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0A4E7B-C1B7-E272-FBAD-CA1AE210E988}"/>
              </a:ext>
            </a:extLst>
          </p:cNvPr>
          <p:cNvSpPr txBox="1"/>
          <p:nvPr/>
        </p:nvSpPr>
        <p:spPr>
          <a:xfrm>
            <a:off x="0" y="4753632"/>
            <a:ext cx="1639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Polyamide</a:t>
            </a:r>
            <a:endParaRPr lang="en-US" b="1" dirty="0"/>
          </a:p>
        </p:txBody>
      </p:sp>
      <p:pic>
        <p:nvPicPr>
          <p:cNvPr id="9" name="Picture 8" descr="A green specks on a black background&#10;&#10;AI-generated content may be incorrect.">
            <a:extLst>
              <a:ext uri="{FF2B5EF4-FFF2-40B4-BE49-F238E27FC236}">
                <a16:creationId xmlns:a16="http://schemas.microsoft.com/office/drawing/2014/main" id="{F5B45485-9FB7-2F22-9661-3430A1AA023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625" y="1796329"/>
            <a:ext cx="1831858" cy="1831858"/>
          </a:xfrm>
          <a:prstGeom prst="rect">
            <a:avLst/>
          </a:prstGeom>
        </p:spPr>
      </p:pic>
      <p:pic>
        <p:nvPicPr>
          <p:cNvPr id="16" name="Picture 15" descr="A green background with black and white spots&#10;&#10;AI-generated content may be incorrect.">
            <a:extLst>
              <a:ext uri="{FF2B5EF4-FFF2-40B4-BE49-F238E27FC236}">
                <a16:creationId xmlns:a16="http://schemas.microsoft.com/office/drawing/2014/main" id="{9299408C-0FAE-846B-7F7A-D5745C20DD1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313" y="1796329"/>
            <a:ext cx="1831851" cy="1831851"/>
          </a:xfrm>
          <a:prstGeom prst="rect">
            <a:avLst/>
          </a:prstGeom>
        </p:spPr>
      </p:pic>
      <p:pic>
        <p:nvPicPr>
          <p:cNvPr id="22" name="Picture 21" descr="A green glowing background&#10;&#10;AI-generated content may be incorrect.">
            <a:extLst>
              <a:ext uri="{FF2B5EF4-FFF2-40B4-BE49-F238E27FC236}">
                <a16:creationId xmlns:a16="http://schemas.microsoft.com/office/drawing/2014/main" id="{EB202E7E-A570-67A3-2AF3-A69FA51BE701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625" y="3703494"/>
            <a:ext cx="1831858" cy="1831858"/>
          </a:xfrm>
          <a:prstGeom prst="rect">
            <a:avLst/>
          </a:prstGeom>
        </p:spPr>
      </p:pic>
      <p:pic>
        <p:nvPicPr>
          <p:cNvPr id="30" name="Picture 29" descr="A green background with black spots&#10;&#10;AI-generated content may be incorrect.">
            <a:extLst>
              <a:ext uri="{FF2B5EF4-FFF2-40B4-BE49-F238E27FC236}">
                <a16:creationId xmlns:a16="http://schemas.microsoft.com/office/drawing/2014/main" id="{F6B5D0DC-9BA7-62A9-D93D-9492515475DE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318" y="3703494"/>
            <a:ext cx="1831846" cy="1831846"/>
          </a:xfrm>
          <a:prstGeom prst="rect">
            <a:avLst/>
          </a:prstGeom>
        </p:spPr>
      </p:pic>
      <p:pic>
        <p:nvPicPr>
          <p:cNvPr id="38" name="Picture 37" descr="Green lights on a black background&#10;&#10;AI-generated content may be incorrect.">
            <a:extLst>
              <a:ext uri="{FF2B5EF4-FFF2-40B4-BE49-F238E27FC236}">
                <a16:creationId xmlns:a16="http://schemas.microsoft.com/office/drawing/2014/main" id="{B1D64923-5242-BA17-7F35-52256E91AD21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224" y="1796337"/>
            <a:ext cx="1831843" cy="1831843"/>
          </a:xfrm>
          <a:prstGeom prst="rect">
            <a:avLst/>
          </a:prstGeom>
        </p:spPr>
      </p:pic>
      <p:pic>
        <p:nvPicPr>
          <p:cNvPr id="45" name="Picture 44" descr="Green spots on a black background&#10;&#10;AI-generated content may be incorrect.">
            <a:extLst>
              <a:ext uri="{FF2B5EF4-FFF2-40B4-BE49-F238E27FC236}">
                <a16:creationId xmlns:a16="http://schemas.microsoft.com/office/drawing/2014/main" id="{5F9938ED-1B54-8DA9-941B-55A744B760B9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224" y="3713070"/>
            <a:ext cx="1831859" cy="1831859"/>
          </a:xfrm>
          <a:prstGeom prst="rect">
            <a:avLst/>
          </a:prstGeom>
        </p:spPr>
      </p:pic>
      <p:pic>
        <p:nvPicPr>
          <p:cNvPr id="53" name="Picture 52" descr="Green spots on a black background&#10;&#10;AI-generated content may be incorrect.">
            <a:extLst>
              <a:ext uri="{FF2B5EF4-FFF2-40B4-BE49-F238E27FC236}">
                <a16:creationId xmlns:a16="http://schemas.microsoft.com/office/drawing/2014/main" id="{A54EE432-4D66-27B3-740D-17B8D4E7D6EA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905" y="1796341"/>
            <a:ext cx="1831839" cy="1831839"/>
          </a:xfrm>
          <a:prstGeom prst="rect">
            <a:avLst/>
          </a:prstGeom>
        </p:spPr>
      </p:pic>
      <p:pic>
        <p:nvPicPr>
          <p:cNvPr id="62" name="Picture 61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4B217EC0-58C7-6915-E246-B8643448F62A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884" y="3713070"/>
            <a:ext cx="1831860" cy="1831860"/>
          </a:xfrm>
          <a:prstGeom prst="rect">
            <a:avLst/>
          </a:prstGeom>
        </p:spPr>
      </p:pic>
      <p:pic>
        <p:nvPicPr>
          <p:cNvPr id="10" name="Picture 9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486B4031-A6C6-8D74-E3C7-0FD4F661E67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4780125" y="5371632"/>
            <a:ext cx="327660" cy="45719"/>
          </a:xfrm>
          <a:prstGeom prst="rect">
            <a:avLst/>
          </a:prstGeom>
        </p:spPr>
      </p:pic>
      <p:pic>
        <p:nvPicPr>
          <p:cNvPr id="12" name="Picture 11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86498EEB-ED38-2B96-1461-45B6D860BA8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2856683" y="5371631"/>
            <a:ext cx="327660" cy="45719"/>
          </a:xfrm>
          <a:prstGeom prst="rect">
            <a:avLst/>
          </a:prstGeom>
        </p:spPr>
      </p:pic>
      <p:pic>
        <p:nvPicPr>
          <p:cNvPr id="13" name="Picture 12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809C0EA0-9A8E-FC34-3444-DAE6BEF4465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4780125" y="3471169"/>
            <a:ext cx="327660" cy="45719"/>
          </a:xfrm>
          <a:prstGeom prst="rect">
            <a:avLst/>
          </a:prstGeom>
        </p:spPr>
      </p:pic>
      <p:pic>
        <p:nvPicPr>
          <p:cNvPr id="14" name="Picture 13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B31BD7CF-F029-3384-3A72-A3777126F41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2856683" y="3471168"/>
            <a:ext cx="327660" cy="45719"/>
          </a:xfrm>
          <a:prstGeom prst="rect">
            <a:avLst/>
          </a:prstGeom>
        </p:spPr>
      </p:pic>
      <p:pic>
        <p:nvPicPr>
          <p:cNvPr id="15" name="Picture 14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B85E7D6E-9E18-4DD7-0CD4-19D0F02B16B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9802550" y="5354576"/>
            <a:ext cx="327660" cy="45719"/>
          </a:xfrm>
          <a:prstGeom prst="rect">
            <a:avLst/>
          </a:prstGeom>
        </p:spPr>
      </p:pic>
      <p:pic>
        <p:nvPicPr>
          <p:cNvPr id="17" name="Picture 16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144266FF-4C51-0AEE-BB24-08948D782C8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7879108" y="5354575"/>
            <a:ext cx="327660" cy="45719"/>
          </a:xfrm>
          <a:prstGeom prst="rect">
            <a:avLst/>
          </a:prstGeom>
        </p:spPr>
      </p:pic>
      <p:pic>
        <p:nvPicPr>
          <p:cNvPr id="18" name="Picture 17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59F640E4-0F56-C9BA-FD23-44991F3436E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9802550" y="3454113"/>
            <a:ext cx="327660" cy="45719"/>
          </a:xfrm>
          <a:prstGeom prst="rect">
            <a:avLst/>
          </a:prstGeom>
        </p:spPr>
      </p:pic>
      <p:pic>
        <p:nvPicPr>
          <p:cNvPr id="19" name="Picture 18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86242FBD-EA1E-3CDC-C69A-6C0B7035B84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7879108" y="3454112"/>
            <a:ext cx="327660" cy="4571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895C458-1A96-9B77-9516-0AEEDCD5778E}"/>
              </a:ext>
            </a:extLst>
          </p:cNvPr>
          <p:cNvSpPr txBox="1"/>
          <p:nvPr/>
        </p:nvSpPr>
        <p:spPr>
          <a:xfrm>
            <a:off x="2543961" y="3243941"/>
            <a:ext cx="953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µm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D2551C-EEDE-EDE8-36ED-2994F77C72ED}"/>
              </a:ext>
            </a:extLst>
          </p:cNvPr>
          <p:cNvSpPr txBox="1"/>
          <p:nvPr/>
        </p:nvSpPr>
        <p:spPr>
          <a:xfrm>
            <a:off x="1815060" y="1445432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Male</a:t>
            </a:r>
            <a:endParaRPr lang="en-US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090B5C-3FDB-CC9A-03EE-CC36FA1F694B}"/>
              </a:ext>
            </a:extLst>
          </p:cNvPr>
          <p:cNvSpPr txBox="1"/>
          <p:nvPr/>
        </p:nvSpPr>
        <p:spPr>
          <a:xfrm>
            <a:off x="3708634" y="1445432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Female</a:t>
            </a:r>
            <a:endParaRPr lang="en-US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CE9009-7200-A87A-D295-12A0B5E82A3B}"/>
              </a:ext>
            </a:extLst>
          </p:cNvPr>
          <p:cNvSpPr txBox="1"/>
          <p:nvPr/>
        </p:nvSpPr>
        <p:spPr>
          <a:xfrm>
            <a:off x="6890386" y="1446735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Male</a:t>
            </a:r>
            <a:endParaRPr lang="en-US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10E54A-D958-6374-48F3-50FF1E32B433}"/>
              </a:ext>
            </a:extLst>
          </p:cNvPr>
          <p:cNvSpPr txBox="1"/>
          <p:nvPr/>
        </p:nvSpPr>
        <p:spPr>
          <a:xfrm>
            <a:off x="8783049" y="1446735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Female</a:t>
            </a:r>
            <a:endParaRPr lang="en-US" b="1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7BA362D-8856-A13D-0BEC-8228803DCAF3}"/>
              </a:ext>
            </a:extLst>
          </p:cNvPr>
          <p:cNvCxnSpPr/>
          <p:nvPr/>
        </p:nvCxnSpPr>
        <p:spPr>
          <a:xfrm>
            <a:off x="1294301" y="1449242"/>
            <a:ext cx="39970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C7067DE-144B-7067-E9BC-3F822045F976}"/>
              </a:ext>
            </a:extLst>
          </p:cNvPr>
          <p:cNvCxnSpPr/>
          <p:nvPr/>
        </p:nvCxnSpPr>
        <p:spPr>
          <a:xfrm>
            <a:off x="6353479" y="1443350"/>
            <a:ext cx="39970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C6AE97AC-5ABA-8D16-B381-2028D901F420}"/>
              </a:ext>
            </a:extLst>
          </p:cNvPr>
          <p:cNvSpPr txBox="1"/>
          <p:nvPr/>
        </p:nvSpPr>
        <p:spPr>
          <a:xfrm>
            <a:off x="2798132" y="936075"/>
            <a:ext cx="989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GD16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15FCAE-63BC-4BD8-DBFD-237F825679B7}"/>
              </a:ext>
            </a:extLst>
          </p:cNvPr>
          <p:cNvSpPr txBox="1"/>
          <p:nvPr/>
        </p:nvSpPr>
        <p:spPr>
          <a:xfrm>
            <a:off x="7964516" y="978287"/>
            <a:ext cx="989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GD20</a:t>
            </a:r>
          </a:p>
        </p:txBody>
      </p:sp>
      <p:sp>
        <p:nvSpPr>
          <p:cNvPr id="31" name="Flowchart: Merge 30">
            <a:extLst>
              <a:ext uri="{FF2B5EF4-FFF2-40B4-BE49-F238E27FC236}">
                <a16:creationId xmlns:a16="http://schemas.microsoft.com/office/drawing/2014/main" id="{B4F9F21C-C159-4B60-7502-407839F28315}"/>
              </a:ext>
            </a:extLst>
          </p:cNvPr>
          <p:cNvSpPr>
            <a:spLocks noChangeAspect="1"/>
          </p:cNvSpPr>
          <p:nvPr/>
        </p:nvSpPr>
        <p:spPr>
          <a:xfrm rot="2294689">
            <a:off x="4144276" y="2798879"/>
            <a:ext cx="67754" cy="67754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2" name="Arrow: Down 31">
            <a:extLst>
              <a:ext uri="{FF2B5EF4-FFF2-40B4-BE49-F238E27FC236}">
                <a16:creationId xmlns:a16="http://schemas.microsoft.com/office/drawing/2014/main" id="{CCBF0431-7C61-94CA-4E8E-F26D29DABB9B}"/>
              </a:ext>
            </a:extLst>
          </p:cNvPr>
          <p:cNvSpPr>
            <a:spLocks noChangeAspect="1"/>
          </p:cNvSpPr>
          <p:nvPr/>
        </p:nvSpPr>
        <p:spPr>
          <a:xfrm rot="1179285">
            <a:off x="4466741" y="2489074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lowchart: Merge 32">
            <a:extLst>
              <a:ext uri="{FF2B5EF4-FFF2-40B4-BE49-F238E27FC236}">
                <a16:creationId xmlns:a16="http://schemas.microsoft.com/office/drawing/2014/main" id="{927EE898-BFEB-E46B-C07A-E8CA13BFA36B}"/>
              </a:ext>
            </a:extLst>
          </p:cNvPr>
          <p:cNvSpPr>
            <a:spLocks noChangeAspect="1"/>
          </p:cNvSpPr>
          <p:nvPr/>
        </p:nvSpPr>
        <p:spPr>
          <a:xfrm rot="2294689">
            <a:off x="1818886" y="3137682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4" name="Arrow: Down 33">
            <a:extLst>
              <a:ext uri="{FF2B5EF4-FFF2-40B4-BE49-F238E27FC236}">
                <a16:creationId xmlns:a16="http://schemas.microsoft.com/office/drawing/2014/main" id="{E19A86F8-978E-C47F-97A2-96AB4EDA2611}"/>
              </a:ext>
            </a:extLst>
          </p:cNvPr>
          <p:cNvSpPr>
            <a:spLocks noChangeAspect="1"/>
          </p:cNvSpPr>
          <p:nvPr/>
        </p:nvSpPr>
        <p:spPr>
          <a:xfrm rot="20025152">
            <a:off x="2245142" y="2566185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lowchart: Merge 34">
            <a:extLst>
              <a:ext uri="{FF2B5EF4-FFF2-40B4-BE49-F238E27FC236}">
                <a16:creationId xmlns:a16="http://schemas.microsoft.com/office/drawing/2014/main" id="{5228C9AF-B4F1-B329-5D8B-98D22274D200}"/>
              </a:ext>
            </a:extLst>
          </p:cNvPr>
          <p:cNvSpPr>
            <a:spLocks noChangeAspect="1"/>
          </p:cNvSpPr>
          <p:nvPr/>
        </p:nvSpPr>
        <p:spPr>
          <a:xfrm rot="2294689">
            <a:off x="2942837" y="4322255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2F4A5C98-4202-5006-5844-B3CD8E099587}"/>
              </a:ext>
            </a:extLst>
          </p:cNvPr>
          <p:cNvSpPr>
            <a:spLocks noChangeAspect="1"/>
          </p:cNvSpPr>
          <p:nvPr/>
        </p:nvSpPr>
        <p:spPr>
          <a:xfrm rot="20025152">
            <a:off x="1973385" y="4437361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Merge 36">
            <a:extLst>
              <a:ext uri="{FF2B5EF4-FFF2-40B4-BE49-F238E27FC236}">
                <a16:creationId xmlns:a16="http://schemas.microsoft.com/office/drawing/2014/main" id="{69350767-A885-E3F9-2A6D-E97EBF5AC435}"/>
              </a:ext>
            </a:extLst>
          </p:cNvPr>
          <p:cNvSpPr>
            <a:spLocks noChangeAspect="1"/>
          </p:cNvSpPr>
          <p:nvPr/>
        </p:nvSpPr>
        <p:spPr>
          <a:xfrm rot="2294689">
            <a:off x="4009472" y="4369832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9" name="Arrow: Down 38">
            <a:extLst>
              <a:ext uri="{FF2B5EF4-FFF2-40B4-BE49-F238E27FC236}">
                <a16:creationId xmlns:a16="http://schemas.microsoft.com/office/drawing/2014/main" id="{1CF55BA3-02FB-D7D9-E2B0-B12F003EBEA8}"/>
              </a:ext>
            </a:extLst>
          </p:cNvPr>
          <p:cNvSpPr>
            <a:spLocks noChangeAspect="1"/>
          </p:cNvSpPr>
          <p:nvPr/>
        </p:nvSpPr>
        <p:spPr>
          <a:xfrm rot="20025152">
            <a:off x="3864584" y="4111940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lowchart: Merge 39">
            <a:extLst>
              <a:ext uri="{FF2B5EF4-FFF2-40B4-BE49-F238E27FC236}">
                <a16:creationId xmlns:a16="http://schemas.microsoft.com/office/drawing/2014/main" id="{466D8D39-16A5-F9EE-ED36-B321F9886AF8}"/>
              </a:ext>
            </a:extLst>
          </p:cNvPr>
          <p:cNvSpPr>
            <a:spLocks noChangeAspect="1"/>
          </p:cNvSpPr>
          <p:nvPr/>
        </p:nvSpPr>
        <p:spPr>
          <a:xfrm rot="2294689">
            <a:off x="8036355" y="3837440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1" name="Arrow: Down 40">
            <a:extLst>
              <a:ext uri="{FF2B5EF4-FFF2-40B4-BE49-F238E27FC236}">
                <a16:creationId xmlns:a16="http://schemas.microsoft.com/office/drawing/2014/main" id="{389A8CBC-D617-3C57-8F86-3A2B5A9DE8C9}"/>
              </a:ext>
            </a:extLst>
          </p:cNvPr>
          <p:cNvSpPr>
            <a:spLocks noChangeAspect="1"/>
          </p:cNvSpPr>
          <p:nvPr/>
        </p:nvSpPr>
        <p:spPr>
          <a:xfrm rot="20025152">
            <a:off x="7612382" y="4229839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Merge 41">
            <a:extLst>
              <a:ext uri="{FF2B5EF4-FFF2-40B4-BE49-F238E27FC236}">
                <a16:creationId xmlns:a16="http://schemas.microsoft.com/office/drawing/2014/main" id="{16C76F63-8976-F9BC-EC2D-433DFE66A6DD}"/>
              </a:ext>
            </a:extLst>
          </p:cNvPr>
          <p:cNvSpPr>
            <a:spLocks noChangeAspect="1"/>
          </p:cNvSpPr>
          <p:nvPr/>
        </p:nvSpPr>
        <p:spPr>
          <a:xfrm rot="7751058">
            <a:off x="9033325" y="3935450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3" name="Arrow: Down 42">
            <a:extLst>
              <a:ext uri="{FF2B5EF4-FFF2-40B4-BE49-F238E27FC236}">
                <a16:creationId xmlns:a16="http://schemas.microsoft.com/office/drawing/2014/main" id="{7CD9E344-B32F-D9CF-105F-A5A0B5F45577}"/>
              </a:ext>
            </a:extLst>
          </p:cNvPr>
          <p:cNvSpPr>
            <a:spLocks noChangeAspect="1"/>
          </p:cNvSpPr>
          <p:nvPr/>
        </p:nvSpPr>
        <p:spPr>
          <a:xfrm rot="1690163">
            <a:off x="8763717" y="5134035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Merge 43">
            <a:extLst>
              <a:ext uri="{FF2B5EF4-FFF2-40B4-BE49-F238E27FC236}">
                <a16:creationId xmlns:a16="http://schemas.microsoft.com/office/drawing/2014/main" id="{C48EFE04-6687-9569-F0BB-0AAAF928C06A}"/>
              </a:ext>
            </a:extLst>
          </p:cNvPr>
          <p:cNvSpPr>
            <a:spLocks noChangeAspect="1"/>
          </p:cNvSpPr>
          <p:nvPr/>
        </p:nvSpPr>
        <p:spPr>
          <a:xfrm rot="2294689">
            <a:off x="9563407" y="2450785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6" name="Arrow: Down 45">
            <a:extLst>
              <a:ext uri="{FF2B5EF4-FFF2-40B4-BE49-F238E27FC236}">
                <a16:creationId xmlns:a16="http://schemas.microsoft.com/office/drawing/2014/main" id="{84EFBB3D-F4D2-88FD-6139-9E57C6337BC1}"/>
              </a:ext>
            </a:extLst>
          </p:cNvPr>
          <p:cNvSpPr>
            <a:spLocks noChangeAspect="1"/>
          </p:cNvSpPr>
          <p:nvPr/>
        </p:nvSpPr>
        <p:spPr>
          <a:xfrm rot="20025152">
            <a:off x="8761742" y="2946755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lowchart: Merge 46">
            <a:extLst>
              <a:ext uri="{FF2B5EF4-FFF2-40B4-BE49-F238E27FC236}">
                <a16:creationId xmlns:a16="http://schemas.microsoft.com/office/drawing/2014/main" id="{93DE66F0-F21B-0783-3A98-2D5A27A4478C}"/>
              </a:ext>
            </a:extLst>
          </p:cNvPr>
          <p:cNvSpPr>
            <a:spLocks noChangeAspect="1"/>
          </p:cNvSpPr>
          <p:nvPr/>
        </p:nvSpPr>
        <p:spPr>
          <a:xfrm rot="2294689">
            <a:off x="8119568" y="2676114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8" name="Arrow: Down 47">
            <a:extLst>
              <a:ext uri="{FF2B5EF4-FFF2-40B4-BE49-F238E27FC236}">
                <a16:creationId xmlns:a16="http://schemas.microsoft.com/office/drawing/2014/main" id="{5C03C96F-7987-72BC-4CD6-D7667958C20C}"/>
              </a:ext>
            </a:extLst>
          </p:cNvPr>
          <p:cNvSpPr>
            <a:spLocks noChangeAspect="1"/>
          </p:cNvSpPr>
          <p:nvPr/>
        </p:nvSpPr>
        <p:spPr>
          <a:xfrm rot="11416135">
            <a:off x="7271680" y="3160164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066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0D14E-9559-C4B4-E319-C41128211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045DE2-BD06-C078-1D67-2E516A8A0C96}"/>
              </a:ext>
            </a:extLst>
          </p:cNvPr>
          <p:cNvSpPr txBox="1"/>
          <p:nvPr/>
        </p:nvSpPr>
        <p:spPr>
          <a:xfrm>
            <a:off x="1815060" y="1445432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Male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40705E-1138-7543-9177-303A8F3F2834}"/>
              </a:ext>
            </a:extLst>
          </p:cNvPr>
          <p:cNvSpPr txBox="1"/>
          <p:nvPr/>
        </p:nvSpPr>
        <p:spPr>
          <a:xfrm>
            <a:off x="3708634" y="1445432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Female</a:t>
            </a: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ADBB24-9B59-CAF1-72BD-685297B41E9D}"/>
              </a:ext>
            </a:extLst>
          </p:cNvPr>
          <p:cNvSpPr txBox="1"/>
          <p:nvPr/>
        </p:nvSpPr>
        <p:spPr>
          <a:xfrm>
            <a:off x="257845" y="262665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Control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AF89E1-D415-2256-9084-80259554836D}"/>
              </a:ext>
            </a:extLst>
          </p:cNvPr>
          <p:cNvSpPr txBox="1"/>
          <p:nvPr/>
        </p:nvSpPr>
        <p:spPr>
          <a:xfrm>
            <a:off x="0" y="4753632"/>
            <a:ext cx="1639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Polyamide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601BD1-2245-06E4-EDD7-C1571E2BDB37}"/>
              </a:ext>
            </a:extLst>
          </p:cNvPr>
          <p:cNvSpPr txBox="1"/>
          <p:nvPr/>
        </p:nvSpPr>
        <p:spPr>
          <a:xfrm>
            <a:off x="6890386" y="1446735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Male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CE9820-1F6A-9B29-B8C7-C11885BA14A2}"/>
              </a:ext>
            </a:extLst>
          </p:cNvPr>
          <p:cNvSpPr txBox="1"/>
          <p:nvPr/>
        </p:nvSpPr>
        <p:spPr>
          <a:xfrm>
            <a:off x="8783049" y="1446735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Female</a:t>
            </a:r>
            <a:endParaRPr lang="en-US" b="1"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B0D227F-C313-1B09-8A79-5B919C11D605}"/>
              </a:ext>
            </a:extLst>
          </p:cNvPr>
          <p:cNvCxnSpPr/>
          <p:nvPr/>
        </p:nvCxnSpPr>
        <p:spPr>
          <a:xfrm>
            <a:off x="1294301" y="1449242"/>
            <a:ext cx="39970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F11ABD7-3A6F-CC34-2699-D7006B65152F}"/>
              </a:ext>
            </a:extLst>
          </p:cNvPr>
          <p:cNvCxnSpPr/>
          <p:nvPr/>
        </p:nvCxnSpPr>
        <p:spPr>
          <a:xfrm>
            <a:off x="6353479" y="1443350"/>
            <a:ext cx="39970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9CBDC0C1-3CEE-3E25-CB59-7254694A940D}"/>
              </a:ext>
            </a:extLst>
          </p:cNvPr>
          <p:cNvSpPr txBox="1"/>
          <p:nvPr/>
        </p:nvSpPr>
        <p:spPr>
          <a:xfrm>
            <a:off x="2798132" y="936075"/>
            <a:ext cx="989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GD16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ACB37FA-B908-23C8-4AD9-9C7E00A69353}"/>
              </a:ext>
            </a:extLst>
          </p:cNvPr>
          <p:cNvSpPr txBox="1"/>
          <p:nvPr/>
        </p:nvSpPr>
        <p:spPr>
          <a:xfrm>
            <a:off x="7964516" y="978287"/>
            <a:ext cx="989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GD20</a:t>
            </a:r>
          </a:p>
        </p:txBody>
      </p:sp>
      <p:pic>
        <p:nvPicPr>
          <p:cNvPr id="14" name="Picture 13" descr="A black background with purple specks&#10;&#10;AI-generated content may be incorrect.">
            <a:extLst>
              <a:ext uri="{FF2B5EF4-FFF2-40B4-BE49-F238E27FC236}">
                <a16:creationId xmlns:a16="http://schemas.microsoft.com/office/drawing/2014/main" id="{F3AF2B1C-3E59-2E2F-760E-B0CC13849DD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428" y="1794789"/>
            <a:ext cx="1843955" cy="1843955"/>
          </a:xfrm>
          <a:prstGeom prst="rect">
            <a:avLst/>
          </a:prstGeom>
        </p:spPr>
      </p:pic>
      <p:pic>
        <p:nvPicPr>
          <p:cNvPr id="20" name="Picture 19" descr="A black background with purple streaks&#10;&#10;AI-generated content may be incorrect.">
            <a:extLst>
              <a:ext uri="{FF2B5EF4-FFF2-40B4-BE49-F238E27FC236}">
                <a16:creationId xmlns:a16="http://schemas.microsoft.com/office/drawing/2014/main" id="{936A5402-51D2-D2A2-14C5-AB8B4E6767E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570" y="1794788"/>
            <a:ext cx="1843955" cy="1843955"/>
          </a:xfrm>
          <a:prstGeom prst="rect">
            <a:avLst/>
          </a:prstGeom>
        </p:spPr>
      </p:pic>
      <p:pic>
        <p:nvPicPr>
          <p:cNvPr id="26" name="Picture 25" descr="A black background with purple spots&#10;&#10;AI-generated content may be incorrect.">
            <a:extLst>
              <a:ext uri="{FF2B5EF4-FFF2-40B4-BE49-F238E27FC236}">
                <a16:creationId xmlns:a16="http://schemas.microsoft.com/office/drawing/2014/main" id="{E1591374-E4A2-0C5E-B4C6-BF221A4B329B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428" y="3716958"/>
            <a:ext cx="1843955" cy="1843955"/>
          </a:xfrm>
          <a:prstGeom prst="rect">
            <a:avLst/>
          </a:prstGeom>
        </p:spPr>
      </p:pic>
      <p:pic>
        <p:nvPicPr>
          <p:cNvPr id="8" name="Picture 7" descr="A black background with purple spots&#10;&#10;AI-generated content may be incorrect.">
            <a:extLst>
              <a:ext uri="{FF2B5EF4-FFF2-40B4-BE49-F238E27FC236}">
                <a16:creationId xmlns:a16="http://schemas.microsoft.com/office/drawing/2014/main" id="{B351C9A5-C891-546D-BCE0-6A52F15235D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570" y="3716957"/>
            <a:ext cx="1843955" cy="1843955"/>
          </a:xfrm>
          <a:prstGeom prst="rect">
            <a:avLst/>
          </a:prstGeom>
        </p:spPr>
      </p:pic>
      <p:pic>
        <p:nvPicPr>
          <p:cNvPr id="10" name="Picture 9" descr="A purple background with black and white spots&#10;&#10;AI-generated content may be incorrect.">
            <a:extLst>
              <a:ext uri="{FF2B5EF4-FFF2-40B4-BE49-F238E27FC236}">
                <a16:creationId xmlns:a16="http://schemas.microsoft.com/office/drawing/2014/main" id="{5D6AB3B8-EC85-B733-6453-F63426ED9A5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383" y="1806985"/>
            <a:ext cx="1843956" cy="1843956"/>
          </a:xfrm>
          <a:prstGeom prst="rect">
            <a:avLst/>
          </a:prstGeom>
        </p:spPr>
      </p:pic>
      <p:pic>
        <p:nvPicPr>
          <p:cNvPr id="11" name="Picture 10" descr="A purple background with black dots&#10;&#10;AI-generated content may be incorrect.">
            <a:extLst>
              <a:ext uri="{FF2B5EF4-FFF2-40B4-BE49-F238E27FC236}">
                <a16:creationId xmlns:a16="http://schemas.microsoft.com/office/drawing/2014/main" id="{91EA18BF-1C5A-43A5-14FA-FA908079EC01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384" y="3730404"/>
            <a:ext cx="1843955" cy="1843955"/>
          </a:xfrm>
          <a:prstGeom prst="rect">
            <a:avLst/>
          </a:prstGeom>
        </p:spPr>
      </p:pic>
      <p:pic>
        <p:nvPicPr>
          <p:cNvPr id="58" name="Picture 57" descr="A purple background with white spots&#10;&#10;AI-generated content may be incorrect.">
            <a:extLst>
              <a:ext uri="{FF2B5EF4-FFF2-40B4-BE49-F238E27FC236}">
                <a16:creationId xmlns:a16="http://schemas.microsoft.com/office/drawing/2014/main" id="{BC101F05-642C-2CC9-225F-63E7FF6662B4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387" y="1808096"/>
            <a:ext cx="1843956" cy="1843956"/>
          </a:xfrm>
          <a:prstGeom prst="rect">
            <a:avLst/>
          </a:prstGeom>
        </p:spPr>
      </p:pic>
      <p:pic>
        <p:nvPicPr>
          <p:cNvPr id="60" name="Picture 59" descr="A dark purple background with white spots&#10;&#10;AI-generated content may be incorrect.">
            <a:extLst>
              <a:ext uri="{FF2B5EF4-FFF2-40B4-BE49-F238E27FC236}">
                <a16:creationId xmlns:a16="http://schemas.microsoft.com/office/drawing/2014/main" id="{2042BD4C-6933-C8BA-1A4B-D175F7FCDB77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973" y="3730404"/>
            <a:ext cx="1843956" cy="1843956"/>
          </a:xfrm>
          <a:prstGeom prst="rect">
            <a:avLst/>
          </a:prstGeom>
        </p:spPr>
      </p:pic>
      <p:pic>
        <p:nvPicPr>
          <p:cNvPr id="9" name="Picture 8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EEADA300-AF9F-54A2-FACC-A38B872B3E4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4766532" y="5378501"/>
            <a:ext cx="327660" cy="45719"/>
          </a:xfrm>
          <a:prstGeom prst="rect">
            <a:avLst/>
          </a:prstGeom>
        </p:spPr>
      </p:pic>
      <p:pic>
        <p:nvPicPr>
          <p:cNvPr id="12" name="Picture 11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4DA3F58A-46EE-DD83-89BB-197934368DE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2846390" y="5378501"/>
            <a:ext cx="327660" cy="45719"/>
          </a:xfrm>
          <a:prstGeom prst="rect">
            <a:avLst/>
          </a:prstGeom>
        </p:spPr>
      </p:pic>
      <p:pic>
        <p:nvPicPr>
          <p:cNvPr id="13" name="Picture 12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50B0BE89-6EAF-4181-5A0A-28174D30856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4756797" y="3449369"/>
            <a:ext cx="327660" cy="457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EF3C3F8-E616-CF0C-8937-415197D2BD51}"/>
              </a:ext>
            </a:extLst>
          </p:cNvPr>
          <p:cNvSpPr txBox="1"/>
          <p:nvPr/>
        </p:nvSpPr>
        <p:spPr>
          <a:xfrm>
            <a:off x="2537714" y="3221676"/>
            <a:ext cx="953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µm</a:t>
            </a:r>
          </a:p>
        </p:txBody>
      </p:sp>
      <p:pic>
        <p:nvPicPr>
          <p:cNvPr id="17" name="Picture 16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62F5F36B-53B2-2074-AD1F-88E7997E3DC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2846390" y="3451088"/>
            <a:ext cx="327660" cy="45719"/>
          </a:xfrm>
          <a:prstGeom prst="rect">
            <a:avLst/>
          </a:prstGeom>
        </p:spPr>
      </p:pic>
      <p:pic>
        <p:nvPicPr>
          <p:cNvPr id="18" name="Picture 17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7662E605-9BAC-1856-7D23-F10F5B059A9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9803244" y="3446862"/>
            <a:ext cx="327660" cy="45719"/>
          </a:xfrm>
          <a:prstGeom prst="rect">
            <a:avLst/>
          </a:prstGeom>
        </p:spPr>
      </p:pic>
      <p:pic>
        <p:nvPicPr>
          <p:cNvPr id="21" name="Picture 20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41B649E3-B7CE-298F-2204-56A7630C85B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7879390" y="3448581"/>
            <a:ext cx="327660" cy="45719"/>
          </a:xfrm>
          <a:prstGeom prst="rect">
            <a:avLst/>
          </a:prstGeom>
        </p:spPr>
      </p:pic>
      <p:pic>
        <p:nvPicPr>
          <p:cNvPr id="22" name="Picture 21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46500189-3BB0-1A13-C19C-75AA6C5686F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9803244" y="5389441"/>
            <a:ext cx="327660" cy="45719"/>
          </a:xfrm>
          <a:prstGeom prst="rect">
            <a:avLst/>
          </a:prstGeom>
        </p:spPr>
      </p:pic>
      <p:pic>
        <p:nvPicPr>
          <p:cNvPr id="23" name="Picture 22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A77F1C53-E2AB-E2DF-3A34-C3CC15B020A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7869655" y="5389441"/>
            <a:ext cx="327660" cy="45719"/>
          </a:xfrm>
          <a:prstGeom prst="rect">
            <a:avLst/>
          </a:prstGeom>
        </p:spPr>
      </p:pic>
      <p:sp>
        <p:nvSpPr>
          <p:cNvPr id="27" name="Arrow: Down 26">
            <a:extLst>
              <a:ext uri="{FF2B5EF4-FFF2-40B4-BE49-F238E27FC236}">
                <a16:creationId xmlns:a16="http://schemas.microsoft.com/office/drawing/2014/main" id="{7895B4CF-1F97-EEFD-3F48-DAA02E704213}"/>
              </a:ext>
            </a:extLst>
          </p:cNvPr>
          <p:cNvSpPr>
            <a:spLocks noChangeAspect="1"/>
          </p:cNvSpPr>
          <p:nvPr/>
        </p:nvSpPr>
        <p:spPr>
          <a:xfrm rot="1179285">
            <a:off x="4426792" y="2424040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F958D89E-D571-3597-F27D-0964B4F9F499}"/>
              </a:ext>
            </a:extLst>
          </p:cNvPr>
          <p:cNvSpPr>
            <a:spLocks noChangeAspect="1"/>
          </p:cNvSpPr>
          <p:nvPr/>
        </p:nvSpPr>
        <p:spPr>
          <a:xfrm rot="20025152">
            <a:off x="2357227" y="2184280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71636E29-BCFB-8100-10DE-4009E568489E}"/>
              </a:ext>
            </a:extLst>
          </p:cNvPr>
          <p:cNvSpPr>
            <a:spLocks/>
          </p:cNvSpPr>
          <p:nvPr/>
        </p:nvSpPr>
        <p:spPr>
          <a:xfrm rot="20025152">
            <a:off x="1986872" y="4395032"/>
            <a:ext cx="100584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F0C64F95-7620-D3BB-2453-B604DA5EEDCB}"/>
              </a:ext>
            </a:extLst>
          </p:cNvPr>
          <p:cNvSpPr>
            <a:spLocks noChangeAspect="1"/>
          </p:cNvSpPr>
          <p:nvPr/>
        </p:nvSpPr>
        <p:spPr>
          <a:xfrm rot="20025152">
            <a:off x="3751042" y="4076427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Down 33">
            <a:extLst>
              <a:ext uri="{FF2B5EF4-FFF2-40B4-BE49-F238E27FC236}">
                <a16:creationId xmlns:a16="http://schemas.microsoft.com/office/drawing/2014/main" id="{635BE933-BB1F-9B8F-7C02-3063787EA0D0}"/>
              </a:ext>
            </a:extLst>
          </p:cNvPr>
          <p:cNvSpPr>
            <a:spLocks noChangeAspect="1"/>
          </p:cNvSpPr>
          <p:nvPr/>
        </p:nvSpPr>
        <p:spPr>
          <a:xfrm rot="20025152">
            <a:off x="6807072" y="5105412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row: Down 34">
            <a:extLst>
              <a:ext uri="{FF2B5EF4-FFF2-40B4-BE49-F238E27FC236}">
                <a16:creationId xmlns:a16="http://schemas.microsoft.com/office/drawing/2014/main" id="{0FCC3056-97FB-D76A-F02C-E9544CDD80CD}"/>
              </a:ext>
            </a:extLst>
          </p:cNvPr>
          <p:cNvSpPr>
            <a:spLocks noChangeAspect="1"/>
          </p:cNvSpPr>
          <p:nvPr/>
        </p:nvSpPr>
        <p:spPr>
          <a:xfrm rot="1690163">
            <a:off x="8750653" y="5179334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A138A48A-78E4-01BC-3262-0ABC89C58FC9}"/>
              </a:ext>
            </a:extLst>
          </p:cNvPr>
          <p:cNvSpPr>
            <a:spLocks noChangeAspect="1"/>
          </p:cNvSpPr>
          <p:nvPr/>
        </p:nvSpPr>
        <p:spPr>
          <a:xfrm rot="20025152">
            <a:off x="8796567" y="2969877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row: Down 36">
            <a:extLst>
              <a:ext uri="{FF2B5EF4-FFF2-40B4-BE49-F238E27FC236}">
                <a16:creationId xmlns:a16="http://schemas.microsoft.com/office/drawing/2014/main" id="{DEE30D6E-FB8C-6F8C-0721-45C69793A516}"/>
              </a:ext>
            </a:extLst>
          </p:cNvPr>
          <p:cNvSpPr>
            <a:spLocks noChangeAspect="1"/>
          </p:cNvSpPr>
          <p:nvPr/>
        </p:nvSpPr>
        <p:spPr>
          <a:xfrm rot="11416135">
            <a:off x="8056351" y="2370597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613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A97BD-B990-1470-18C0-7FB0F742A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4E3D80B-AEEB-2514-2144-8870AD0C9E4D}"/>
              </a:ext>
            </a:extLst>
          </p:cNvPr>
          <p:cNvSpPr txBox="1"/>
          <p:nvPr/>
        </p:nvSpPr>
        <p:spPr>
          <a:xfrm>
            <a:off x="257845" y="262665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Control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7386F6-716F-2E7E-D210-98597C68983B}"/>
              </a:ext>
            </a:extLst>
          </p:cNvPr>
          <p:cNvSpPr txBox="1"/>
          <p:nvPr/>
        </p:nvSpPr>
        <p:spPr>
          <a:xfrm>
            <a:off x="0" y="4753632"/>
            <a:ext cx="1639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Polyamide</a:t>
            </a:r>
            <a:endParaRPr lang="en-US" b="1" dirty="0"/>
          </a:p>
        </p:txBody>
      </p:sp>
      <p:pic>
        <p:nvPicPr>
          <p:cNvPr id="8" name="Picture 7" descr="A black background with orange spots&#10;&#10;AI-generated content may be incorrect.">
            <a:extLst>
              <a:ext uri="{FF2B5EF4-FFF2-40B4-BE49-F238E27FC236}">
                <a16:creationId xmlns:a16="http://schemas.microsoft.com/office/drawing/2014/main" id="{1B85C113-3E9B-5C49-1722-C79BB5130B0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443" y="1815770"/>
            <a:ext cx="1859577" cy="1859577"/>
          </a:xfrm>
          <a:prstGeom prst="rect">
            <a:avLst/>
          </a:prstGeom>
        </p:spPr>
      </p:pic>
      <p:pic>
        <p:nvPicPr>
          <p:cNvPr id="9" name="Picture 8" descr="A black and orange background&#10;&#10;AI-generated content may be incorrect.">
            <a:extLst>
              <a:ext uri="{FF2B5EF4-FFF2-40B4-BE49-F238E27FC236}">
                <a16:creationId xmlns:a16="http://schemas.microsoft.com/office/drawing/2014/main" id="{BEF69C8B-4F21-B7C7-222E-123F59DB2B3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105" y="1816910"/>
            <a:ext cx="1858435" cy="1858435"/>
          </a:xfrm>
          <a:prstGeom prst="rect">
            <a:avLst/>
          </a:prstGeom>
        </p:spPr>
      </p:pic>
      <p:pic>
        <p:nvPicPr>
          <p:cNvPr id="10" name="Picture 9" descr="A black background with orange spots&#10;&#10;AI-generated content may be incorrect.">
            <a:extLst>
              <a:ext uri="{FF2B5EF4-FFF2-40B4-BE49-F238E27FC236}">
                <a16:creationId xmlns:a16="http://schemas.microsoft.com/office/drawing/2014/main" id="{1B18A829-5B0E-D753-CFF7-FCB7414A6341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443" y="3724444"/>
            <a:ext cx="1858438" cy="1858438"/>
          </a:xfrm>
          <a:prstGeom prst="rect">
            <a:avLst/>
          </a:prstGeom>
        </p:spPr>
      </p:pic>
      <p:pic>
        <p:nvPicPr>
          <p:cNvPr id="32" name="Picture 31" descr="A dark background with orange spots&#10;&#10;AI-generated content may be incorrect.">
            <a:extLst>
              <a:ext uri="{FF2B5EF4-FFF2-40B4-BE49-F238E27FC236}">
                <a16:creationId xmlns:a16="http://schemas.microsoft.com/office/drawing/2014/main" id="{6B21FAC9-F137-6A67-9FA0-A04BA5FEDA6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729" y="3724445"/>
            <a:ext cx="1858435" cy="1858435"/>
          </a:xfrm>
          <a:prstGeom prst="rect">
            <a:avLst/>
          </a:prstGeom>
        </p:spPr>
      </p:pic>
      <p:pic>
        <p:nvPicPr>
          <p:cNvPr id="19" name="Picture 18" descr="A dark brown and white background&#10;&#10;AI-generated content may be incorrect.">
            <a:extLst>
              <a:ext uri="{FF2B5EF4-FFF2-40B4-BE49-F238E27FC236}">
                <a16:creationId xmlns:a16="http://schemas.microsoft.com/office/drawing/2014/main" id="{6F328832-DC3E-81CF-1D29-2AD277849D6B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210" y="1815770"/>
            <a:ext cx="1859577" cy="1859577"/>
          </a:xfrm>
          <a:prstGeom prst="rect">
            <a:avLst/>
          </a:prstGeom>
        </p:spPr>
      </p:pic>
      <p:pic>
        <p:nvPicPr>
          <p:cNvPr id="47" name="Picture 46" descr="A black background with yellow spots&#10;&#10;AI-generated content may be incorrect.">
            <a:extLst>
              <a:ext uri="{FF2B5EF4-FFF2-40B4-BE49-F238E27FC236}">
                <a16:creationId xmlns:a16="http://schemas.microsoft.com/office/drawing/2014/main" id="{D4CED355-8B71-A38E-A72A-313AFF3EE3D0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210" y="3724447"/>
            <a:ext cx="1858435" cy="1858435"/>
          </a:xfrm>
          <a:prstGeom prst="rect">
            <a:avLst/>
          </a:prstGeom>
        </p:spPr>
      </p:pic>
      <p:pic>
        <p:nvPicPr>
          <p:cNvPr id="26" name="Picture 25" descr="A dark background with white spots&#10;&#10;AI-generated content may be incorrect.">
            <a:extLst>
              <a:ext uri="{FF2B5EF4-FFF2-40B4-BE49-F238E27FC236}">
                <a16:creationId xmlns:a16="http://schemas.microsoft.com/office/drawing/2014/main" id="{D6F93638-67E1-59AB-1C71-8EA9AF863CE8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421" y="1816922"/>
            <a:ext cx="1859577" cy="1859577"/>
          </a:xfrm>
          <a:prstGeom prst="rect">
            <a:avLst/>
          </a:prstGeom>
        </p:spPr>
      </p:pic>
      <p:pic>
        <p:nvPicPr>
          <p:cNvPr id="28" name="Picture 27" descr="A dark brown surface with white spots&#10;&#10;AI-generated content may be incorrect.">
            <a:extLst>
              <a:ext uri="{FF2B5EF4-FFF2-40B4-BE49-F238E27FC236}">
                <a16:creationId xmlns:a16="http://schemas.microsoft.com/office/drawing/2014/main" id="{90ED2209-D2A8-B6FE-63B3-B902A7DAA08E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420" y="3724445"/>
            <a:ext cx="1858435" cy="18584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99D4D5F-8710-ECA0-8FC7-FACCBFE6A132}"/>
              </a:ext>
            </a:extLst>
          </p:cNvPr>
          <p:cNvSpPr txBox="1"/>
          <p:nvPr/>
        </p:nvSpPr>
        <p:spPr>
          <a:xfrm>
            <a:off x="1815060" y="1445432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Male</a:t>
            </a:r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4B6204-43FF-8FE2-43A8-36DE218B0930}"/>
              </a:ext>
            </a:extLst>
          </p:cNvPr>
          <p:cNvSpPr txBox="1"/>
          <p:nvPr/>
        </p:nvSpPr>
        <p:spPr>
          <a:xfrm>
            <a:off x="3681338" y="1445432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Female</a:t>
            </a: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6676DF-0470-7AE6-400A-BB52EF636D35}"/>
              </a:ext>
            </a:extLst>
          </p:cNvPr>
          <p:cNvSpPr txBox="1"/>
          <p:nvPr/>
        </p:nvSpPr>
        <p:spPr>
          <a:xfrm>
            <a:off x="6890386" y="1446735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Male</a:t>
            </a:r>
            <a:endParaRPr lang="en-US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B82A90-31BF-1FA6-5DA3-58757E24FE55}"/>
              </a:ext>
            </a:extLst>
          </p:cNvPr>
          <p:cNvSpPr txBox="1"/>
          <p:nvPr/>
        </p:nvSpPr>
        <p:spPr>
          <a:xfrm>
            <a:off x="8783049" y="1446735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Female</a:t>
            </a:r>
            <a:endParaRPr lang="en-US" b="1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FDB78CE-7A88-4E31-8864-B2679655DF85}"/>
              </a:ext>
            </a:extLst>
          </p:cNvPr>
          <p:cNvCxnSpPr/>
          <p:nvPr/>
        </p:nvCxnSpPr>
        <p:spPr>
          <a:xfrm>
            <a:off x="1294301" y="1449242"/>
            <a:ext cx="39970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ECD9C43-ECC7-3D02-BA46-F22D0005BA01}"/>
              </a:ext>
            </a:extLst>
          </p:cNvPr>
          <p:cNvCxnSpPr/>
          <p:nvPr/>
        </p:nvCxnSpPr>
        <p:spPr>
          <a:xfrm>
            <a:off x="6353479" y="1443350"/>
            <a:ext cx="39970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A3C9A3D-21C0-7DC6-5A85-FB247B5AF25A}"/>
              </a:ext>
            </a:extLst>
          </p:cNvPr>
          <p:cNvSpPr txBox="1"/>
          <p:nvPr/>
        </p:nvSpPr>
        <p:spPr>
          <a:xfrm>
            <a:off x="2798132" y="936075"/>
            <a:ext cx="989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GD16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5D307D-F8FB-1629-7A7B-2A661A1E0D94}"/>
              </a:ext>
            </a:extLst>
          </p:cNvPr>
          <p:cNvSpPr txBox="1"/>
          <p:nvPr/>
        </p:nvSpPr>
        <p:spPr>
          <a:xfrm>
            <a:off x="7964516" y="978287"/>
            <a:ext cx="989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GD20</a:t>
            </a:r>
          </a:p>
        </p:txBody>
      </p:sp>
      <p:pic>
        <p:nvPicPr>
          <p:cNvPr id="20" name="Picture 19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B5C5F703-CEFF-DEE4-0A66-6CE290F4C85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4698237" y="3471169"/>
            <a:ext cx="327660" cy="45719"/>
          </a:xfrm>
          <a:prstGeom prst="rect">
            <a:avLst/>
          </a:prstGeom>
        </p:spPr>
      </p:pic>
      <p:pic>
        <p:nvPicPr>
          <p:cNvPr id="21" name="Picture 20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A78B45E2-2EB7-9D2F-1D45-159A0277C41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2774795" y="3471168"/>
            <a:ext cx="327660" cy="4571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07CF215-A070-890B-F9ED-843A3B426488}"/>
              </a:ext>
            </a:extLst>
          </p:cNvPr>
          <p:cNvSpPr txBox="1"/>
          <p:nvPr/>
        </p:nvSpPr>
        <p:spPr>
          <a:xfrm>
            <a:off x="2462073" y="3243941"/>
            <a:ext cx="953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µm</a:t>
            </a:r>
          </a:p>
        </p:txBody>
      </p:sp>
      <p:pic>
        <p:nvPicPr>
          <p:cNvPr id="30" name="Picture 29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5A7D85C9-FF4A-A32F-E962-6034FFAB4EE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4718749" y="5329604"/>
            <a:ext cx="327660" cy="45719"/>
          </a:xfrm>
          <a:prstGeom prst="rect">
            <a:avLst/>
          </a:prstGeom>
        </p:spPr>
      </p:pic>
      <p:pic>
        <p:nvPicPr>
          <p:cNvPr id="31" name="Picture 30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0F48C582-2117-7C0F-B954-05508777D60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2798607" y="5329604"/>
            <a:ext cx="327660" cy="45719"/>
          </a:xfrm>
          <a:prstGeom prst="rect">
            <a:avLst/>
          </a:prstGeom>
        </p:spPr>
      </p:pic>
      <p:pic>
        <p:nvPicPr>
          <p:cNvPr id="33" name="Picture 32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BC2EA4DE-7345-44CA-AA82-957AB4F6EAD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9800714" y="3471169"/>
            <a:ext cx="327660" cy="45719"/>
          </a:xfrm>
          <a:prstGeom prst="rect">
            <a:avLst/>
          </a:prstGeom>
        </p:spPr>
      </p:pic>
      <p:pic>
        <p:nvPicPr>
          <p:cNvPr id="34" name="Picture 33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3ADB0E26-C7C2-7F6B-05FE-37D8A40812A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7877272" y="3471168"/>
            <a:ext cx="327660" cy="45719"/>
          </a:xfrm>
          <a:prstGeom prst="rect">
            <a:avLst/>
          </a:prstGeom>
        </p:spPr>
      </p:pic>
      <p:pic>
        <p:nvPicPr>
          <p:cNvPr id="35" name="Picture 34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9796F1BC-86B0-23A8-CF0C-630AC6910E4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9821226" y="5329604"/>
            <a:ext cx="327660" cy="45719"/>
          </a:xfrm>
          <a:prstGeom prst="rect">
            <a:avLst/>
          </a:prstGeom>
        </p:spPr>
      </p:pic>
      <p:pic>
        <p:nvPicPr>
          <p:cNvPr id="36" name="Picture 35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2D645241-1573-7A3F-9C27-02DCFDD81DE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7901084" y="5329604"/>
            <a:ext cx="327660" cy="45719"/>
          </a:xfrm>
          <a:prstGeom prst="rect">
            <a:avLst/>
          </a:prstGeom>
        </p:spPr>
      </p:pic>
      <p:sp>
        <p:nvSpPr>
          <p:cNvPr id="39" name="Arrow: Down 38">
            <a:extLst>
              <a:ext uri="{FF2B5EF4-FFF2-40B4-BE49-F238E27FC236}">
                <a16:creationId xmlns:a16="http://schemas.microsoft.com/office/drawing/2014/main" id="{B9A933F3-77E2-0E97-FAE7-2BB56BFC363C}"/>
              </a:ext>
            </a:extLst>
          </p:cNvPr>
          <p:cNvSpPr/>
          <p:nvPr/>
        </p:nvSpPr>
        <p:spPr>
          <a:xfrm rot="1179285">
            <a:off x="4406507" y="2504436"/>
            <a:ext cx="67733" cy="125942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row: Down 40">
            <a:extLst>
              <a:ext uri="{FF2B5EF4-FFF2-40B4-BE49-F238E27FC236}">
                <a16:creationId xmlns:a16="http://schemas.microsoft.com/office/drawing/2014/main" id="{E4FB690F-9375-E2EC-4C5D-70237788B981}"/>
              </a:ext>
            </a:extLst>
          </p:cNvPr>
          <p:cNvSpPr/>
          <p:nvPr/>
        </p:nvSpPr>
        <p:spPr>
          <a:xfrm rot="20025152">
            <a:off x="2234130" y="2575892"/>
            <a:ext cx="67733" cy="125942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Down 42">
            <a:extLst>
              <a:ext uri="{FF2B5EF4-FFF2-40B4-BE49-F238E27FC236}">
                <a16:creationId xmlns:a16="http://schemas.microsoft.com/office/drawing/2014/main" id="{2EB83A1C-3322-E53C-B6B8-B207386B5257}"/>
              </a:ext>
            </a:extLst>
          </p:cNvPr>
          <p:cNvSpPr/>
          <p:nvPr/>
        </p:nvSpPr>
        <p:spPr>
          <a:xfrm rot="20025152">
            <a:off x="1962373" y="4447068"/>
            <a:ext cx="67733" cy="125942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Arrow: Down 44">
            <a:extLst>
              <a:ext uri="{FF2B5EF4-FFF2-40B4-BE49-F238E27FC236}">
                <a16:creationId xmlns:a16="http://schemas.microsoft.com/office/drawing/2014/main" id="{FD3A4124-0465-92F7-CAFB-4077E1D0A062}"/>
              </a:ext>
            </a:extLst>
          </p:cNvPr>
          <p:cNvSpPr/>
          <p:nvPr/>
        </p:nvSpPr>
        <p:spPr>
          <a:xfrm rot="20025152">
            <a:off x="3853572" y="4121647"/>
            <a:ext cx="67733" cy="125942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row: Down 45">
            <a:extLst>
              <a:ext uri="{FF2B5EF4-FFF2-40B4-BE49-F238E27FC236}">
                <a16:creationId xmlns:a16="http://schemas.microsoft.com/office/drawing/2014/main" id="{C590E239-BE3C-54EA-EA67-72AD6328EF44}"/>
              </a:ext>
            </a:extLst>
          </p:cNvPr>
          <p:cNvSpPr/>
          <p:nvPr/>
        </p:nvSpPr>
        <p:spPr>
          <a:xfrm rot="20025152">
            <a:off x="7639154" y="4304156"/>
            <a:ext cx="67733" cy="125942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row: Down 47">
            <a:extLst>
              <a:ext uri="{FF2B5EF4-FFF2-40B4-BE49-F238E27FC236}">
                <a16:creationId xmlns:a16="http://schemas.microsoft.com/office/drawing/2014/main" id="{CAEDE4F8-4E3C-73AF-3D2C-2F953A19A97F}"/>
              </a:ext>
            </a:extLst>
          </p:cNvPr>
          <p:cNvSpPr/>
          <p:nvPr/>
        </p:nvSpPr>
        <p:spPr>
          <a:xfrm rot="13336878">
            <a:off x="9394192" y="4092015"/>
            <a:ext cx="67733" cy="125942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Arrow: Down 48">
            <a:extLst>
              <a:ext uri="{FF2B5EF4-FFF2-40B4-BE49-F238E27FC236}">
                <a16:creationId xmlns:a16="http://schemas.microsoft.com/office/drawing/2014/main" id="{25F7C022-2DF1-0940-F701-E7B9DD0DA5DB}"/>
              </a:ext>
            </a:extLst>
          </p:cNvPr>
          <p:cNvSpPr/>
          <p:nvPr/>
        </p:nvSpPr>
        <p:spPr>
          <a:xfrm rot="20025152">
            <a:off x="8807406" y="3019115"/>
            <a:ext cx="67733" cy="125942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row: Down 49">
            <a:extLst>
              <a:ext uri="{FF2B5EF4-FFF2-40B4-BE49-F238E27FC236}">
                <a16:creationId xmlns:a16="http://schemas.microsoft.com/office/drawing/2014/main" id="{2E1E54A6-D3B6-C863-99AC-71600B8D909F}"/>
              </a:ext>
            </a:extLst>
          </p:cNvPr>
          <p:cNvSpPr/>
          <p:nvPr/>
        </p:nvSpPr>
        <p:spPr>
          <a:xfrm rot="11416135">
            <a:off x="6901070" y="2631687"/>
            <a:ext cx="67733" cy="125942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368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30E845-F894-4017-EB2B-E15A19287511}"/>
              </a:ext>
            </a:extLst>
          </p:cNvPr>
          <p:cNvSpPr txBox="1"/>
          <p:nvPr/>
        </p:nvSpPr>
        <p:spPr>
          <a:xfrm>
            <a:off x="2576892" y="3142651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Male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4F37BF-6D39-42E9-2065-8E7E40D6541D}"/>
              </a:ext>
            </a:extLst>
          </p:cNvPr>
          <p:cNvSpPr txBox="1"/>
          <p:nvPr/>
        </p:nvSpPr>
        <p:spPr>
          <a:xfrm>
            <a:off x="4283144" y="3138476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Female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9A3F56-2EB0-C284-63C5-6B79B8954122}"/>
              </a:ext>
            </a:extLst>
          </p:cNvPr>
          <p:cNvSpPr txBox="1"/>
          <p:nvPr/>
        </p:nvSpPr>
        <p:spPr>
          <a:xfrm>
            <a:off x="1329843" y="4176013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Control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37C72F-E064-B515-ADBB-E61EA75941FB}"/>
              </a:ext>
            </a:extLst>
          </p:cNvPr>
          <p:cNvSpPr txBox="1"/>
          <p:nvPr/>
        </p:nvSpPr>
        <p:spPr>
          <a:xfrm>
            <a:off x="1188720" y="5661587"/>
            <a:ext cx="1639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Polyamide</a:t>
            </a:r>
            <a:endParaRPr lang="en-US" b="1" dirty="0"/>
          </a:p>
        </p:txBody>
      </p:sp>
      <p:pic>
        <p:nvPicPr>
          <p:cNvPr id="19" name="Picture 18" descr="A close-up of a marbled surface&#10;&#10;AI-generated content may be incorrect.">
            <a:extLst>
              <a:ext uri="{FF2B5EF4-FFF2-40B4-BE49-F238E27FC236}">
                <a16:creationId xmlns:a16="http://schemas.microsoft.com/office/drawing/2014/main" id="{22FC4EE4-FD6E-79D3-29EA-9C3B3FD0E98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332" y="3525918"/>
            <a:ext cx="1536192" cy="1536192"/>
          </a:xfrm>
          <a:prstGeom prst="rect">
            <a:avLst/>
          </a:prstGeom>
        </p:spPr>
      </p:pic>
      <p:pic>
        <p:nvPicPr>
          <p:cNvPr id="21" name="Picture 20" descr="A close-up of a marbled surface&#10;&#10;AI-generated content may be incorrect.">
            <a:extLst>
              <a:ext uri="{FF2B5EF4-FFF2-40B4-BE49-F238E27FC236}">
                <a16:creationId xmlns:a16="http://schemas.microsoft.com/office/drawing/2014/main" id="{D9088B4C-C684-3673-CA8A-F6273F8338E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333" y="5170824"/>
            <a:ext cx="1536192" cy="1536192"/>
          </a:xfrm>
          <a:prstGeom prst="rect">
            <a:avLst/>
          </a:prstGeom>
        </p:spPr>
      </p:pic>
      <p:pic>
        <p:nvPicPr>
          <p:cNvPr id="23" name="Picture 22" descr="A close-up of a marbled surface&#10;&#10;AI-generated content may be incorrect.">
            <a:extLst>
              <a:ext uri="{FF2B5EF4-FFF2-40B4-BE49-F238E27FC236}">
                <a16:creationId xmlns:a16="http://schemas.microsoft.com/office/drawing/2014/main" id="{8C1AF9D6-973A-5D5A-836F-7E77195F436B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080" y="3525919"/>
            <a:ext cx="1536192" cy="1536192"/>
          </a:xfrm>
          <a:prstGeom prst="rect">
            <a:avLst/>
          </a:prstGeom>
        </p:spPr>
      </p:pic>
      <p:pic>
        <p:nvPicPr>
          <p:cNvPr id="25" name="Picture 24" descr="A close-up of a marbled surface&#10;&#10;AI-generated content may be incorrect.">
            <a:extLst>
              <a:ext uri="{FF2B5EF4-FFF2-40B4-BE49-F238E27FC236}">
                <a16:creationId xmlns:a16="http://schemas.microsoft.com/office/drawing/2014/main" id="{E6330291-3E73-DB15-0F5B-0EDFC8D6E3B2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146" y="5177721"/>
            <a:ext cx="1536192" cy="1536192"/>
          </a:xfrm>
          <a:prstGeom prst="rect">
            <a:avLst/>
          </a:prstGeom>
        </p:spPr>
      </p:pic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1492C44-9B3F-E35D-A7C7-F2F18A37573B}"/>
              </a:ext>
            </a:extLst>
          </p:cNvPr>
          <p:cNvCxnSpPr>
            <a:cxnSpLocks/>
          </p:cNvCxnSpPr>
          <p:nvPr/>
        </p:nvCxnSpPr>
        <p:spPr>
          <a:xfrm>
            <a:off x="2453793" y="3078091"/>
            <a:ext cx="313754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61BED1C9-BB75-86A4-5304-76412C4BF3C2}"/>
              </a:ext>
            </a:extLst>
          </p:cNvPr>
          <p:cNvSpPr txBox="1"/>
          <p:nvPr/>
        </p:nvSpPr>
        <p:spPr>
          <a:xfrm>
            <a:off x="3593085" y="2677525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GD16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43560B-A503-7923-2FE6-103F03FE5E21}"/>
              </a:ext>
            </a:extLst>
          </p:cNvPr>
          <p:cNvSpPr txBox="1"/>
          <p:nvPr/>
        </p:nvSpPr>
        <p:spPr>
          <a:xfrm>
            <a:off x="6162144" y="3152262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Male</a:t>
            </a:r>
            <a:endParaRPr lang="en-US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6B89CFF-7D4D-3EF1-C7B1-9F40DD4311FC}"/>
              </a:ext>
            </a:extLst>
          </p:cNvPr>
          <p:cNvSpPr txBox="1"/>
          <p:nvPr/>
        </p:nvSpPr>
        <p:spPr>
          <a:xfrm>
            <a:off x="7868396" y="3113433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Female</a:t>
            </a:r>
            <a:endParaRPr lang="en-US" b="1" dirty="0"/>
          </a:p>
        </p:txBody>
      </p:sp>
      <p:pic>
        <p:nvPicPr>
          <p:cNvPr id="31" name="Picture 30" descr="A close-up of a white and brown speckled surface&#10;&#10;AI-generated content may be incorrect.">
            <a:extLst>
              <a:ext uri="{FF2B5EF4-FFF2-40B4-BE49-F238E27FC236}">
                <a16:creationId xmlns:a16="http://schemas.microsoft.com/office/drawing/2014/main" id="{3027B308-6F3C-8C17-3DEA-6F3A9D07594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396" y="5170823"/>
            <a:ext cx="1537248" cy="1536192"/>
          </a:xfrm>
          <a:prstGeom prst="rect">
            <a:avLst/>
          </a:prstGeom>
        </p:spPr>
      </p:pic>
      <p:pic>
        <p:nvPicPr>
          <p:cNvPr id="33" name="Picture 32" descr="A close-up of a white surface&#10;&#10;AI-generated content may be incorrect.">
            <a:extLst>
              <a:ext uri="{FF2B5EF4-FFF2-40B4-BE49-F238E27FC236}">
                <a16:creationId xmlns:a16="http://schemas.microsoft.com/office/drawing/2014/main" id="{36BF1B8F-0680-3CAA-4FA2-38FE23B50BEB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136" y="3530071"/>
            <a:ext cx="1536192" cy="1536192"/>
          </a:xfrm>
          <a:prstGeom prst="rect">
            <a:avLst/>
          </a:prstGeom>
        </p:spPr>
      </p:pic>
      <p:pic>
        <p:nvPicPr>
          <p:cNvPr id="35" name="Picture 34" descr="A close-up of a white surface&#10;&#10;AI-generated content may be incorrect.">
            <a:extLst>
              <a:ext uri="{FF2B5EF4-FFF2-40B4-BE49-F238E27FC236}">
                <a16:creationId xmlns:a16="http://schemas.microsoft.com/office/drawing/2014/main" id="{38C8B431-4758-8F0E-75BD-87BCA0C83537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584" y="5170824"/>
            <a:ext cx="1536192" cy="1536192"/>
          </a:xfrm>
          <a:prstGeom prst="rect">
            <a:avLst/>
          </a:prstGeom>
        </p:spPr>
      </p:pic>
      <p:pic>
        <p:nvPicPr>
          <p:cNvPr id="37" name="Picture 36" descr="A close-up of a white surface&#10;&#10;AI-generated content may be incorrect.">
            <a:extLst>
              <a:ext uri="{FF2B5EF4-FFF2-40B4-BE49-F238E27FC236}">
                <a16:creationId xmlns:a16="http://schemas.microsoft.com/office/drawing/2014/main" id="{234A06C1-C11D-921C-56D3-470B9B1134D7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87584" y="3530708"/>
            <a:ext cx="1536192" cy="1536192"/>
          </a:xfrm>
          <a:prstGeom prst="rect">
            <a:avLst/>
          </a:prstGeom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CF39AC9F-FF4A-B9CF-425A-F4CF9F5CA634}"/>
              </a:ext>
            </a:extLst>
          </p:cNvPr>
          <p:cNvCxnSpPr>
            <a:cxnSpLocks/>
          </p:cNvCxnSpPr>
          <p:nvPr/>
        </p:nvCxnSpPr>
        <p:spPr>
          <a:xfrm>
            <a:off x="5989396" y="3078091"/>
            <a:ext cx="318085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D7DA2134-2AA0-FC7C-5EC3-AB2BC1D2C734}"/>
              </a:ext>
            </a:extLst>
          </p:cNvPr>
          <p:cNvSpPr txBox="1"/>
          <p:nvPr/>
        </p:nvSpPr>
        <p:spPr>
          <a:xfrm>
            <a:off x="7173350" y="2697184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GD20</a:t>
            </a:r>
          </a:p>
        </p:txBody>
      </p:sp>
      <p:pic>
        <p:nvPicPr>
          <p:cNvPr id="3" name="Picture 2" descr="A close up of a surface&#10;&#10;AI-generated content may be incorrect.">
            <a:extLst>
              <a:ext uri="{FF2B5EF4-FFF2-40B4-BE49-F238E27FC236}">
                <a16:creationId xmlns:a16="http://schemas.microsoft.com/office/drawing/2014/main" id="{81222A96-397A-0196-D272-BCC277C5235C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761" y="528381"/>
            <a:ext cx="1536193" cy="15361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E49386D-5661-71F5-D77A-60581E1901FF}"/>
              </a:ext>
            </a:extLst>
          </p:cNvPr>
          <p:cNvSpPr txBox="1"/>
          <p:nvPr/>
        </p:nvSpPr>
        <p:spPr>
          <a:xfrm>
            <a:off x="6302005" y="133806"/>
            <a:ext cx="15937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IgG Control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F457C9-EDAC-10A3-4B06-BD7F5068904F}"/>
              </a:ext>
            </a:extLst>
          </p:cNvPr>
          <p:cNvSpPr txBox="1"/>
          <p:nvPr/>
        </p:nvSpPr>
        <p:spPr>
          <a:xfrm>
            <a:off x="4979369" y="133806"/>
            <a:ext cx="9973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-SMA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42CFF3-3B37-F26F-8628-C3164B083FE7}"/>
              </a:ext>
            </a:extLst>
          </p:cNvPr>
          <p:cNvSpPr txBox="1"/>
          <p:nvPr/>
        </p:nvSpPr>
        <p:spPr>
          <a:xfrm>
            <a:off x="1345787" y="180978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3384A9-20E7-97E4-2401-84DC25AAB42F}"/>
              </a:ext>
            </a:extLst>
          </p:cNvPr>
          <p:cNvSpPr txBox="1"/>
          <p:nvPr/>
        </p:nvSpPr>
        <p:spPr>
          <a:xfrm>
            <a:off x="1329843" y="2532606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 descr="A close-up of a white surface&#10;&#10;AI-generated content may be incorrect.">
            <a:extLst>
              <a:ext uri="{FF2B5EF4-FFF2-40B4-BE49-F238E27FC236}">
                <a16:creationId xmlns:a16="http://schemas.microsoft.com/office/drawing/2014/main" id="{1ADA48FE-995B-A759-2418-B178A2C7A7F3}"/>
              </a:ext>
            </a:extLst>
          </p:cNvPr>
          <p:cNvPicPr>
            <a:picLocks noChangeAspect="1"/>
          </p:cNvPicPr>
          <p:nvPr/>
        </p:nvPicPr>
        <p:blipFill>
          <a:blip r:embed="rId21" cstate="hq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241" y="533916"/>
            <a:ext cx="1536192" cy="1536192"/>
          </a:xfrm>
          <a:prstGeom prst="rect">
            <a:avLst/>
          </a:prstGeom>
        </p:spPr>
      </p:pic>
      <p:pic>
        <p:nvPicPr>
          <p:cNvPr id="13" name="Picture 12" descr="A close-up of a white surface&#10;&#10;AI-generated content may be incorrect.">
            <a:extLst>
              <a:ext uri="{FF2B5EF4-FFF2-40B4-BE49-F238E27FC236}">
                <a16:creationId xmlns:a16="http://schemas.microsoft.com/office/drawing/2014/main" id="{A9E32E45-88E3-DCCB-1A01-8BA584B2C48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9" t="74258" r="40030" b="25254"/>
          <a:stretch>
            <a:fillRect/>
          </a:stretch>
        </p:blipFill>
        <p:spPr>
          <a:xfrm>
            <a:off x="5718836" y="1912218"/>
            <a:ext cx="414907" cy="457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9B2D91-0D98-CF63-EE8C-41A79ED5B447}"/>
              </a:ext>
            </a:extLst>
          </p:cNvPr>
          <p:cNvSpPr txBox="1"/>
          <p:nvPr/>
        </p:nvSpPr>
        <p:spPr>
          <a:xfrm>
            <a:off x="5364315" y="1719449"/>
            <a:ext cx="1123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200 µm</a:t>
            </a:r>
          </a:p>
        </p:txBody>
      </p:sp>
      <p:pic>
        <p:nvPicPr>
          <p:cNvPr id="17" name="Picture 16" descr="A close-up of a white surface&#10;&#10;AI-generated content may be incorrect.">
            <a:extLst>
              <a:ext uri="{FF2B5EF4-FFF2-40B4-BE49-F238E27FC236}">
                <a16:creationId xmlns:a16="http://schemas.microsoft.com/office/drawing/2014/main" id="{38060962-3EAC-3D06-FFDA-F7180676B82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9" t="74258" r="40030" b="25254"/>
          <a:stretch>
            <a:fillRect/>
          </a:stretch>
        </p:blipFill>
        <p:spPr>
          <a:xfrm>
            <a:off x="7368046" y="1912218"/>
            <a:ext cx="414907" cy="45719"/>
          </a:xfrm>
          <a:prstGeom prst="rect">
            <a:avLst/>
          </a:prstGeom>
        </p:spPr>
      </p:pic>
      <p:pic>
        <p:nvPicPr>
          <p:cNvPr id="18" name="Picture 17" descr="A close-up of a white surface&#10;&#10;AI-generated content may be incorrect.">
            <a:extLst>
              <a:ext uri="{FF2B5EF4-FFF2-40B4-BE49-F238E27FC236}">
                <a16:creationId xmlns:a16="http://schemas.microsoft.com/office/drawing/2014/main" id="{3ED3F1AF-8D60-1FD5-3E31-B89B3331630E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9" t="74258" r="40030" b="25254"/>
          <a:stretch>
            <a:fillRect/>
          </a:stretch>
        </p:blipFill>
        <p:spPr>
          <a:xfrm>
            <a:off x="3456316" y="4912251"/>
            <a:ext cx="414907" cy="45719"/>
          </a:xfrm>
          <a:prstGeom prst="rect">
            <a:avLst/>
          </a:prstGeom>
        </p:spPr>
      </p:pic>
      <p:pic>
        <p:nvPicPr>
          <p:cNvPr id="20" name="Picture 19" descr="A close-up of a white surface&#10;&#10;AI-generated content may be incorrect.">
            <a:extLst>
              <a:ext uri="{FF2B5EF4-FFF2-40B4-BE49-F238E27FC236}">
                <a16:creationId xmlns:a16="http://schemas.microsoft.com/office/drawing/2014/main" id="{73D3C655-763C-6DA4-F28E-53E24CB7817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9" t="74258" r="40030" b="25254"/>
          <a:stretch>
            <a:fillRect/>
          </a:stretch>
        </p:blipFill>
        <p:spPr>
          <a:xfrm>
            <a:off x="3456315" y="6558375"/>
            <a:ext cx="414907" cy="45719"/>
          </a:xfrm>
          <a:prstGeom prst="rect">
            <a:avLst/>
          </a:prstGeom>
        </p:spPr>
      </p:pic>
      <p:pic>
        <p:nvPicPr>
          <p:cNvPr id="22" name="Picture 21" descr="A close-up of a white surface&#10;&#10;AI-generated content may be incorrect.">
            <a:extLst>
              <a:ext uri="{FF2B5EF4-FFF2-40B4-BE49-F238E27FC236}">
                <a16:creationId xmlns:a16="http://schemas.microsoft.com/office/drawing/2014/main" id="{B165AAD7-D186-80D9-9176-A348FC26FC0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9" t="74258" r="40030" b="25254"/>
          <a:stretch>
            <a:fillRect/>
          </a:stretch>
        </p:blipFill>
        <p:spPr>
          <a:xfrm>
            <a:off x="5142597" y="4912250"/>
            <a:ext cx="414907" cy="45719"/>
          </a:xfrm>
          <a:prstGeom prst="rect">
            <a:avLst/>
          </a:prstGeom>
        </p:spPr>
      </p:pic>
      <p:pic>
        <p:nvPicPr>
          <p:cNvPr id="24" name="Picture 23" descr="A close-up of a white surface&#10;&#10;AI-generated content may be incorrect.">
            <a:extLst>
              <a:ext uri="{FF2B5EF4-FFF2-40B4-BE49-F238E27FC236}">
                <a16:creationId xmlns:a16="http://schemas.microsoft.com/office/drawing/2014/main" id="{F0167793-1870-6476-098D-0603FAF6647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9" t="74258" r="40030" b="25254"/>
          <a:stretch>
            <a:fillRect/>
          </a:stretch>
        </p:blipFill>
        <p:spPr>
          <a:xfrm>
            <a:off x="5155764" y="6551522"/>
            <a:ext cx="414907" cy="45719"/>
          </a:xfrm>
          <a:prstGeom prst="rect">
            <a:avLst/>
          </a:prstGeom>
        </p:spPr>
      </p:pic>
      <p:pic>
        <p:nvPicPr>
          <p:cNvPr id="28" name="Picture 27" descr="A close-up of a white surface&#10;&#10;AI-generated content may be incorrect.">
            <a:extLst>
              <a:ext uri="{FF2B5EF4-FFF2-40B4-BE49-F238E27FC236}">
                <a16:creationId xmlns:a16="http://schemas.microsoft.com/office/drawing/2014/main" id="{E238C54A-2E3C-F623-B058-CD40C1B9E2D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9" t="74258" r="40030" b="25254"/>
          <a:stretch>
            <a:fillRect/>
          </a:stretch>
        </p:blipFill>
        <p:spPr>
          <a:xfrm>
            <a:off x="7041279" y="4912251"/>
            <a:ext cx="414907" cy="45719"/>
          </a:xfrm>
          <a:prstGeom prst="rect">
            <a:avLst/>
          </a:prstGeom>
        </p:spPr>
      </p:pic>
      <p:pic>
        <p:nvPicPr>
          <p:cNvPr id="29" name="Picture 28" descr="A close-up of a white surface&#10;&#10;AI-generated content may be incorrect.">
            <a:extLst>
              <a:ext uri="{FF2B5EF4-FFF2-40B4-BE49-F238E27FC236}">
                <a16:creationId xmlns:a16="http://schemas.microsoft.com/office/drawing/2014/main" id="{C0892791-CA74-D901-41A2-5DBC074F7B8E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9" t="74258" r="40030" b="25254"/>
          <a:stretch>
            <a:fillRect/>
          </a:stretch>
        </p:blipFill>
        <p:spPr>
          <a:xfrm>
            <a:off x="7041278" y="6558375"/>
            <a:ext cx="414907" cy="45719"/>
          </a:xfrm>
          <a:prstGeom prst="rect">
            <a:avLst/>
          </a:prstGeom>
        </p:spPr>
      </p:pic>
      <p:pic>
        <p:nvPicPr>
          <p:cNvPr id="30" name="Picture 29" descr="A close-up of a white surface&#10;&#10;AI-generated content may be incorrect.">
            <a:extLst>
              <a:ext uri="{FF2B5EF4-FFF2-40B4-BE49-F238E27FC236}">
                <a16:creationId xmlns:a16="http://schemas.microsoft.com/office/drawing/2014/main" id="{CD8D9F06-7A6E-7322-0258-61669C5FD55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9" t="74258" r="40030" b="25254"/>
          <a:stretch>
            <a:fillRect/>
          </a:stretch>
        </p:blipFill>
        <p:spPr>
          <a:xfrm>
            <a:off x="8727560" y="4912250"/>
            <a:ext cx="414907" cy="45719"/>
          </a:xfrm>
          <a:prstGeom prst="rect">
            <a:avLst/>
          </a:prstGeom>
        </p:spPr>
      </p:pic>
      <p:pic>
        <p:nvPicPr>
          <p:cNvPr id="32" name="Picture 31" descr="A close-up of a white surface&#10;&#10;AI-generated content may be incorrect.">
            <a:extLst>
              <a:ext uri="{FF2B5EF4-FFF2-40B4-BE49-F238E27FC236}">
                <a16:creationId xmlns:a16="http://schemas.microsoft.com/office/drawing/2014/main" id="{9532AE7C-6E89-D912-50D9-BE883711ACE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9" t="74258" r="40030" b="25254"/>
          <a:stretch>
            <a:fillRect/>
          </a:stretch>
        </p:blipFill>
        <p:spPr>
          <a:xfrm>
            <a:off x="8740727" y="6551522"/>
            <a:ext cx="414907" cy="45719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3067B55-8129-60D0-123C-F3DA90AE2EBD}"/>
              </a:ext>
            </a:extLst>
          </p:cNvPr>
          <p:cNvSpPr txBox="1"/>
          <p:nvPr/>
        </p:nvSpPr>
        <p:spPr>
          <a:xfrm>
            <a:off x="3093537" y="4715666"/>
            <a:ext cx="1123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200 µm</a:t>
            </a:r>
          </a:p>
        </p:txBody>
      </p:sp>
      <p:pic>
        <p:nvPicPr>
          <p:cNvPr id="36" name="Picture 35" descr="A close-up of a grey and white brain&#10;&#10;AI-generated content may be incorrect.">
            <a:extLst>
              <a:ext uri="{FF2B5EF4-FFF2-40B4-BE49-F238E27FC236}">
                <a16:creationId xmlns:a16="http://schemas.microsoft.com/office/drawing/2014/main" id="{635BA3F7-9398-5445-0760-0D95DF56620B}"/>
              </a:ext>
            </a:extLst>
          </p:cNvPr>
          <p:cNvPicPr>
            <a:picLocks noChangeAspect="1"/>
          </p:cNvPicPr>
          <p:nvPr/>
        </p:nvPicPr>
        <p:blipFill>
          <a:blip r:embed="rId24" cstate="hq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377" b="2517"/>
          <a:stretch>
            <a:fillRect/>
          </a:stretch>
        </p:blipFill>
        <p:spPr>
          <a:xfrm rot="5400000">
            <a:off x="2300020" y="29400"/>
            <a:ext cx="1438982" cy="2324406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3734D382-3742-2ED1-9A4D-1863E22ECF72}"/>
              </a:ext>
            </a:extLst>
          </p:cNvPr>
          <p:cNvGrpSpPr/>
          <p:nvPr/>
        </p:nvGrpSpPr>
        <p:grpSpPr>
          <a:xfrm>
            <a:off x="3464247" y="1659531"/>
            <a:ext cx="492443" cy="275546"/>
            <a:chOff x="1428441" y="5844270"/>
            <a:chExt cx="395663" cy="207652"/>
          </a:xfrm>
        </p:grpSpPr>
        <p:pic>
          <p:nvPicPr>
            <p:cNvPr id="39" name="Picture 38" descr="A close-up of a grey and white brain&#10;&#10;AI-generated content may be incorrect.">
              <a:extLst>
                <a:ext uri="{FF2B5EF4-FFF2-40B4-BE49-F238E27FC236}">
                  <a16:creationId xmlns:a16="http://schemas.microsoft.com/office/drawing/2014/main" id="{5A3BFA35-53F9-DAEB-A5AA-D6A0D2743A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150" t="3372" r="1742" b="95818"/>
            <a:stretch>
              <a:fillRect/>
            </a:stretch>
          </p:blipFill>
          <p:spPr>
            <a:xfrm>
              <a:off x="1449953" y="5973670"/>
              <a:ext cx="333050" cy="78252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9A6CBC3-E634-36B1-2DC9-042BDAB8AD1F}"/>
                </a:ext>
              </a:extLst>
            </p:cNvPr>
            <p:cNvSpPr txBox="1"/>
            <p:nvPr/>
          </p:nvSpPr>
          <p:spPr>
            <a:xfrm>
              <a:off x="1428441" y="5844270"/>
              <a:ext cx="395663" cy="139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2000 µm</a:t>
              </a: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86F37F47-7A78-E99E-3C15-1FCB47E20E83}"/>
              </a:ext>
            </a:extLst>
          </p:cNvPr>
          <p:cNvSpPr/>
          <p:nvPr/>
        </p:nvSpPr>
        <p:spPr>
          <a:xfrm>
            <a:off x="4619297" y="496849"/>
            <a:ext cx="3302921" cy="16123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FCBE9CA-66A3-48DD-95F6-EA6B09F9FBAD}"/>
              </a:ext>
            </a:extLst>
          </p:cNvPr>
          <p:cNvCxnSpPr>
            <a:cxnSpLocks/>
          </p:cNvCxnSpPr>
          <p:nvPr/>
        </p:nvCxnSpPr>
        <p:spPr>
          <a:xfrm flipV="1">
            <a:off x="3476561" y="496849"/>
            <a:ext cx="1142736" cy="943668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5268530-8457-0714-8C55-AE0337E73E4F}"/>
              </a:ext>
            </a:extLst>
          </p:cNvPr>
          <p:cNvCxnSpPr>
            <a:cxnSpLocks/>
          </p:cNvCxnSpPr>
          <p:nvPr/>
        </p:nvCxnSpPr>
        <p:spPr>
          <a:xfrm>
            <a:off x="3476561" y="1420937"/>
            <a:ext cx="1142736" cy="68825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8BAFF85-3339-FCF8-7858-5F8488D4560C}"/>
              </a:ext>
            </a:extLst>
          </p:cNvPr>
          <p:cNvSpPr txBox="1"/>
          <p:nvPr/>
        </p:nvSpPr>
        <p:spPr>
          <a:xfrm>
            <a:off x="2819646" y="719359"/>
            <a:ext cx="516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C8DCA5-6B02-DEF5-1597-4CADD607E3AD}"/>
              </a:ext>
            </a:extLst>
          </p:cNvPr>
          <p:cNvSpPr txBox="1"/>
          <p:nvPr/>
        </p:nvSpPr>
        <p:spPr>
          <a:xfrm>
            <a:off x="2906435" y="1251660"/>
            <a:ext cx="309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924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45579-5ACD-BFC2-0D00-7D78A5DDC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34EF62A-9D9B-239D-B2C2-7633FDB63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41" y="2092179"/>
            <a:ext cx="6129656" cy="36402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35D552-E591-7EF6-6C17-9B746F61745A}"/>
              </a:ext>
            </a:extLst>
          </p:cNvPr>
          <p:cNvSpPr txBox="1"/>
          <p:nvPr/>
        </p:nvSpPr>
        <p:spPr>
          <a:xfrm>
            <a:off x="6590680" y="150055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F89A47-A4E4-DF73-474B-CC14E1573BE9}"/>
              </a:ext>
            </a:extLst>
          </p:cNvPr>
          <p:cNvSpPr txBox="1"/>
          <p:nvPr/>
        </p:nvSpPr>
        <p:spPr>
          <a:xfrm>
            <a:off x="-34291" y="150055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6B8917A-F432-5833-30A2-0967A7E4D2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3443" y="1871425"/>
            <a:ext cx="5252268" cy="386097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1398" y="264466"/>
            <a:ext cx="3079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Supplemental Figure 1</a:t>
            </a:r>
          </a:p>
        </p:txBody>
      </p:sp>
    </p:spTree>
    <p:extLst>
      <p:ext uri="{BB962C8B-B14F-4D97-AF65-F5344CB8AC3E}">
        <p14:creationId xmlns:p14="http://schemas.microsoft.com/office/powerpoint/2010/main" val="3139612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cross section of a human body&#10;&#10;AI-generated content may be incorrect.">
            <a:extLst>
              <a:ext uri="{FF2B5EF4-FFF2-40B4-BE49-F238E27FC236}">
                <a16:creationId xmlns:a16="http://schemas.microsoft.com/office/drawing/2014/main" id="{4575CAA9-C25B-D515-5420-FC386918C7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391"/>
          <a:stretch>
            <a:fillRect/>
          </a:stretch>
        </p:blipFill>
        <p:spPr>
          <a:xfrm>
            <a:off x="608838" y="950230"/>
            <a:ext cx="8558784" cy="46933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160EC2-9CFD-3B20-F756-6339778BC2E2}"/>
              </a:ext>
            </a:extLst>
          </p:cNvPr>
          <p:cNvSpPr txBox="1"/>
          <p:nvPr/>
        </p:nvSpPr>
        <p:spPr>
          <a:xfrm flipH="1">
            <a:off x="9586434" y="1897381"/>
            <a:ext cx="1740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Metrial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Gland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3801C8-CE7A-3EED-70ED-9442AC2BAB2C}"/>
              </a:ext>
            </a:extLst>
          </p:cNvPr>
          <p:cNvSpPr txBox="1"/>
          <p:nvPr/>
        </p:nvSpPr>
        <p:spPr>
          <a:xfrm flipH="1">
            <a:off x="9623107" y="2578537"/>
            <a:ext cx="1740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Decidua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88560C-5542-4CD5-BE5B-1D440946CC0C}"/>
              </a:ext>
            </a:extLst>
          </p:cNvPr>
          <p:cNvSpPr txBox="1"/>
          <p:nvPr/>
        </p:nvSpPr>
        <p:spPr>
          <a:xfrm flipH="1">
            <a:off x="9623106" y="2927565"/>
            <a:ext cx="1960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Junctional Zone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9267FC-6C40-0BB4-B899-6FF4E88D1EAB}"/>
              </a:ext>
            </a:extLst>
          </p:cNvPr>
          <p:cNvSpPr txBox="1"/>
          <p:nvPr/>
        </p:nvSpPr>
        <p:spPr>
          <a:xfrm flipH="1">
            <a:off x="9623107" y="3629025"/>
            <a:ext cx="1740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Labyrinth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CA74EC4-8923-D17F-00F9-76BE48C41D40}"/>
              </a:ext>
            </a:extLst>
          </p:cNvPr>
          <p:cNvCxnSpPr>
            <a:cxnSpLocks/>
          </p:cNvCxnSpPr>
          <p:nvPr/>
        </p:nvCxnSpPr>
        <p:spPr>
          <a:xfrm flipH="1">
            <a:off x="5857875" y="2128838"/>
            <a:ext cx="3571875" cy="0"/>
          </a:xfrm>
          <a:prstGeom prst="straightConnector1">
            <a:avLst/>
          </a:prstGeom>
          <a:ln w="57150">
            <a:solidFill>
              <a:srgbClr val="80808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588F0E-434F-82BF-2838-39552B619FA7}"/>
              </a:ext>
            </a:extLst>
          </p:cNvPr>
          <p:cNvCxnSpPr>
            <a:cxnSpLocks/>
          </p:cNvCxnSpPr>
          <p:nvPr/>
        </p:nvCxnSpPr>
        <p:spPr>
          <a:xfrm flipH="1">
            <a:off x="5986463" y="2781805"/>
            <a:ext cx="344328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D1738C3-E0DE-0C2E-7C82-D5C8E9502565}"/>
              </a:ext>
            </a:extLst>
          </p:cNvPr>
          <p:cNvCxnSpPr>
            <a:cxnSpLocks/>
          </p:cNvCxnSpPr>
          <p:nvPr/>
        </p:nvCxnSpPr>
        <p:spPr>
          <a:xfrm flipH="1">
            <a:off x="6315075" y="3112231"/>
            <a:ext cx="3114675" cy="0"/>
          </a:xfrm>
          <a:prstGeom prst="straightConnector1">
            <a:avLst/>
          </a:prstGeom>
          <a:ln w="57150">
            <a:solidFill>
              <a:srgbClr val="6BB26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C67BE51-D259-6E06-85AB-99A3DE73F56F}"/>
              </a:ext>
            </a:extLst>
          </p:cNvPr>
          <p:cNvCxnSpPr>
            <a:cxnSpLocks/>
          </p:cNvCxnSpPr>
          <p:nvPr/>
        </p:nvCxnSpPr>
        <p:spPr>
          <a:xfrm flipH="1">
            <a:off x="6315075" y="3813691"/>
            <a:ext cx="3114675" cy="0"/>
          </a:xfrm>
          <a:prstGeom prst="straightConnector1">
            <a:avLst/>
          </a:prstGeom>
          <a:ln w="57150">
            <a:solidFill>
              <a:srgbClr val="7BD2D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31581" y="253708"/>
            <a:ext cx="3079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Supplemental Figure 2</a:t>
            </a:r>
          </a:p>
        </p:txBody>
      </p:sp>
    </p:spTree>
    <p:extLst>
      <p:ext uri="{BB962C8B-B14F-4D97-AF65-F5344CB8AC3E}">
        <p14:creationId xmlns:p14="http://schemas.microsoft.com/office/powerpoint/2010/main" val="353219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white and blue cell&#10;&#10;AI-generated content may be incorrect.">
            <a:extLst>
              <a:ext uri="{FF2B5EF4-FFF2-40B4-BE49-F238E27FC236}">
                <a16:creationId xmlns:a16="http://schemas.microsoft.com/office/drawing/2014/main" id="{C59AF0AC-3564-1486-684B-9CF636C3137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61" y="4723954"/>
            <a:ext cx="1893392" cy="18933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DAA5F89-790F-6C26-B0FA-98A9BCF53EFA}"/>
              </a:ext>
            </a:extLst>
          </p:cNvPr>
          <p:cNvSpPr txBox="1"/>
          <p:nvPr/>
        </p:nvSpPr>
        <p:spPr>
          <a:xfrm>
            <a:off x="5140207" y="40600"/>
            <a:ext cx="15937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IgG Control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DC1FC1-13C8-E00D-D9E1-4519E588D076}"/>
              </a:ext>
            </a:extLst>
          </p:cNvPr>
          <p:cNvSpPr txBox="1"/>
          <p:nvPr/>
        </p:nvSpPr>
        <p:spPr>
          <a:xfrm>
            <a:off x="1707310" y="113183"/>
            <a:ext cx="9973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-SMA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794D08-2277-EC76-D7D7-25548C2519B4}"/>
              </a:ext>
            </a:extLst>
          </p:cNvPr>
          <p:cNvSpPr txBox="1"/>
          <p:nvPr/>
        </p:nvSpPr>
        <p:spPr>
          <a:xfrm>
            <a:off x="0" y="0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16CB0D-9290-2645-1C43-5914070BD9B1}"/>
              </a:ext>
            </a:extLst>
          </p:cNvPr>
          <p:cNvSpPr txBox="1"/>
          <p:nvPr/>
        </p:nvSpPr>
        <p:spPr>
          <a:xfrm>
            <a:off x="-75346" y="3479339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 descr="A close-up of a white and blue cell&#10;&#10;AI-generated content may be incorrect.">
            <a:extLst>
              <a:ext uri="{FF2B5EF4-FFF2-40B4-BE49-F238E27FC236}">
                <a16:creationId xmlns:a16="http://schemas.microsoft.com/office/drawing/2014/main" id="{A1E0D638-E068-C9A7-04B2-06CB0DAD111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696" y="4718917"/>
            <a:ext cx="1893393" cy="1893393"/>
          </a:xfrm>
          <a:prstGeom prst="rect">
            <a:avLst/>
          </a:prstGeom>
        </p:spPr>
      </p:pic>
      <p:pic>
        <p:nvPicPr>
          <p:cNvPr id="20" name="Picture 19" descr="A close-up of a cell&#10;&#10;AI-generated content may be incorrect.">
            <a:extLst>
              <a:ext uri="{FF2B5EF4-FFF2-40B4-BE49-F238E27FC236}">
                <a16:creationId xmlns:a16="http://schemas.microsoft.com/office/drawing/2014/main" id="{758E1F28-467E-FD58-C07E-59EC4C42EF0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378" y="4723952"/>
            <a:ext cx="1893393" cy="1893393"/>
          </a:xfrm>
          <a:prstGeom prst="rect">
            <a:avLst/>
          </a:prstGeom>
        </p:spPr>
      </p:pic>
      <p:pic>
        <p:nvPicPr>
          <p:cNvPr id="22" name="Picture 21" descr="A close-up of a cell&#10;&#10;AI-generated content may be incorrect.">
            <a:extLst>
              <a:ext uri="{FF2B5EF4-FFF2-40B4-BE49-F238E27FC236}">
                <a16:creationId xmlns:a16="http://schemas.microsoft.com/office/drawing/2014/main" id="{7D2D8E26-895E-7B24-03C0-94904F1F427D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2596" y="4723954"/>
            <a:ext cx="1893391" cy="1893391"/>
          </a:xfrm>
          <a:prstGeom prst="rect">
            <a:avLst/>
          </a:prstGeom>
        </p:spPr>
      </p:pic>
      <p:pic>
        <p:nvPicPr>
          <p:cNvPr id="24" name="Picture 23" descr="A close-up of a cell&#10;&#10;AI-generated content may be incorrect.">
            <a:extLst>
              <a:ext uri="{FF2B5EF4-FFF2-40B4-BE49-F238E27FC236}">
                <a16:creationId xmlns:a16="http://schemas.microsoft.com/office/drawing/2014/main" id="{6217AB1C-419F-7E8B-E6CA-4A9FB79B2FC6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987" y="4723952"/>
            <a:ext cx="1893393" cy="1893393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A988A9A0-E946-DD95-5E79-7D86F2B5DCF6}"/>
              </a:ext>
            </a:extLst>
          </p:cNvPr>
          <p:cNvSpPr txBox="1"/>
          <p:nvPr/>
        </p:nvSpPr>
        <p:spPr>
          <a:xfrm>
            <a:off x="2730003" y="4059665"/>
            <a:ext cx="7777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0-20%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E0F51EF-141C-2331-AFED-A1301833C548}"/>
              </a:ext>
            </a:extLst>
          </p:cNvPr>
          <p:cNvSpPr txBox="1"/>
          <p:nvPr/>
        </p:nvSpPr>
        <p:spPr>
          <a:xfrm>
            <a:off x="4637068" y="4059643"/>
            <a:ext cx="8915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20-40%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D5BBB0B-89D9-788E-48AD-4BBD3ED2F4CD}"/>
              </a:ext>
            </a:extLst>
          </p:cNvPr>
          <p:cNvSpPr txBox="1"/>
          <p:nvPr/>
        </p:nvSpPr>
        <p:spPr>
          <a:xfrm>
            <a:off x="6665790" y="4059642"/>
            <a:ext cx="8915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40-60%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73C0D3D-FB3A-6F11-AB2C-CAF8621CC105}"/>
              </a:ext>
            </a:extLst>
          </p:cNvPr>
          <p:cNvSpPr txBox="1"/>
          <p:nvPr/>
        </p:nvSpPr>
        <p:spPr>
          <a:xfrm>
            <a:off x="8787459" y="4059641"/>
            <a:ext cx="8915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60-80%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7B47489-0923-EAED-0AEA-02EF26162DE4}"/>
              </a:ext>
            </a:extLst>
          </p:cNvPr>
          <p:cNvSpPr txBox="1"/>
          <p:nvPr/>
        </p:nvSpPr>
        <p:spPr>
          <a:xfrm>
            <a:off x="10814703" y="4059640"/>
            <a:ext cx="10054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80-100%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01F7F26-BDE6-F643-7314-F068FE6A5EF4}"/>
              </a:ext>
            </a:extLst>
          </p:cNvPr>
          <p:cNvSpPr txBox="1"/>
          <p:nvPr/>
        </p:nvSpPr>
        <p:spPr>
          <a:xfrm>
            <a:off x="-48998" y="4053486"/>
            <a:ext cx="20665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Score:</a:t>
            </a:r>
          </a:p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% Circumscription: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 descr="A close-up of a grey and white brain&#10;&#10;AI-generated content may be incorrect.">
            <a:extLst>
              <a:ext uri="{FF2B5EF4-FFF2-40B4-BE49-F238E27FC236}">
                <a16:creationId xmlns:a16="http://schemas.microsoft.com/office/drawing/2014/main" id="{CC394AD0-626F-F116-90F8-4A1D60C16DB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377" b="2517"/>
          <a:stretch>
            <a:fillRect/>
          </a:stretch>
        </p:blipFill>
        <p:spPr>
          <a:xfrm rot="5400000">
            <a:off x="1219900" y="-59731"/>
            <a:ext cx="2058014" cy="3324336"/>
          </a:xfrm>
          <a:prstGeom prst="rect">
            <a:avLst/>
          </a:prstGeom>
        </p:spPr>
      </p:pic>
      <p:pic>
        <p:nvPicPr>
          <p:cNvPr id="31" name="Picture 30" descr="A close-up of a grey and white brain&#10;&#10;AI-generated content may be incorrect.">
            <a:extLst>
              <a:ext uri="{FF2B5EF4-FFF2-40B4-BE49-F238E27FC236}">
                <a16:creationId xmlns:a16="http://schemas.microsoft.com/office/drawing/2014/main" id="{18D69F29-1B44-ED11-86EE-896F6BE92F5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87" t="14027" r="10036" b="884"/>
          <a:stretch>
            <a:fillRect/>
          </a:stretch>
        </p:blipFill>
        <p:spPr>
          <a:xfrm rot="5400000">
            <a:off x="4733882" y="42987"/>
            <a:ext cx="2058015" cy="2926080"/>
          </a:xfrm>
          <a:prstGeom prst="rect">
            <a:avLst/>
          </a:prstGeom>
        </p:spPr>
      </p:pic>
      <p:pic>
        <p:nvPicPr>
          <p:cNvPr id="34" name="Picture 33" descr="A close-up of a grey and white brain&#10;&#10;AI-generated content may be incorrect.">
            <a:extLst>
              <a:ext uri="{FF2B5EF4-FFF2-40B4-BE49-F238E27FC236}">
                <a16:creationId xmlns:a16="http://schemas.microsoft.com/office/drawing/2014/main" id="{EABA9C8D-CC30-6E72-DBC6-C61E903F089D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377" b="2517"/>
          <a:stretch>
            <a:fillRect/>
          </a:stretch>
        </p:blipFill>
        <p:spPr>
          <a:xfrm rot="5400000">
            <a:off x="342411" y="4904135"/>
            <a:ext cx="1084419" cy="1751676"/>
          </a:xfrm>
          <a:prstGeom prst="rect">
            <a:avLst/>
          </a:prstGeom>
        </p:spPr>
      </p:pic>
      <p:pic>
        <p:nvPicPr>
          <p:cNvPr id="45" name="Picture 44" descr="A close-up of a grey and white brain&#10;&#10;AI-generated content may be incorrect.">
            <a:extLst>
              <a:ext uri="{FF2B5EF4-FFF2-40B4-BE49-F238E27FC236}">
                <a16:creationId xmlns:a16="http://schemas.microsoft.com/office/drawing/2014/main" id="{2E41D830-D29D-D511-48AD-9F43857C45F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884" t="3460" r="2603" b="96239"/>
          <a:stretch>
            <a:fillRect/>
          </a:stretch>
        </p:blipFill>
        <p:spPr>
          <a:xfrm>
            <a:off x="6541229" y="2457354"/>
            <a:ext cx="474345" cy="45719"/>
          </a:xfrm>
          <a:prstGeom prst="rect">
            <a:avLst/>
          </a:prstGeom>
        </p:spPr>
      </p:pic>
      <p:pic>
        <p:nvPicPr>
          <p:cNvPr id="51" name="Picture 50" descr="A close-up of a grey and white brain&#10;&#10;AI-generated content may be incorrect.">
            <a:extLst>
              <a:ext uri="{FF2B5EF4-FFF2-40B4-BE49-F238E27FC236}">
                <a16:creationId xmlns:a16="http://schemas.microsoft.com/office/drawing/2014/main" id="{93852452-1B61-D226-869A-3A585E2525F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884" t="3460" r="2603" b="96239"/>
          <a:stretch>
            <a:fillRect/>
          </a:stretch>
        </p:blipFill>
        <p:spPr>
          <a:xfrm>
            <a:off x="3486720" y="2457354"/>
            <a:ext cx="474345" cy="45719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EF2062F5-B963-CCA2-A953-A2FF9A8884AC}"/>
              </a:ext>
            </a:extLst>
          </p:cNvPr>
          <p:cNvSpPr txBox="1"/>
          <p:nvPr/>
        </p:nvSpPr>
        <p:spPr>
          <a:xfrm>
            <a:off x="3403131" y="2272906"/>
            <a:ext cx="6415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2000 µm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E06DA06-A04E-B06F-5960-EAA8E6E06649}"/>
              </a:ext>
            </a:extLst>
          </p:cNvPr>
          <p:cNvGrpSpPr/>
          <p:nvPr/>
        </p:nvGrpSpPr>
        <p:grpSpPr>
          <a:xfrm>
            <a:off x="1037712" y="6113115"/>
            <a:ext cx="540533" cy="200055"/>
            <a:chOff x="1367785" y="6086313"/>
            <a:chExt cx="540533" cy="200055"/>
          </a:xfrm>
        </p:grpSpPr>
        <p:pic>
          <p:nvPicPr>
            <p:cNvPr id="74" name="Picture 73" descr="A close-up of a grey and white brain&#10;&#10;AI-generated content may be incorrect.">
              <a:extLst>
                <a:ext uri="{FF2B5EF4-FFF2-40B4-BE49-F238E27FC236}">
                  <a16:creationId xmlns:a16="http://schemas.microsoft.com/office/drawing/2014/main" id="{FE472BB0-3939-452D-AA54-94CC20169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150" t="3372" r="1742" b="95818"/>
            <a:stretch>
              <a:fillRect/>
            </a:stretch>
          </p:blipFill>
          <p:spPr>
            <a:xfrm>
              <a:off x="1468430" y="6239471"/>
              <a:ext cx="315454" cy="46897"/>
            </a:xfrm>
            <a:prstGeom prst="rect">
              <a:avLst/>
            </a:prstGeom>
          </p:spPr>
        </p:pic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3B869CC-33C5-6497-B1B9-6B9C9EABB0E4}"/>
                </a:ext>
              </a:extLst>
            </p:cNvPr>
            <p:cNvSpPr txBox="1"/>
            <p:nvPr/>
          </p:nvSpPr>
          <p:spPr>
            <a:xfrm>
              <a:off x="1367785" y="6086313"/>
              <a:ext cx="540533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2000 µm</a:t>
              </a:r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39A41F07-9857-1C14-B39E-43BA8E04846C}"/>
              </a:ext>
            </a:extLst>
          </p:cNvPr>
          <p:cNvSpPr/>
          <p:nvPr/>
        </p:nvSpPr>
        <p:spPr>
          <a:xfrm>
            <a:off x="1895061" y="4638261"/>
            <a:ext cx="10247186" cy="205801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0D125A53-F540-8239-0E5C-A7BA57990FC7}"/>
              </a:ext>
            </a:extLst>
          </p:cNvPr>
          <p:cNvCxnSpPr>
            <a:cxnSpLocks/>
          </p:cNvCxnSpPr>
          <p:nvPr/>
        </p:nvCxnSpPr>
        <p:spPr>
          <a:xfrm>
            <a:off x="951867" y="5496451"/>
            <a:ext cx="940609" cy="1199824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DC20D7E8-7256-2E1B-52B0-B797F9AD357B}"/>
              </a:ext>
            </a:extLst>
          </p:cNvPr>
          <p:cNvCxnSpPr>
            <a:cxnSpLocks/>
          </p:cNvCxnSpPr>
          <p:nvPr/>
        </p:nvCxnSpPr>
        <p:spPr>
          <a:xfrm flipH="1">
            <a:off x="955770" y="4638261"/>
            <a:ext cx="936706" cy="882911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9D09A50-9BAA-78B2-4854-C517E08320CA}"/>
              </a:ext>
            </a:extLst>
          </p:cNvPr>
          <p:cNvGrpSpPr/>
          <p:nvPr/>
        </p:nvGrpSpPr>
        <p:grpSpPr>
          <a:xfrm>
            <a:off x="3133097" y="6216118"/>
            <a:ext cx="707245" cy="276999"/>
            <a:chOff x="3133097" y="6216118"/>
            <a:chExt cx="707245" cy="276999"/>
          </a:xfrm>
        </p:grpSpPr>
        <p:pic>
          <p:nvPicPr>
            <p:cNvPr id="48" name="Picture 47" descr="A close up of a cell&#10;&#10;AI-generated content may be incorrect.">
              <a:extLst>
                <a:ext uri="{FF2B5EF4-FFF2-40B4-BE49-F238E27FC236}">
                  <a16:creationId xmlns:a16="http://schemas.microsoft.com/office/drawing/2014/main" id="{23059193-64EF-873F-891A-ED3C4E9F5A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613" t="94808" r="4199" b="4781"/>
            <a:stretch>
              <a:fillRect/>
            </a:stretch>
          </p:blipFill>
          <p:spPr>
            <a:xfrm>
              <a:off x="3210392" y="6447398"/>
              <a:ext cx="552656" cy="45719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0498B28-409E-50E7-AB88-3F35C9AF67AE}"/>
                </a:ext>
              </a:extLst>
            </p:cNvPr>
            <p:cNvSpPr txBox="1"/>
            <p:nvPr/>
          </p:nvSpPr>
          <p:spPr>
            <a:xfrm>
              <a:off x="3133097" y="6216118"/>
              <a:ext cx="70724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100 µm</a:t>
              </a:r>
            </a:p>
          </p:txBody>
        </p:sp>
      </p:grpSp>
      <p:pic>
        <p:nvPicPr>
          <p:cNvPr id="63" name="Picture 62" descr="A close up of a cell&#10;&#10;AI-generated content may be incorrect.">
            <a:extLst>
              <a:ext uri="{FF2B5EF4-FFF2-40B4-BE49-F238E27FC236}">
                <a16:creationId xmlns:a16="http://schemas.microsoft.com/office/drawing/2014/main" id="{831A148B-9093-342F-0812-3C4E998D435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13" t="94808" r="4199" b="4781"/>
          <a:stretch>
            <a:fillRect/>
          </a:stretch>
        </p:blipFill>
        <p:spPr>
          <a:xfrm>
            <a:off x="11402695" y="6449429"/>
            <a:ext cx="552656" cy="45719"/>
          </a:xfrm>
          <a:prstGeom prst="rect">
            <a:avLst/>
          </a:prstGeom>
        </p:spPr>
      </p:pic>
      <p:pic>
        <p:nvPicPr>
          <p:cNvPr id="66" name="Picture 65" descr="A close up of a cell&#10;&#10;AI-generated content may be incorrect.">
            <a:extLst>
              <a:ext uri="{FF2B5EF4-FFF2-40B4-BE49-F238E27FC236}">
                <a16:creationId xmlns:a16="http://schemas.microsoft.com/office/drawing/2014/main" id="{E5A7C913-6904-2780-0D4E-C31814F1994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13" t="94808" r="4199" b="4781"/>
          <a:stretch>
            <a:fillRect/>
          </a:stretch>
        </p:blipFill>
        <p:spPr>
          <a:xfrm>
            <a:off x="9397430" y="6447396"/>
            <a:ext cx="552656" cy="45719"/>
          </a:xfrm>
          <a:prstGeom prst="rect">
            <a:avLst/>
          </a:prstGeom>
        </p:spPr>
      </p:pic>
      <p:pic>
        <p:nvPicPr>
          <p:cNvPr id="69" name="Picture 68" descr="A close up of a cell&#10;&#10;AI-generated content may be incorrect.">
            <a:extLst>
              <a:ext uri="{FF2B5EF4-FFF2-40B4-BE49-F238E27FC236}">
                <a16:creationId xmlns:a16="http://schemas.microsoft.com/office/drawing/2014/main" id="{F6272EE8-F4FE-47A1-C8FC-7A86F1C56B3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13" t="94808" r="4199" b="4781"/>
          <a:stretch>
            <a:fillRect/>
          </a:stretch>
        </p:blipFill>
        <p:spPr>
          <a:xfrm>
            <a:off x="7303225" y="6447398"/>
            <a:ext cx="552656" cy="45719"/>
          </a:xfrm>
          <a:prstGeom prst="rect">
            <a:avLst/>
          </a:prstGeom>
        </p:spPr>
      </p:pic>
      <p:pic>
        <p:nvPicPr>
          <p:cNvPr id="72" name="Picture 71" descr="A close up of a cell&#10;&#10;AI-generated content may be incorrect.">
            <a:extLst>
              <a:ext uri="{FF2B5EF4-FFF2-40B4-BE49-F238E27FC236}">
                <a16:creationId xmlns:a16="http://schemas.microsoft.com/office/drawing/2014/main" id="{E41CE1D7-8D20-E32E-97B2-B60C2B0A84A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13" t="94808" r="4199" b="4781"/>
          <a:stretch>
            <a:fillRect/>
          </a:stretch>
        </p:blipFill>
        <p:spPr>
          <a:xfrm>
            <a:off x="5266811" y="6447397"/>
            <a:ext cx="552656" cy="45719"/>
          </a:xfrm>
          <a:prstGeom prst="rect">
            <a:avLst/>
          </a:prstGeom>
        </p:spPr>
      </p:pic>
      <p:sp>
        <p:nvSpPr>
          <p:cNvPr id="2" name="Flowchart: Merge 1">
            <a:extLst>
              <a:ext uri="{FF2B5EF4-FFF2-40B4-BE49-F238E27FC236}">
                <a16:creationId xmlns:a16="http://schemas.microsoft.com/office/drawing/2014/main" id="{441A9F35-0A1F-E988-9002-276F13ABB26C}"/>
              </a:ext>
            </a:extLst>
          </p:cNvPr>
          <p:cNvSpPr>
            <a:spLocks noChangeAspect="1"/>
          </p:cNvSpPr>
          <p:nvPr/>
        </p:nvSpPr>
        <p:spPr>
          <a:xfrm>
            <a:off x="2842617" y="5594772"/>
            <a:ext cx="100584" cy="100584"/>
          </a:xfrm>
          <a:prstGeom prst="flowChartMerg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Flowchart: Merge 16">
            <a:extLst>
              <a:ext uri="{FF2B5EF4-FFF2-40B4-BE49-F238E27FC236}">
                <a16:creationId xmlns:a16="http://schemas.microsoft.com/office/drawing/2014/main" id="{B4C6423F-3563-84C7-3BB0-2A7268B7C6F8}"/>
              </a:ext>
            </a:extLst>
          </p:cNvPr>
          <p:cNvSpPr>
            <a:spLocks noChangeAspect="1"/>
          </p:cNvSpPr>
          <p:nvPr/>
        </p:nvSpPr>
        <p:spPr>
          <a:xfrm>
            <a:off x="4879550" y="5660428"/>
            <a:ext cx="100584" cy="100584"/>
          </a:xfrm>
          <a:prstGeom prst="flowChartMerg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9" name="Flowchart: Merge 18">
            <a:extLst>
              <a:ext uri="{FF2B5EF4-FFF2-40B4-BE49-F238E27FC236}">
                <a16:creationId xmlns:a16="http://schemas.microsoft.com/office/drawing/2014/main" id="{6372D001-C9A8-99FB-D00B-D06EA9869649}"/>
              </a:ext>
            </a:extLst>
          </p:cNvPr>
          <p:cNvSpPr>
            <a:spLocks noChangeAspect="1"/>
          </p:cNvSpPr>
          <p:nvPr/>
        </p:nvSpPr>
        <p:spPr>
          <a:xfrm>
            <a:off x="6918968" y="5633610"/>
            <a:ext cx="100584" cy="100584"/>
          </a:xfrm>
          <a:prstGeom prst="flowChartMerg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1" name="Flowchart: Merge 20">
            <a:extLst>
              <a:ext uri="{FF2B5EF4-FFF2-40B4-BE49-F238E27FC236}">
                <a16:creationId xmlns:a16="http://schemas.microsoft.com/office/drawing/2014/main" id="{D967E765-567A-E5B6-E795-C9594D98BCBA}"/>
              </a:ext>
            </a:extLst>
          </p:cNvPr>
          <p:cNvSpPr>
            <a:spLocks noChangeAspect="1"/>
          </p:cNvSpPr>
          <p:nvPr/>
        </p:nvSpPr>
        <p:spPr>
          <a:xfrm>
            <a:off x="9021247" y="5684878"/>
            <a:ext cx="100584" cy="100584"/>
          </a:xfrm>
          <a:prstGeom prst="flowChartMerg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53301D2F-3231-41A5-AF65-4582C368A61E}"/>
              </a:ext>
            </a:extLst>
          </p:cNvPr>
          <p:cNvSpPr/>
          <p:nvPr/>
        </p:nvSpPr>
        <p:spPr>
          <a:xfrm>
            <a:off x="4573702" y="5472937"/>
            <a:ext cx="174171" cy="26125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6D302502-567F-1A69-3159-353593AA995A}"/>
              </a:ext>
            </a:extLst>
          </p:cNvPr>
          <p:cNvSpPr/>
          <p:nvPr/>
        </p:nvSpPr>
        <p:spPr>
          <a:xfrm>
            <a:off x="6431534" y="5274071"/>
            <a:ext cx="174171" cy="26125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44E65132-F548-1CC5-CE5B-8B7E28E37964}"/>
              </a:ext>
            </a:extLst>
          </p:cNvPr>
          <p:cNvSpPr/>
          <p:nvPr/>
        </p:nvSpPr>
        <p:spPr>
          <a:xfrm>
            <a:off x="8700373" y="5143442"/>
            <a:ext cx="174171" cy="26125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lowchart: Merge 45">
            <a:extLst>
              <a:ext uri="{FF2B5EF4-FFF2-40B4-BE49-F238E27FC236}">
                <a16:creationId xmlns:a16="http://schemas.microsoft.com/office/drawing/2014/main" id="{876E9CD0-E856-107B-1AB7-D38B4464D2A4}"/>
              </a:ext>
            </a:extLst>
          </p:cNvPr>
          <p:cNvSpPr>
            <a:spLocks noChangeAspect="1"/>
          </p:cNvSpPr>
          <p:nvPr/>
        </p:nvSpPr>
        <p:spPr>
          <a:xfrm>
            <a:off x="11129291" y="5633610"/>
            <a:ext cx="100584" cy="100584"/>
          </a:xfrm>
          <a:prstGeom prst="flowChartMerg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7" name="Arrow: Down 46">
            <a:extLst>
              <a:ext uri="{FF2B5EF4-FFF2-40B4-BE49-F238E27FC236}">
                <a16:creationId xmlns:a16="http://schemas.microsoft.com/office/drawing/2014/main" id="{009DF105-9BFD-0C0B-969A-82926C9808CA}"/>
              </a:ext>
            </a:extLst>
          </p:cNvPr>
          <p:cNvSpPr/>
          <p:nvPr/>
        </p:nvSpPr>
        <p:spPr>
          <a:xfrm>
            <a:off x="11402695" y="5194806"/>
            <a:ext cx="174171" cy="26125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Arrow: Down 48">
            <a:extLst>
              <a:ext uri="{FF2B5EF4-FFF2-40B4-BE49-F238E27FC236}">
                <a16:creationId xmlns:a16="http://schemas.microsoft.com/office/drawing/2014/main" id="{4D661235-3F65-371C-C960-97F460A1414D}"/>
              </a:ext>
            </a:extLst>
          </p:cNvPr>
          <p:cNvSpPr/>
          <p:nvPr/>
        </p:nvSpPr>
        <p:spPr>
          <a:xfrm rot="2797133">
            <a:off x="3470801" y="832837"/>
            <a:ext cx="174171" cy="26125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E5B477E-13F5-9251-B44F-A7B88C3E89C4}"/>
              </a:ext>
            </a:extLst>
          </p:cNvPr>
          <p:cNvSpPr txBox="1"/>
          <p:nvPr/>
        </p:nvSpPr>
        <p:spPr>
          <a:xfrm>
            <a:off x="2089068" y="1027572"/>
            <a:ext cx="516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3E9B6A3-5E54-3C0C-5DBA-F5B630C7B628}"/>
              </a:ext>
            </a:extLst>
          </p:cNvPr>
          <p:cNvSpPr txBox="1"/>
          <p:nvPr/>
        </p:nvSpPr>
        <p:spPr>
          <a:xfrm>
            <a:off x="2206004" y="1772521"/>
            <a:ext cx="309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423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2EC4E-B2A4-9888-4EA3-BFF49F4EA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ue dots on a black background&#10;&#10;AI-generated content may be incorrect.">
            <a:extLst>
              <a:ext uri="{FF2B5EF4-FFF2-40B4-BE49-F238E27FC236}">
                <a16:creationId xmlns:a16="http://schemas.microsoft.com/office/drawing/2014/main" id="{B1FD2D43-B813-20E9-E17A-E136A7A7F22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54736" y="430195"/>
            <a:ext cx="1436851" cy="25603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3CC25D-499F-D722-43D0-B815936CF176}"/>
              </a:ext>
            </a:extLst>
          </p:cNvPr>
          <p:cNvSpPr txBox="1"/>
          <p:nvPr/>
        </p:nvSpPr>
        <p:spPr>
          <a:xfrm>
            <a:off x="2007067" y="611359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Male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0409EF-81B7-CAA7-507B-3B760025121D}"/>
              </a:ext>
            </a:extLst>
          </p:cNvPr>
          <p:cNvSpPr txBox="1"/>
          <p:nvPr/>
        </p:nvSpPr>
        <p:spPr>
          <a:xfrm>
            <a:off x="4432479" y="606913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Female</a:t>
            </a: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C687E9-4297-622C-B359-D083E2858B00}"/>
              </a:ext>
            </a:extLst>
          </p:cNvPr>
          <p:cNvSpPr txBox="1"/>
          <p:nvPr/>
        </p:nvSpPr>
        <p:spPr>
          <a:xfrm>
            <a:off x="113684" y="1791321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Control</a:t>
            </a:r>
            <a:endParaRPr lang="en-US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33456F-D264-B34E-9A96-68B50A130B2D}"/>
              </a:ext>
            </a:extLst>
          </p:cNvPr>
          <p:cNvSpPr txBox="1"/>
          <p:nvPr/>
        </p:nvSpPr>
        <p:spPr>
          <a:xfrm>
            <a:off x="0" y="3427526"/>
            <a:ext cx="1639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Polyamide</a:t>
            </a:r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69AA5B-E42F-E061-A234-3D4D3C59577C}"/>
              </a:ext>
            </a:extLst>
          </p:cNvPr>
          <p:cNvSpPr txBox="1"/>
          <p:nvPr/>
        </p:nvSpPr>
        <p:spPr>
          <a:xfrm>
            <a:off x="7491346" y="606913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Male</a:t>
            </a: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597F93-A9E1-980F-242D-8119493954D1}"/>
              </a:ext>
            </a:extLst>
          </p:cNvPr>
          <p:cNvSpPr txBox="1"/>
          <p:nvPr/>
        </p:nvSpPr>
        <p:spPr>
          <a:xfrm>
            <a:off x="10109305" y="606912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Female</a:t>
            </a:r>
            <a:endParaRPr lang="en-US" b="1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3DC344D-033F-CDB2-1AD5-9AD5C6317594}"/>
              </a:ext>
            </a:extLst>
          </p:cNvPr>
          <p:cNvCxnSpPr/>
          <p:nvPr/>
        </p:nvCxnSpPr>
        <p:spPr>
          <a:xfrm>
            <a:off x="1772647" y="457201"/>
            <a:ext cx="39970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BDFA884-352A-56CF-1D25-B33210CD562F}"/>
              </a:ext>
            </a:extLst>
          </p:cNvPr>
          <p:cNvCxnSpPr/>
          <p:nvPr/>
        </p:nvCxnSpPr>
        <p:spPr>
          <a:xfrm>
            <a:off x="7334964" y="476200"/>
            <a:ext cx="39970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85B1645C-DBF0-D5AF-72BF-DD42EEE34A3C}"/>
              </a:ext>
            </a:extLst>
          </p:cNvPr>
          <p:cNvSpPr txBox="1"/>
          <p:nvPr/>
        </p:nvSpPr>
        <p:spPr>
          <a:xfrm>
            <a:off x="3261918" y="6821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GD16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19FFCBA-7165-678E-1BAA-7736DFCC2BA0}"/>
              </a:ext>
            </a:extLst>
          </p:cNvPr>
          <p:cNvSpPr txBox="1"/>
          <p:nvPr/>
        </p:nvSpPr>
        <p:spPr>
          <a:xfrm>
            <a:off x="8997422" y="87869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GD20</a:t>
            </a:r>
          </a:p>
        </p:txBody>
      </p:sp>
      <p:pic>
        <p:nvPicPr>
          <p:cNvPr id="3" name="Picture 2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F04B9878-8987-E499-4CF1-F271A82C356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alphaModFix amt="8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55094" y="429910"/>
            <a:ext cx="1438243" cy="2562801"/>
          </a:xfrm>
          <a:prstGeom prst="rect">
            <a:avLst/>
          </a:prstGeom>
        </p:spPr>
      </p:pic>
      <p:pic>
        <p:nvPicPr>
          <p:cNvPr id="7" name="Picture 6" descr="A green light on a black background&#10;&#10;AI-generated content may be incorrect.">
            <a:extLst>
              <a:ext uri="{FF2B5EF4-FFF2-40B4-BE49-F238E27FC236}">
                <a16:creationId xmlns:a16="http://schemas.microsoft.com/office/drawing/2014/main" id="{AEF3998E-A7B7-9F18-41EC-5307FA1E169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55093" y="1941207"/>
            <a:ext cx="1438244" cy="2562801"/>
          </a:xfrm>
          <a:prstGeom prst="rect">
            <a:avLst/>
          </a:prstGeom>
        </p:spPr>
      </p:pic>
      <p:pic>
        <p:nvPicPr>
          <p:cNvPr id="25" name="Picture 24" descr="Green lights on a black background&#10;&#10;AI-generated content may be incorrect.">
            <a:extLst>
              <a:ext uri="{FF2B5EF4-FFF2-40B4-BE49-F238E27FC236}">
                <a16:creationId xmlns:a16="http://schemas.microsoft.com/office/drawing/2014/main" id="{1EF66145-1A69-24D5-E56E-8448A61BC98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35441" y="429910"/>
            <a:ext cx="1438243" cy="2562801"/>
          </a:xfrm>
          <a:prstGeom prst="rect">
            <a:avLst/>
          </a:prstGeom>
        </p:spPr>
      </p:pic>
      <p:pic>
        <p:nvPicPr>
          <p:cNvPr id="37" name="Picture 36" descr="A map of the earth with green lights&#10;&#10;AI-generated content may be incorrect.">
            <a:extLst>
              <a:ext uri="{FF2B5EF4-FFF2-40B4-BE49-F238E27FC236}">
                <a16:creationId xmlns:a16="http://schemas.microsoft.com/office/drawing/2014/main" id="{B8A49D28-0FDB-CF33-9E0D-67DC7D27AF6B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35441" y="1941208"/>
            <a:ext cx="1438243" cy="2562801"/>
          </a:xfrm>
          <a:prstGeom prst="rect">
            <a:avLst/>
          </a:prstGeom>
        </p:spPr>
      </p:pic>
      <p:pic>
        <p:nvPicPr>
          <p:cNvPr id="2" name="Picture 1" descr="A blue dots on a black background&#10;&#10;AI-generated content may be incorrect.">
            <a:extLst>
              <a:ext uri="{FF2B5EF4-FFF2-40B4-BE49-F238E27FC236}">
                <a16:creationId xmlns:a16="http://schemas.microsoft.com/office/drawing/2014/main" id="{A720147B-138C-D37F-F48D-1E89471140D0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37334" y="1942865"/>
            <a:ext cx="1436851" cy="2560320"/>
          </a:xfrm>
          <a:prstGeom prst="rect">
            <a:avLst/>
          </a:prstGeom>
        </p:spPr>
      </p:pic>
      <p:pic>
        <p:nvPicPr>
          <p:cNvPr id="6" name="Picture 5" descr="A blue dots on a rock&#10;&#10;AI-generated content may be incorrect.">
            <a:extLst>
              <a:ext uri="{FF2B5EF4-FFF2-40B4-BE49-F238E27FC236}">
                <a16:creationId xmlns:a16="http://schemas.microsoft.com/office/drawing/2014/main" id="{0E3D8B29-2FB3-4B72-F9F7-AF60A7142805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34896" y="430043"/>
            <a:ext cx="1436851" cy="2560320"/>
          </a:xfrm>
          <a:prstGeom prst="rect">
            <a:avLst/>
          </a:prstGeom>
        </p:spPr>
      </p:pic>
      <p:pic>
        <p:nvPicPr>
          <p:cNvPr id="16" name="Picture 15" descr="A blue specks on a black background&#10;&#10;AI-generated content may be incorrect.">
            <a:extLst>
              <a:ext uri="{FF2B5EF4-FFF2-40B4-BE49-F238E27FC236}">
                <a16:creationId xmlns:a16="http://schemas.microsoft.com/office/drawing/2014/main" id="{A0EDDFA8-E7CD-89EA-8D90-7BEA53A74B1F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56044" y="1942274"/>
            <a:ext cx="1436851" cy="2560320"/>
          </a:xfrm>
          <a:prstGeom prst="rect">
            <a:avLst/>
          </a:prstGeom>
        </p:spPr>
      </p:pic>
      <p:pic>
        <p:nvPicPr>
          <p:cNvPr id="18" name="Picture 17" descr="A green light on a black background&#10;&#10;AI-generated content may be incorrect.">
            <a:extLst>
              <a:ext uri="{FF2B5EF4-FFF2-40B4-BE49-F238E27FC236}">
                <a16:creationId xmlns:a16="http://schemas.microsoft.com/office/drawing/2014/main" id="{90F68765-FDA7-C97D-E30C-D08405FBBE7E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83534" y="423889"/>
            <a:ext cx="1436851" cy="2560320"/>
          </a:xfrm>
          <a:prstGeom prst="rect">
            <a:avLst/>
          </a:prstGeom>
        </p:spPr>
      </p:pic>
      <p:pic>
        <p:nvPicPr>
          <p:cNvPr id="17" name="Picture 16" descr="A blue specks on a black background&#10;&#10;AI-generated content may be incorrect.">
            <a:extLst>
              <a:ext uri="{FF2B5EF4-FFF2-40B4-BE49-F238E27FC236}">
                <a16:creationId xmlns:a16="http://schemas.microsoft.com/office/drawing/2014/main" id="{11F14149-6411-59A7-79DA-E490BFE755CD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83535" y="423890"/>
            <a:ext cx="1436851" cy="2560320"/>
          </a:xfrm>
          <a:prstGeom prst="rect">
            <a:avLst/>
          </a:prstGeom>
        </p:spPr>
      </p:pic>
      <p:pic>
        <p:nvPicPr>
          <p:cNvPr id="29" name="Picture 28" descr="Green lights on a black background&#10;&#10;AI-generated content may be incorrect.">
            <a:extLst>
              <a:ext uri="{FF2B5EF4-FFF2-40B4-BE49-F238E27FC236}">
                <a16:creationId xmlns:a16="http://schemas.microsoft.com/office/drawing/2014/main" id="{A5A9215F-B1CF-2034-F935-A29B7BDF77F4}"/>
              </a:ext>
            </a:extLst>
          </p:cNvPr>
          <p:cNvPicPr>
            <a:picLocks noChangeAspect="1"/>
          </p:cNvPicPr>
          <p:nvPr/>
        </p:nvPicPr>
        <p:blipFill>
          <a:blip r:embed="rId18" cstate="hq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52855" y="1936559"/>
            <a:ext cx="1436851" cy="2560320"/>
          </a:xfrm>
          <a:prstGeom prst="rect">
            <a:avLst/>
          </a:prstGeom>
        </p:spPr>
      </p:pic>
      <p:pic>
        <p:nvPicPr>
          <p:cNvPr id="19" name="Picture 18" descr="A map of the earth with blue dots&#10;&#10;AI-generated content may be incorrect.">
            <a:extLst>
              <a:ext uri="{FF2B5EF4-FFF2-40B4-BE49-F238E27FC236}">
                <a16:creationId xmlns:a16="http://schemas.microsoft.com/office/drawing/2014/main" id="{E0ED22B6-E2C9-FDD0-D840-E258B66C9927}"/>
              </a:ext>
            </a:extLst>
          </p:cNvPr>
          <p:cNvPicPr>
            <a:picLocks noChangeAspect="1"/>
          </p:cNvPicPr>
          <p:nvPr/>
        </p:nvPicPr>
        <p:blipFill>
          <a:blip r:embed="rId20" cstate="hq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53774" y="1937941"/>
            <a:ext cx="1436851" cy="2560320"/>
          </a:xfrm>
          <a:prstGeom prst="rect">
            <a:avLst/>
          </a:prstGeom>
        </p:spPr>
      </p:pic>
      <p:pic>
        <p:nvPicPr>
          <p:cNvPr id="35" name="Picture 34" descr="Green lights on a black background&#10;&#10;AI-generated content may be incorrect.">
            <a:extLst>
              <a:ext uri="{FF2B5EF4-FFF2-40B4-BE49-F238E27FC236}">
                <a16:creationId xmlns:a16="http://schemas.microsoft.com/office/drawing/2014/main" id="{53D7B5B2-F000-F703-C6CD-27EF878A3654}"/>
              </a:ext>
            </a:extLst>
          </p:cNvPr>
          <p:cNvPicPr>
            <a:picLocks noChangeAspect="1"/>
          </p:cNvPicPr>
          <p:nvPr/>
        </p:nvPicPr>
        <p:blipFill>
          <a:blip r:embed="rId21" cstate="hq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44249" y="423888"/>
            <a:ext cx="1436851" cy="2560320"/>
          </a:xfrm>
          <a:prstGeom prst="rect">
            <a:avLst/>
          </a:prstGeom>
        </p:spPr>
      </p:pic>
      <p:pic>
        <p:nvPicPr>
          <p:cNvPr id="20" name="Picture 19" descr="A blue light on a black background&#10;&#10;AI-generated content may be incorrect.">
            <a:extLst>
              <a:ext uri="{FF2B5EF4-FFF2-40B4-BE49-F238E27FC236}">
                <a16:creationId xmlns:a16="http://schemas.microsoft.com/office/drawing/2014/main" id="{E01A3051-DB0C-DB47-04DB-689570B9FE65}"/>
              </a:ext>
            </a:extLst>
          </p:cNvPr>
          <p:cNvPicPr>
            <a:picLocks noChangeAspect="1"/>
          </p:cNvPicPr>
          <p:nvPr/>
        </p:nvPicPr>
        <p:blipFill>
          <a:blip r:embed="rId23" cstate="hq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44249" y="423889"/>
            <a:ext cx="1436851" cy="2560320"/>
          </a:xfrm>
          <a:prstGeom prst="rect">
            <a:avLst/>
          </a:prstGeom>
        </p:spPr>
      </p:pic>
      <p:pic>
        <p:nvPicPr>
          <p:cNvPr id="24" name="Picture 23" descr="A green speckled background&#10;&#10;AI-generated content may be incorrect.">
            <a:extLst>
              <a:ext uri="{FF2B5EF4-FFF2-40B4-BE49-F238E27FC236}">
                <a16:creationId xmlns:a16="http://schemas.microsoft.com/office/drawing/2014/main" id="{ED26BE99-085F-14A5-6FE0-32409A5395EF}"/>
              </a:ext>
            </a:extLst>
          </p:cNvPr>
          <p:cNvPicPr>
            <a:picLocks noChangeAspect="1"/>
          </p:cNvPicPr>
          <p:nvPr/>
        </p:nvPicPr>
        <p:blipFill>
          <a:blip r:embed="rId24" cstate="hq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83489" y="1943145"/>
            <a:ext cx="1436851" cy="2560320"/>
          </a:xfrm>
          <a:prstGeom prst="rect">
            <a:avLst/>
          </a:prstGeom>
        </p:spPr>
      </p:pic>
      <p:pic>
        <p:nvPicPr>
          <p:cNvPr id="22" name="Picture 21" descr="A blue speckled image of a cat&#10;&#10;AI-generated content may be incorrect.">
            <a:extLst>
              <a:ext uri="{FF2B5EF4-FFF2-40B4-BE49-F238E27FC236}">
                <a16:creationId xmlns:a16="http://schemas.microsoft.com/office/drawing/2014/main" id="{252CFAF3-3B7C-DB46-1531-1D100894F48F}"/>
              </a:ext>
            </a:extLst>
          </p:cNvPr>
          <p:cNvPicPr>
            <a:picLocks noChangeAspect="1"/>
          </p:cNvPicPr>
          <p:nvPr/>
        </p:nvPicPr>
        <p:blipFill>
          <a:blip r:embed="rId26" cstate="hq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83533" y="1943145"/>
            <a:ext cx="1436851" cy="2560320"/>
          </a:xfrm>
          <a:prstGeom prst="rect">
            <a:avLst/>
          </a:prstGeom>
        </p:spPr>
      </p:pic>
      <p:pic>
        <p:nvPicPr>
          <p:cNvPr id="15" name="Picture 14" descr="A blue and white background with text&#10;&#10;AI-generated content may be incorrect.">
            <a:extLst>
              <a:ext uri="{FF2B5EF4-FFF2-40B4-BE49-F238E27FC236}">
                <a16:creationId xmlns:a16="http://schemas.microsoft.com/office/drawing/2014/main" id="{65A63D40-239C-CDAC-29A2-3315D006E97C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1" t="61510" r="24371" b="35553"/>
          <a:stretch>
            <a:fillRect/>
          </a:stretch>
        </p:blipFill>
        <p:spPr>
          <a:xfrm>
            <a:off x="2940905" y="3804920"/>
            <a:ext cx="535306" cy="45719"/>
          </a:xfrm>
          <a:prstGeom prst="rect">
            <a:avLst/>
          </a:prstGeom>
        </p:spPr>
      </p:pic>
      <p:pic>
        <p:nvPicPr>
          <p:cNvPr id="21" name="Picture 20" descr="A blue and white background with text&#10;&#10;AI-generated content may be incorrect.">
            <a:extLst>
              <a:ext uri="{FF2B5EF4-FFF2-40B4-BE49-F238E27FC236}">
                <a16:creationId xmlns:a16="http://schemas.microsoft.com/office/drawing/2014/main" id="{C1CDDBF1-E446-8F57-5758-B8A75D55E1F6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1" t="61510" r="24371" b="35553"/>
          <a:stretch>
            <a:fillRect/>
          </a:stretch>
        </p:blipFill>
        <p:spPr>
          <a:xfrm>
            <a:off x="2943661" y="2275582"/>
            <a:ext cx="535306" cy="45719"/>
          </a:xfrm>
          <a:prstGeom prst="rect">
            <a:avLst/>
          </a:prstGeom>
        </p:spPr>
      </p:pic>
      <p:pic>
        <p:nvPicPr>
          <p:cNvPr id="23" name="Picture 22" descr="A blue and white background with text&#10;&#10;AI-generated content may be incorrect.">
            <a:extLst>
              <a:ext uri="{FF2B5EF4-FFF2-40B4-BE49-F238E27FC236}">
                <a16:creationId xmlns:a16="http://schemas.microsoft.com/office/drawing/2014/main" id="{134231CC-5015-D55A-B941-B073B516979D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1" t="61510" r="24371" b="35553"/>
          <a:stretch>
            <a:fillRect/>
          </a:stretch>
        </p:blipFill>
        <p:spPr>
          <a:xfrm>
            <a:off x="5575384" y="3782060"/>
            <a:ext cx="535306" cy="45719"/>
          </a:xfrm>
          <a:prstGeom prst="rect">
            <a:avLst/>
          </a:prstGeom>
        </p:spPr>
      </p:pic>
      <p:pic>
        <p:nvPicPr>
          <p:cNvPr id="26" name="Picture 25" descr="A blue and white background with text&#10;&#10;AI-generated content may be incorrect.">
            <a:extLst>
              <a:ext uri="{FF2B5EF4-FFF2-40B4-BE49-F238E27FC236}">
                <a16:creationId xmlns:a16="http://schemas.microsoft.com/office/drawing/2014/main" id="{3D79F80A-2263-B144-7D23-82A1D41115A2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1" t="61510" r="24371" b="35553"/>
          <a:stretch>
            <a:fillRect/>
          </a:stretch>
        </p:blipFill>
        <p:spPr>
          <a:xfrm>
            <a:off x="5575384" y="2254795"/>
            <a:ext cx="535306" cy="45719"/>
          </a:xfrm>
          <a:prstGeom prst="rect">
            <a:avLst/>
          </a:prstGeom>
        </p:spPr>
      </p:pic>
      <p:pic>
        <p:nvPicPr>
          <p:cNvPr id="27" name="Picture 26" descr="A blue and white background with text&#10;&#10;AI-generated content may be incorrect.">
            <a:extLst>
              <a:ext uri="{FF2B5EF4-FFF2-40B4-BE49-F238E27FC236}">
                <a16:creationId xmlns:a16="http://schemas.microsoft.com/office/drawing/2014/main" id="{A4F6A6C8-0CCC-ED2A-91F6-61B40D622777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1" t="61510" r="24371" b="35553"/>
          <a:stretch>
            <a:fillRect/>
          </a:stretch>
        </p:blipFill>
        <p:spPr>
          <a:xfrm>
            <a:off x="8598776" y="3759201"/>
            <a:ext cx="535306" cy="45719"/>
          </a:xfrm>
          <a:prstGeom prst="rect">
            <a:avLst/>
          </a:prstGeom>
        </p:spPr>
      </p:pic>
      <p:pic>
        <p:nvPicPr>
          <p:cNvPr id="28" name="Picture 27" descr="A blue and white background with text&#10;&#10;AI-generated content may be incorrect.">
            <a:extLst>
              <a:ext uri="{FF2B5EF4-FFF2-40B4-BE49-F238E27FC236}">
                <a16:creationId xmlns:a16="http://schemas.microsoft.com/office/drawing/2014/main" id="{6F7AC35D-3416-96E3-D27A-90EC38A7E3B6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1" t="61510" r="24371" b="35553"/>
          <a:stretch>
            <a:fillRect/>
          </a:stretch>
        </p:blipFill>
        <p:spPr>
          <a:xfrm>
            <a:off x="8601532" y="2229863"/>
            <a:ext cx="535306" cy="45719"/>
          </a:xfrm>
          <a:prstGeom prst="rect">
            <a:avLst/>
          </a:prstGeom>
        </p:spPr>
      </p:pic>
      <p:pic>
        <p:nvPicPr>
          <p:cNvPr id="42" name="Picture 41" descr="A blue and white background with text&#10;&#10;AI-generated content may be incorrect.">
            <a:extLst>
              <a:ext uri="{FF2B5EF4-FFF2-40B4-BE49-F238E27FC236}">
                <a16:creationId xmlns:a16="http://schemas.microsoft.com/office/drawing/2014/main" id="{D3464852-77DB-D8DA-10B5-68EFD55E9FC8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1" t="61510" r="24371" b="35553"/>
          <a:stretch>
            <a:fillRect/>
          </a:stretch>
        </p:blipFill>
        <p:spPr>
          <a:xfrm>
            <a:off x="11233255" y="3736341"/>
            <a:ext cx="535306" cy="45719"/>
          </a:xfrm>
          <a:prstGeom prst="rect">
            <a:avLst/>
          </a:prstGeom>
        </p:spPr>
      </p:pic>
      <p:pic>
        <p:nvPicPr>
          <p:cNvPr id="44" name="Picture 43" descr="A blue and white background with text&#10;&#10;AI-generated content may be incorrect.">
            <a:extLst>
              <a:ext uri="{FF2B5EF4-FFF2-40B4-BE49-F238E27FC236}">
                <a16:creationId xmlns:a16="http://schemas.microsoft.com/office/drawing/2014/main" id="{9DA88903-D121-2B01-22AD-572CFCD6B434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1" t="61510" r="24371" b="35553"/>
          <a:stretch>
            <a:fillRect/>
          </a:stretch>
        </p:blipFill>
        <p:spPr>
          <a:xfrm>
            <a:off x="11233255" y="2209076"/>
            <a:ext cx="535306" cy="45719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4AA7D1A6-40FF-5FC5-6C3A-1035095690DB}"/>
              </a:ext>
            </a:extLst>
          </p:cNvPr>
          <p:cNvSpPr txBox="1"/>
          <p:nvPr/>
        </p:nvSpPr>
        <p:spPr>
          <a:xfrm>
            <a:off x="2887797" y="2033427"/>
            <a:ext cx="64152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 µm</a:t>
            </a:r>
          </a:p>
        </p:txBody>
      </p:sp>
      <p:sp>
        <p:nvSpPr>
          <p:cNvPr id="5" name="Flowchart: Merge 4">
            <a:extLst>
              <a:ext uri="{FF2B5EF4-FFF2-40B4-BE49-F238E27FC236}">
                <a16:creationId xmlns:a16="http://schemas.microsoft.com/office/drawing/2014/main" id="{53FF266C-DF1B-9A7A-0DA4-FC7B62D35BAE}"/>
              </a:ext>
            </a:extLst>
          </p:cNvPr>
          <p:cNvSpPr>
            <a:spLocks noChangeAspect="1"/>
          </p:cNvSpPr>
          <p:nvPr/>
        </p:nvSpPr>
        <p:spPr>
          <a:xfrm rot="2294689">
            <a:off x="4853908" y="1294817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4E4E9EAB-286F-3352-BD2A-9778CBF3D9B1}"/>
              </a:ext>
            </a:extLst>
          </p:cNvPr>
          <p:cNvSpPr>
            <a:spLocks noChangeAspect="1"/>
          </p:cNvSpPr>
          <p:nvPr/>
        </p:nvSpPr>
        <p:spPr>
          <a:xfrm rot="2699003">
            <a:off x="5060665" y="1209778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Merge 35">
            <a:extLst>
              <a:ext uri="{FF2B5EF4-FFF2-40B4-BE49-F238E27FC236}">
                <a16:creationId xmlns:a16="http://schemas.microsoft.com/office/drawing/2014/main" id="{E00402D5-2512-C3B8-FB5F-FEB1685852EC}"/>
              </a:ext>
            </a:extLst>
          </p:cNvPr>
          <p:cNvSpPr>
            <a:spLocks noChangeAspect="1"/>
          </p:cNvSpPr>
          <p:nvPr/>
        </p:nvSpPr>
        <p:spPr>
          <a:xfrm rot="2294689">
            <a:off x="4982326" y="3095694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8" name="Arrow: Down 37">
            <a:extLst>
              <a:ext uri="{FF2B5EF4-FFF2-40B4-BE49-F238E27FC236}">
                <a16:creationId xmlns:a16="http://schemas.microsoft.com/office/drawing/2014/main" id="{4C1950FD-8516-5892-72B7-AA8A6EFB5B94}"/>
              </a:ext>
            </a:extLst>
          </p:cNvPr>
          <p:cNvSpPr>
            <a:spLocks noChangeAspect="1"/>
          </p:cNvSpPr>
          <p:nvPr/>
        </p:nvSpPr>
        <p:spPr>
          <a:xfrm rot="2699003">
            <a:off x="5203598" y="2988914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Merge 38">
            <a:extLst>
              <a:ext uri="{FF2B5EF4-FFF2-40B4-BE49-F238E27FC236}">
                <a16:creationId xmlns:a16="http://schemas.microsoft.com/office/drawing/2014/main" id="{19310435-D0BC-8556-FDBF-4FAEF76D9286}"/>
              </a:ext>
            </a:extLst>
          </p:cNvPr>
          <p:cNvSpPr>
            <a:spLocks noChangeAspect="1"/>
          </p:cNvSpPr>
          <p:nvPr/>
        </p:nvSpPr>
        <p:spPr>
          <a:xfrm rot="2294689">
            <a:off x="2859865" y="3440932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0" name="Arrow: Down 39">
            <a:extLst>
              <a:ext uri="{FF2B5EF4-FFF2-40B4-BE49-F238E27FC236}">
                <a16:creationId xmlns:a16="http://schemas.microsoft.com/office/drawing/2014/main" id="{EDB6F954-8A00-6DEB-7867-32DD18EAD68D}"/>
              </a:ext>
            </a:extLst>
          </p:cNvPr>
          <p:cNvSpPr>
            <a:spLocks noChangeAspect="1"/>
          </p:cNvSpPr>
          <p:nvPr/>
        </p:nvSpPr>
        <p:spPr>
          <a:xfrm rot="2699003">
            <a:off x="2251361" y="2851952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row: Down 40">
            <a:extLst>
              <a:ext uri="{FF2B5EF4-FFF2-40B4-BE49-F238E27FC236}">
                <a16:creationId xmlns:a16="http://schemas.microsoft.com/office/drawing/2014/main" id="{AF1E1FB7-263A-1E02-A663-8BAC39C5D670}"/>
              </a:ext>
            </a:extLst>
          </p:cNvPr>
          <p:cNvSpPr>
            <a:spLocks noChangeAspect="1"/>
          </p:cNvSpPr>
          <p:nvPr/>
        </p:nvSpPr>
        <p:spPr>
          <a:xfrm rot="21378167">
            <a:off x="8042201" y="2916894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Merge 42">
            <a:extLst>
              <a:ext uri="{FF2B5EF4-FFF2-40B4-BE49-F238E27FC236}">
                <a16:creationId xmlns:a16="http://schemas.microsoft.com/office/drawing/2014/main" id="{4E2D8CE9-E498-585A-B68F-6E8F11ABCFC9}"/>
              </a:ext>
            </a:extLst>
          </p:cNvPr>
          <p:cNvSpPr>
            <a:spLocks noChangeAspect="1"/>
          </p:cNvSpPr>
          <p:nvPr/>
        </p:nvSpPr>
        <p:spPr>
          <a:xfrm rot="19633285">
            <a:off x="7735716" y="3296417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6" name="Arrow: Down 45">
            <a:extLst>
              <a:ext uri="{FF2B5EF4-FFF2-40B4-BE49-F238E27FC236}">
                <a16:creationId xmlns:a16="http://schemas.microsoft.com/office/drawing/2014/main" id="{F39DF88E-4C84-AA99-FE4C-9BA2FE088CDD}"/>
              </a:ext>
            </a:extLst>
          </p:cNvPr>
          <p:cNvSpPr>
            <a:spLocks noChangeAspect="1"/>
          </p:cNvSpPr>
          <p:nvPr/>
        </p:nvSpPr>
        <p:spPr>
          <a:xfrm rot="21378167">
            <a:off x="10639217" y="2790400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lowchart: Merge 46">
            <a:extLst>
              <a:ext uri="{FF2B5EF4-FFF2-40B4-BE49-F238E27FC236}">
                <a16:creationId xmlns:a16="http://schemas.microsoft.com/office/drawing/2014/main" id="{8AA7DF4F-2054-79AD-23DC-1F21FF707CC4}"/>
              </a:ext>
            </a:extLst>
          </p:cNvPr>
          <p:cNvSpPr>
            <a:spLocks noChangeAspect="1"/>
          </p:cNvSpPr>
          <p:nvPr/>
        </p:nvSpPr>
        <p:spPr>
          <a:xfrm rot="16960817">
            <a:off x="10622064" y="3283360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8" name="Flowchart: Merge 47">
            <a:extLst>
              <a:ext uri="{FF2B5EF4-FFF2-40B4-BE49-F238E27FC236}">
                <a16:creationId xmlns:a16="http://schemas.microsoft.com/office/drawing/2014/main" id="{E1587FB0-76B9-E130-BD28-500824504345}"/>
              </a:ext>
            </a:extLst>
          </p:cNvPr>
          <p:cNvSpPr>
            <a:spLocks noChangeAspect="1"/>
          </p:cNvSpPr>
          <p:nvPr/>
        </p:nvSpPr>
        <p:spPr>
          <a:xfrm rot="2294689">
            <a:off x="2565170" y="1329727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1" name="Arrow: Down 50">
            <a:extLst>
              <a:ext uri="{FF2B5EF4-FFF2-40B4-BE49-F238E27FC236}">
                <a16:creationId xmlns:a16="http://schemas.microsoft.com/office/drawing/2014/main" id="{54AC20CC-46F9-41D9-D63B-09EB1ED1FF22}"/>
              </a:ext>
            </a:extLst>
          </p:cNvPr>
          <p:cNvSpPr>
            <a:spLocks noChangeAspect="1"/>
          </p:cNvSpPr>
          <p:nvPr/>
        </p:nvSpPr>
        <p:spPr>
          <a:xfrm rot="2277808">
            <a:off x="8105169" y="1401944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Merge 51">
            <a:extLst>
              <a:ext uri="{FF2B5EF4-FFF2-40B4-BE49-F238E27FC236}">
                <a16:creationId xmlns:a16="http://schemas.microsoft.com/office/drawing/2014/main" id="{09F786D3-AC78-0078-0B06-AA9B272A1279}"/>
              </a:ext>
            </a:extLst>
          </p:cNvPr>
          <p:cNvSpPr>
            <a:spLocks noChangeAspect="1"/>
          </p:cNvSpPr>
          <p:nvPr/>
        </p:nvSpPr>
        <p:spPr>
          <a:xfrm rot="3864746">
            <a:off x="7859892" y="1439793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3" name="Arrow: Down 52">
            <a:extLst>
              <a:ext uri="{FF2B5EF4-FFF2-40B4-BE49-F238E27FC236}">
                <a16:creationId xmlns:a16="http://schemas.microsoft.com/office/drawing/2014/main" id="{42FC940B-9722-97E9-3D5D-8A622D9B9607}"/>
              </a:ext>
            </a:extLst>
          </p:cNvPr>
          <p:cNvSpPr>
            <a:spLocks noChangeAspect="1"/>
          </p:cNvSpPr>
          <p:nvPr/>
        </p:nvSpPr>
        <p:spPr>
          <a:xfrm rot="3716196">
            <a:off x="10639216" y="1684426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lowchart: Merge 53">
            <a:extLst>
              <a:ext uri="{FF2B5EF4-FFF2-40B4-BE49-F238E27FC236}">
                <a16:creationId xmlns:a16="http://schemas.microsoft.com/office/drawing/2014/main" id="{17965F8B-9C0C-E9BC-C270-B16C5EE46AA6}"/>
              </a:ext>
            </a:extLst>
          </p:cNvPr>
          <p:cNvSpPr>
            <a:spLocks noChangeAspect="1"/>
          </p:cNvSpPr>
          <p:nvPr/>
        </p:nvSpPr>
        <p:spPr>
          <a:xfrm rot="3864746">
            <a:off x="10532621" y="2190370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7AAD0EE-4ED7-8658-25DF-349BB69AA3BF}"/>
              </a:ext>
            </a:extLst>
          </p:cNvPr>
          <p:cNvSpPr txBox="1"/>
          <p:nvPr/>
        </p:nvSpPr>
        <p:spPr>
          <a:xfrm>
            <a:off x="1907793" y="2044302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JZ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F50E056-A5AA-994A-936D-88C97EFEEC3D}"/>
              </a:ext>
            </a:extLst>
          </p:cNvPr>
          <p:cNvSpPr txBox="1"/>
          <p:nvPr/>
        </p:nvSpPr>
        <p:spPr>
          <a:xfrm>
            <a:off x="2089894" y="3643560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JZ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D4A9BA7-CBA5-47E0-D87B-6B3CA52766C1}"/>
              </a:ext>
            </a:extLst>
          </p:cNvPr>
          <p:cNvSpPr txBox="1"/>
          <p:nvPr/>
        </p:nvSpPr>
        <p:spPr>
          <a:xfrm>
            <a:off x="4783560" y="2109979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JZ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324AFF5-6C3A-FA82-70FF-462A2B6C2A4D}"/>
              </a:ext>
            </a:extLst>
          </p:cNvPr>
          <p:cNvSpPr txBox="1"/>
          <p:nvPr/>
        </p:nvSpPr>
        <p:spPr>
          <a:xfrm>
            <a:off x="2212593" y="2349102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JZ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2F7E1CE-B3C3-22BC-A62F-6761122F7DDA}"/>
              </a:ext>
            </a:extLst>
          </p:cNvPr>
          <p:cNvSpPr txBox="1"/>
          <p:nvPr/>
        </p:nvSpPr>
        <p:spPr>
          <a:xfrm>
            <a:off x="4851405" y="3712139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JZ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984F505-916F-1783-CB06-2BD9DD733215}"/>
              </a:ext>
            </a:extLst>
          </p:cNvPr>
          <p:cNvSpPr txBox="1"/>
          <p:nvPr/>
        </p:nvSpPr>
        <p:spPr>
          <a:xfrm>
            <a:off x="10743401" y="2201452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JZ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1DCD4DE-98A7-F78B-146A-AF92F8A987DD}"/>
              </a:ext>
            </a:extLst>
          </p:cNvPr>
          <p:cNvSpPr txBox="1"/>
          <p:nvPr/>
        </p:nvSpPr>
        <p:spPr>
          <a:xfrm>
            <a:off x="10510136" y="3689279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JZ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98E26B6-5992-AB2D-B896-FD61CBF51F71}"/>
              </a:ext>
            </a:extLst>
          </p:cNvPr>
          <p:cNvSpPr txBox="1"/>
          <p:nvPr/>
        </p:nvSpPr>
        <p:spPr>
          <a:xfrm>
            <a:off x="7892162" y="3582002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JZ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0EF8E93-9FBB-3EBF-1EE0-3C2B17B1A400}"/>
              </a:ext>
            </a:extLst>
          </p:cNvPr>
          <p:cNvSpPr txBox="1"/>
          <p:nvPr/>
        </p:nvSpPr>
        <p:spPr>
          <a:xfrm>
            <a:off x="7954558" y="2102823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JZ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69796D-8493-B599-EAD4-10E69BDFEE98}"/>
              </a:ext>
            </a:extLst>
          </p:cNvPr>
          <p:cNvSpPr txBox="1"/>
          <p:nvPr/>
        </p:nvSpPr>
        <p:spPr>
          <a:xfrm>
            <a:off x="1238180" y="1417140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BB1B978-8EB6-5751-C377-ED6485ED8589}"/>
              </a:ext>
            </a:extLst>
          </p:cNvPr>
          <p:cNvSpPr txBox="1"/>
          <p:nvPr/>
        </p:nvSpPr>
        <p:spPr>
          <a:xfrm>
            <a:off x="4206354" y="3023201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E549854-70EE-FF2F-EEB0-B77EFBDB8DFD}"/>
              </a:ext>
            </a:extLst>
          </p:cNvPr>
          <p:cNvSpPr txBox="1"/>
          <p:nvPr/>
        </p:nvSpPr>
        <p:spPr>
          <a:xfrm>
            <a:off x="4037484" y="1358491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532A051-3976-024F-230C-3F854F7A036C}"/>
              </a:ext>
            </a:extLst>
          </p:cNvPr>
          <p:cNvSpPr txBox="1"/>
          <p:nvPr/>
        </p:nvSpPr>
        <p:spPr>
          <a:xfrm>
            <a:off x="1369310" y="3064125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D5CBCFF-DE1B-8254-F156-90372C890CD1}"/>
              </a:ext>
            </a:extLst>
          </p:cNvPr>
          <p:cNvSpPr txBox="1"/>
          <p:nvPr/>
        </p:nvSpPr>
        <p:spPr>
          <a:xfrm>
            <a:off x="9732239" y="1376638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7CD7E7E-72CD-E253-8552-85959E61EA02}"/>
              </a:ext>
            </a:extLst>
          </p:cNvPr>
          <p:cNvSpPr txBox="1"/>
          <p:nvPr/>
        </p:nvSpPr>
        <p:spPr>
          <a:xfrm>
            <a:off x="7156923" y="1490826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3D4D7A3-92D7-8A7B-68A9-B968064FA54E}"/>
              </a:ext>
            </a:extLst>
          </p:cNvPr>
          <p:cNvSpPr txBox="1"/>
          <p:nvPr/>
        </p:nvSpPr>
        <p:spPr>
          <a:xfrm>
            <a:off x="7250540" y="2997086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03C2AE0-9EDC-1351-8F1C-202F12843D30}"/>
              </a:ext>
            </a:extLst>
          </p:cNvPr>
          <p:cNvSpPr txBox="1"/>
          <p:nvPr/>
        </p:nvSpPr>
        <p:spPr>
          <a:xfrm>
            <a:off x="9884880" y="3120849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</p:txBody>
      </p:sp>
    </p:spTree>
    <p:extLst>
      <p:ext uri="{BB962C8B-B14F-4D97-AF65-F5344CB8AC3E}">
        <p14:creationId xmlns:p14="http://schemas.microsoft.com/office/powerpoint/2010/main" val="705170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C7E85-1470-FB6A-D6D3-0B65ACA9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1025DF82-9B50-9FB6-D1DD-AF02C473ABD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45208" y="1094175"/>
            <a:ext cx="1436851" cy="256032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134863F-0AA4-75F0-D4B5-E5282A5F173E}"/>
              </a:ext>
            </a:extLst>
          </p:cNvPr>
          <p:cNvSpPr txBox="1"/>
          <p:nvPr/>
        </p:nvSpPr>
        <p:spPr>
          <a:xfrm>
            <a:off x="2185532" y="1312042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Male</a:t>
            </a:r>
            <a:endParaRPr lang="en-US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231230-9EBE-4A80-89D3-FDDADB24CB23}"/>
              </a:ext>
            </a:extLst>
          </p:cNvPr>
          <p:cNvSpPr txBox="1"/>
          <p:nvPr/>
        </p:nvSpPr>
        <p:spPr>
          <a:xfrm>
            <a:off x="4679854" y="1312041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Female</a:t>
            </a:r>
            <a:endParaRPr lang="en-US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536436-158A-08A2-E3B4-3896328E6198}"/>
              </a:ext>
            </a:extLst>
          </p:cNvPr>
          <p:cNvSpPr txBox="1"/>
          <p:nvPr/>
        </p:nvSpPr>
        <p:spPr>
          <a:xfrm>
            <a:off x="429841" y="2290446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Control</a:t>
            </a:r>
            <a:endParaRPr lang="en-US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589471-7720-29B2-6740-84353F4DDB87}"/>
              </a:ext>
            </a:extLst>
          </p:cNvPr>
          <p:cNvSpPr txBox="1"/>
          <p:nvPr/>
        </p:nvSpPr>
        <p:spPr>
          <a:xfrm>
            <a:off x="244343" y="3810369"/>
            <a:ext cx="1639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Polyamide</a:t>
            </a:r>
            <a:endParaRPr lang="en-US" b="1" dirty="0"/>
          </a:p>
        </p:txBody>
      </p:sp>
      <p:pic>
        <p:nvPicPr>
          <p:cNvPr id="25" name="Picture 24" descr="A blue dots on a black background&#10;&#10;AI-generated content may be incorrect.">
            <a:extLst>
              <a:ext uri="{FF2B5EF4-FFF2-40B4-BE49-F238E27FC236}">
                <a16:creationId xmlns:a16="http://schemas.microsoft.com/office/drawing/2014/main" id="{9F21DCFE-40CD-FB2A-641F-6203EEA1E0F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44957" y="1094993"/>
            <a:ext cx="1436851" cy="2560320"/>
          </a:xfrm>
          <a:prstGeom prst="rect">
            <a:avLst/>
          </a:prstGeom>
        </p:spPr>
      </p:pic>
      <p:pic>
        <p:nvPicPr>
          <p:cNvPr id="24" name="Picture 23" descr="A red and black background&#10;&#10;AI-generated content may be incorrect.">
            <a:extLst>
              <a:ext uri="{FF2B5EF4-FFF2-40B4-BE49-F238E27FC236}">
                <a16:creationId xmlns:a16="http://schemas.microsoft.com/office/drawing/2014/main" id="{DB7A1A38-EFCD-E568-4F78-4D68AC91640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45208" y="2647952"/>
            <a:ext cx="1436851" cy="2560320"/>
          </a:xfrm>
          <a:prstGeom prst="rect">
            <a:avLst/>
          </a:prstGeom>
        </p:spPr>
      </p:pic>
      <p:pic>
        <p:nvPicPr>
          <p:cNvPr id="12" name="Picture 11" descr="A blue specks on a black background&#10;&#10;AI-generated content may be incorrect.">
            <a:extLst>
              <a:ext uri="{FF2B5EF4-FFF2-40B4-BE49-F238E27FC236}">
                <a16:creationId xmlns:a16="http://schemas.microsoft.com/office/drawing/2014/main" id="{391B198D-0C16-3814-B3BA-D2A5D6E5CE1D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44951" y="2642428"/>
            <a:ext cx="1436851" cy="2560320"/>
          </a:xfrm>
          <a:prstGeom prst="rect">
            <a:avLst/>
          </a:prstGeom>
        </p:spPr>
      </p:pic>
      <p:pic>
        <p:nvPicPr>
          <p:cNvPr id="22" name="Picture 2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3D5BA977-1C5F-C0D4-C223-FCF1795BC0ED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61560" y="1091953"/>
            <a:ext cx="1436851" cy="2560320"/>
          </a:xfrm>
          <a:prstGeom prst="rect">
            <a:avLst/>
          </a:prstGeom>
        </p:spPr>
      </p:pic>
      <p:pic>
        <p:nvPicPr>
          <p:cNvPr id="3" name="Picture 2" descr="A blue specks on a black background&#10;&#10;AI-generated content may be incorrect.">
            <a:extLst>
              <a:ext uri="{FF2B5EF4-FFF2-40B4-BE49-F238E27FC236}">
                <a16:creationId xmlns:a16="http://schemas.microsoft.com/office/drawing/2014/main" id="{289D0E2F-33BC-C0BB-626B-19B10911CC7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65398" y="1091953"/>
            <a:ext cx="1436851" cy="2560320"/>
          </a:xfrm>
          <a:prstGeom prst="rect">
            <a:avLst/>
          </a:prstGeom>
        </p:spPr>
      </p:pic>
      <p:pic>
        <p:nvPicPr>
          <p:cNvPr id="38" name="Picture 37" descr="A red and black background&#10;&#10;AI-generated content may be incorrect.">
            <a:extLst>
              <a:ext uri="{FF2B5EF4-FFF2-40B4-BE49-F238E27FC236}">
                <a16:creationId xmlns:a16="http://schemas.microsoft.com/office/drawing/2014/main" id="{83B9B720-7299-FDDC-25B8-927152C4E9B6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61559" y="2642429"/>
            <a:ext cx="1436851" cy="2560320"/>
          </a:xfrm>
          <a:prstGeom prst="rect">
            <a:avLst/>
          </a:prstGeom>
        </p:spPr>
      </p:pic>
      <p:pic>
        <p:nvPicPr>
          <p:cNvPr id="39" name="Picture 38" descr="A blue speckled image of a cat&#10;&#10;AI-generated content may be incorrect.">
            <a:extLst>
              <a:ext uri="{FF2B5EF4-FFF2-40B4-BE49-F238E27FC236}">
                <a16:creationId xmlns:a16="http://schemas.microsoft.com/office/drawing/2014/main" id="{E2D61A28-2216-4F87-8A5C-F7FAC74A98E1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61301" y="2643288"/>
            <a:ext cx="1436851" cy="2560320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F2212F1-C536-6C28-E7F5-20ADA918CDEF}"/>
              </a:ext>
            </a:extLst>
          </p:cNvPr>
          <p:cNvCxnSpPr/>
          <p:nvPr/>
        </p:nvCxnSpPr>
        <p:spPr>
          <a:xfrm>
            <a:off x="1901048" y="1205177"/>
            <a:ext cx="39970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8C4E3D1B-2C00-15D6-DB32-628347148F2C}"/>
              </a:ext>
            </a:extLst>
          </p:cNvPr>
          <p:cNvSpPr txBox="1"/>
          <p:nvPr/>
        </p:nvSpPr>
        <p:spPr>
          <a:xfrm>
            <a:off x="3390319" y="816186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GD16</a:t>
            </a:r>
          </a:p>
        </p:txBody>
      </p:sp>
      <p:pic>
        <p:nvPicPr>
          <p:cNvPr id="31" name="Picture 30" descr="A red and black background&#10;&#10;AI-generated content may be incorrect.">
            <a:extLst>
              <a:ext uri="{FF2B5EF4-FFF2-40B4-BE49-F238E27FC236}">
                <a16:creationId xmlns:a16="http://schemas.microsoft.com/office/drawing/2014/main" id="{7797F60C-4652-1E43-05D7-F9E99CB9D3F5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79995" y="2635668"/>
            <a:ext cx="1436851" cy="256032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6AA8ECC-B393-2972-3A0E-AA72A0E5207E}"/>
              </a:ext>
            </a:extLst>
          </p:cNvPr>
          <p:cNvSpPr txBox="1"/>
          <p:nvPr/>
        </p:nvSpPr>
        <p:spPr>
          <a:xfrm>
            <a:off x="7509948" y="1312040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Male</a:t>
            </a:r>
            <a:endParaRPr lang="en-US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9EBCF4-196A-4090-1F4D-3DBD003AA42A}"/>
              </a:ext>
            </a:extLst>
          </p:cNvPr>
          <p:cNvSpPr txBox="1"/>
          <p:nvPr/>
        </p:nvSpPr>
        <p:spPr>
          <a:xfrm>
            <a:off x="10117625" y="1312039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Female</a:t>
            </a:r>
            <a:endParaRPr lang="en-US" b="1" dirty="0"/>
          </a:p>
        </p:txBody>
      </p:sp>
      <p:pic>
        <p:nvPicPr>
          <p:cNvPr id="5" name="Picture 4" descr="A red and black background&#10;&#10;AI-generated content may be incorrect.">
            <a:extLst>
              <a:ext uri="{FF2B5EF4-FFF2-40B4-BE49-F238E27FC236}">
                <a16:creationId xmlns:a16="http://schemas.microsoft.com/office/drawing/2014/main" id="{A1AF725A-4C1F-50A2-3592-DAEF44AB0B2D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53751" y="1085192"/>
            <a:ext cx="1436851" cy="2560320"/>
          </a:xfrm>
          <a:prstGeom prst="rect">
            <a:avLst/>
          </a:prstGeom>
        </p:spPr>
      </p:pic>
      <p:pic>
        <p:nvPicPr>
          <p:cNvPr id="9" name="Picture 8" descr="A red dot on a black background&#10;&#10;AI-generated content may be incorrect.">
            <a:extLst>
              <a:ext uri="{FF2B5EF4-FFF2-40B4-BE49-F238E27FC236}">
                <a16:creationId xmlns:a16="http://schemas.microsoft.com/office/drawing/2014/main" id="{2DD6E50F-BA4F-F88A-3DD4-A58B9D2CD2BD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53752" y="2635667"/>
            <a:ext cx="1436853" cy="2560324"/>
          </a:xfrm>
          <a:prstGeom prst="rect">
            <a:avLst/>
          </a:prstGeom>
        </p:spPr>
      </p:pic>
      <p:pic>
        <p:nvPicPr>
          <p:cNvPr id="11" name="Picture 10" descr="A blue dots on a black background&#10;&#10;AI-generated content may be incorrect.">
            <a:extLst>
              <a:ext uri="{FF2B5EF4-FFF2-40B4-BE49-F238E27FC236}">
                <a16:creationId xmlns:a16="http://schemas.microsoft.com/office/drawing/2014/main" id="{AB11DF6F-B9BF-856C-45EA-AC4565347EA2}"/>
              </a:ext>
            </a:extLst>
          </p:cNvPr>
          <p:cNvPicPr>
            <a:picLocks noChangeAspect="1"/>
          </p:cNvPicPr>
          <p:nvPr/>
        </p:nvPicPr>
        <p:blipFill>
          <a:blip r:embed="rId21" cstate="hq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53498" y="2637125"/>
            <a:ext cx="1436851" cy="2560320"/>
          </a:xfrm>
          <a:prstGeom prst="rect">
            <a:avLst/>
          </a:prstGeom>
        </p:spPr>
      </p:pic>
      <p:pic>
        <p:nvPicPr>
          <p:cNvPr id="15" name="Picture 14" descr="A blue dots on a rock&#10;&#10;AI-generated content may be incorrect.">
            <a:extLst>
              <a:ext uri="{FF2B5EF4-FFF2-40B4-BE49-F238E27FC236}">
                <a16:creationId xmlns:a16="http://schemas.microsoft.com/office/drawing/2014/main" id="{1AC2EBA9-E3DF-5D05-8516-B6B9B06DBDC6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53498" y="1086361"/>
            <a:ext cx="1436851" cy="2560320"/>
          </a:xfrm>
          <a:prstGeom prst="rect">
            <a:avLst/>
          </a:prstGeom>
        </p:spPr>
      </p:pic>
      <p:pic>
        <p:nvPicPr>
          <p:cNvPr id="26" name="Picture 25" descr="A map of the earth with blue dots&#10;&#10;AI-generated content may be incorrect.">
            <a:extLst>
              <a:ext uri="{FF2B5EF4-FFF2-40B4-BE49-F238E27FC236}">
                <a16:creationId xmlns:a16="http://schemas.microsoft.com/office/drawing/2014/main" id="{30FBBB01-674C-666C-E026-82330827AC7E}"/>
              </a:ext>
            </a:extLst>
          </p:cNvPr>
          <p:cNvPicPr>
            <a:picLocks noChangeAspect="1"/>
          </p:cNvPicPr>
          <p:nvPr/>
        </p:nvPicPr>
        <p:blipFill>
          <a:blip r:embed="rId23" cstate="hq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79997" y="2635668"/>
            <a:ext cx="1436851" cy="2560320"/>
          </a:xfrm>
          <a:prstGeom prst="rect">
            <a:avLst/>
          </a:prstGeom>
        </p:spPr>
      </p:pic>
      <p:pic>
        <p:nvPicPr>
          <p:cNvPr id="37" name="Picture 3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3EEA8FFE-4B72-E46C-4E08-D7E1F5C1B84C}"/>
              </a:ext>
            </a:extLst>
          </p:cNvPr>
          <p:cNvPicPr>
            <a:picLocks noChangeAspect="1"/>
          </p:cNvPicPr>
          <p:nvPr/>
        </p:nvPicPr>
        <p:blipFill>
          <a:blip r:embed="rId24" cstate="hq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61174" y="1091953"/>
            <a:ext cx="1436851" cy="2560320"/>
          </a:xfrm>
          <a:prstGeom prst="rect">
            <a:avLst/>
          </a:prstGeom>
        </p:spPr>
      </p:pic>
      <p:pic>
        <p:nvPicPr>
          <p:cNvPr id="33" name="Picture 32" descr="A blue light on a black background&#10;&#10;AI-generated content may be incorrect.">
            <a:extLst>
              <a:ext uri="{FF2B5EF4-FFF2-40B4-BE49-F238E27FC236}">
                <a16:creationId xmlns:a16="http://schemas.microsoft.com/office/drawing/2014/main" id="{3C5D3358-78FA-8657-0968-6835C2B109A1}"/>
              </a:ext>
            </a:extLst>
          </p:cNvPr>
          <p:cNvPicPr>
            <a:picLocks noChangeAspect="1"/>
          </p:cNvPicPr>
          <p:nvPr/>
        </p:nvPicPr>
        <p:blipFill>
          <a:blip r:embed="rId26" cstate="hq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61145" y="1092077"/>
            <a:ext cx="1436851" cy="2560320"/>
          </a:xfrm>
          <a:prstGeom prst="rect">
            <a:avLst/>
          </a:prstGeom>
        </p:spPr>
      </p:pic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177281B-18C5-80BD-8484-B68025F3864F}"/>
              </a:ext>
            </a:extLst>
          </p:cNvPr>
          <p:cNvCxnSpPr/>
          <p:nvPr/>
        </p:nvCxnSpPr>
        <p:spPr>
          <a:xfrm>
            <a:off x="7463365" y="1224176"/>
            <a:ext cx="39970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FA87797D-D943-2964-E821-9019E780FD4E}"/>
              </a:ext>
            </a:extLst>
          </p:cNvPr>
          <p:cNvSpPr txBox="1"/>
          <p:nvPr/>
        </p:nvSpPr>
        <p:spPr>
          <a:xfrm>
            <a:off x="8965072" y="834524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GD20</a:t>
            </a:r>
          </a:p>
        </p:txBody>
      </p:sp>
      <p:pic>
        <p:nvPicPr>
          <p:cNvPr id="2" name="Picture 1" descr="A blue and white background with text&#10;&#10;AI-generated content may be incorrect.">
            <a:extLst>
              <a:ext uri="{FF2B5EF4-FFF2-40B4-BE49-F238E27FC236}">
                <a16:creationId xmlns:a16="http://schemas.microsoft.com/office/drawing/2014/main" id="{24D03609-7343-C1F7-A518-277A448E11D1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1" t="61510" r="24371" b="35553"/>
          <a:stretch>
            <a:fillRect/>
          </a:stretch>
        </p:blipFill>
        <p:spPr>
          <a:xfrm>
            <a:off x="3174231" y="4493542"/>
            <a:ext cx="535306" cy="45719"/>
          </a:xfrm>
          <a:prstGeom prst="rect">
            <a:avLst/>
          </a:prstGeom>
        </p:spPr>
      </p:pic>
      <p:pic>
        <p:nvPicPr>
          <p:cNvPr id="4" name="Picture 3" descr="A blue and white background with text&#10;&#10;AI-generated content may be incorrect.">
            <a:extLst>
              <a:ext uri="{FF2B5EF4-FFF2-40B4-BE49-F238E27FC236}">
                <a16:creationId xmlns:a16="http://schemas.microsoft.com/office/drawing/2014/main" id="{CEFA4A6F-98BE-FED8-9B7A-11BABCD3C9A0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1" t="61510" r="24371" b="35553"/>
          <a:stretch>
            <a:fillRect/>
          </a:stretch>
        </p:blipFill>
        <p:spPr>
          <a:xfrm>
            <a:off x="5808710" y="4492454"/>
            <a:ext cx="535306" cy="45719"/>
          </a:xfrm>
          <a:prstGeom prst="rect">
            <a:avLst/>
          </a:prstGeom>
        </p:spPr>
      </p:pic>
      <p:pic>
        <p:nvPicPr>
          <p:cNvPr id="6" name="Picture 5" descr="A blue and white background with text&#10;&#10;AI-generated content may be incorrect.">
            <a:extLst>
              <a:ext uri="{FF2B5EF4-FFF2-40B4-BE49-F238E27FC236}">
                <a16:creationId xmlns:a16="http://schemas.microsoft.com/office/drawing/2014/main" id="{200347A8-A16B-544B-39EE-B944FC12BDBD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1" t="61510" r="24371" b="35553"/>
          <a:stretch>
            <a:fillRect/>
          </a:stretch>
        </p:blipFill>
        <p:spPr>
          <a:xfrm>
            <a:off x="5808710" y="2943417"/>
            <a:ext cx="535306" cy="457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492C63-87A6-C073-5597-A615AD55FDF2}"/>
              </a:ext>
            </a:extLst>
          </p:cNvPr>
          <p:cNvSpPr txBox="1"/>
          <p:nvPr/>
        </p:nvSpPr>
        <p:spPr>
          <a:xfrm>
            <a:off x="3121123" y="2722049"/>
            <a:ext cx="64152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 µm</a:t>
            </a:r>
          </a:p>
        </p:txBody>
      </p:sp>
      <p:pic>
        <p:nvPicPr>
          <p:cNvPr id="8" name="Picture 7" descr="A blue and white background with text&#10;&#10;AI-generated content may be incorrect.">
            <a:extLst>
              <a:ext uri="{FF2B5EF4-FFF2-40B4-BE49-F238E27FC236}">
                <a16:creationId xmlns:a16="http://schemas.microsoft.com/office/drawing/2014/main" id="{1CCD56B3-906D-6C12-E565-DEFDA2CEA2BA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1" t="61510" r="24371" b="35553"/>
          <a:stretch>
            <a:fillRect/>
          </a:stretch>
        </p:blipFill>
        <p:spPr>
          <a:xfrm>
            <a:off x="3174230" y="2949712"/>
            <a:ext cx="535306" cy="45719"/>
          </a:xfrm>
          <a:prstGeom prst="rect">
            <a:avLst/>
          </a:prstGeom>
        </p:spPr>
      </p:pic>
      <p:pic>
        <p:nvPicPr>
          <p:cNvPr id="10" name="Picture 9" descr="A blue and white background with text&#10;&#10;AI-generated content may be incorrect.">
            <a:extLst>
              <a:ext uri="{FF2B5EF4-FFF2-40B4-BE49-F238E27FC236}">
                <a16:creationId xmlns:a16="http://schemas.microsoft.com/office/drawing/2014/main" id="{93BDA062-4513-7423-3A5D-B89CFF8F4185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1" t="61510" r="24371" b="35553"/>
          <a:stretch>
            <a:fillRect/>
          </a:stretch>
        </p:blipFill>
        <p:spPr>
          <a:xfrm>
            <a:off x="8697189" y="4493542"/>
            <a:ext cx="535306" cy="45719"/>
          </a:xfrm>
          <a:prstGeom prst="rect">
            <a:avLst/>
          </a:prstGeom>
        </p:spPr>
      </p:pic>
      <p:pic>
        <p:nvPicPr>
          <p:cNvPr id="13" name="Picture 12" descr="A blue and white background with text&#10;&#10;AI-generated content may be incorrect.">
            <a:extLst>
              <a:ext uri="{FF2B5EF4-FFF2-40B4-BE49-F238E27FC236}">
                <a16:creationId xmlns:a16="http://schemas.microsoft.com/office/drawing/2014/main" id="{F1CD00BB-D9FF-5FD2-33E6-EC7A4C7E2010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1" t="61510" r="24371" b="35553"/>
          <a:stretch>
            <a:fillRect/>
          </a:stretch>
        </p:blipFill>
        <p:spPr>
          <a:xfrm>
            <a:off x="11331668" y="4470682"/>
            <a:ext cx="535306" cy="45719"/>
          </a:xfrm>
          <a:prstGeom prst="rect">
            <a:avLst/>
          </a:prstGeom>
        </p:spPr>
      </p:pic>
      <p:pic>
        <p:nvPicPr>
          <p:cNvPr id="14" name="Picture 13" descr="A blue and white background with text&#10;&#10;AI-generated content may be incorrect.">
            <a:extLst>
              <a:ext uri="{FF2B5EF4-FFF2-40B4-BE49-F238E27FC236}">
                <a16:creationId xmlns:a16="http://schemas.microsoft.com/office/drawing/2014/main" id="{E4319AAB-0C47-6848-7B3E-A7C482A49D4E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1" t="61510" r="24371" b="35553"/>
          <a:stretch>
            <a:fillRect/>
          </a:stretch>
        </p:blipFill>
        <p:spPr>
          <a:xfrm>
            <a:off x="11331668" y="2943417"/>
            <a:ext cx="535306" cy="45719"/>
          </a:xfrm>
          <a:prstGeom prst="rect">
            <a:avLst/>
          </a:prstGeom>
        </p:spPr>
      </p:pic>
      <p:pic>
        <p:nvPicPr>
          <p:cNvPr id="23" name="Picture 22" descr="A blue and white background with text&#10;&#10;AI-generated content may be incorrect.">
            <a:extLst>
              <a:ext uri="{FF2B5EF4-FFF2-40B4-BE49-F238E27FC236}">
                <a16:creationId xmlns:a16="http://schemas.microsoft.com/office/drawing/2014/main" id="{2776B4B8-265D-4445-DF02-AE39F1D4DB33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1" t="61510" r="24371" b="35553"/>
          <a:stretch>
            <a:fillRect/>
          </a:stretch>
        </p:blipFill>
        <p:spPr>
          <a:xfrm>
            <a:off x="8697188" y="2949712"/>
            <a:ext cx="535306" cy="45719"/>
          </a:xfrm>
          <a:prstGeom prst="rect">
            <a:avLst/>
          </a:prstGeom>
        </p:spPr>
      </p:pic>
      <p:sp>
        <p:nvSpPr>
          <p:cNvPr id="28" name="Arrow: Down 27">
            <a:extLst>
              <a:ext uri="{FF2B5EF4-FFF2-40B4-BE49-F238E27FC236}">
                <a16:creationId xmlns:a16="http://schemas.microsoft.com/office/drawing/2014/main" id="{39F6565F-49F0-6AEA-2518-0C432F63F257}"/>
              </a:ext>
            </a:extLst>
          </p:cNvPr>
          <p:cNvSpPr>
            <a:spLocks noChangeAspect="1"/>
          </p:cNvSpPr>
          <p:nvPr/>
        </p:nvSpPr>
        <p:spPr>
          <a:xfrm rot="2699003">
            <a:off x="2661477" y="3774228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6CA298C5-80FD-8F03-C76B-11C842A051B0}"/>
              </a:ext>
            </a:extLst>
          </p:cNvPr>
          <p:cNvSpPr>
            <a:spLocks noChangeAspect="1"/>
          </p:cNvSpPr>
          <p:nvPr/>
        </p:nvSpPr>
        <p:spPr>
          <a:xfrm rot="5142438">
            <a:off x="5478607" y="3815849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E5AF9371-2563-630A-7CAD-13B040E84495}"/>
              </a:ext>
            </a:extLst>
          </p:cNvPr>
          <p:cNvSpPr>
            <a:spLocks noChangeAspect="1"/>
          </p:cNvSpPr>
          <p:nvPr/>
        </p:nvSpPr>
        <p:spPr>
          <a:xfrm rot="6882937">
            <a:off x="5256902" y="1988732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Down 31">
            <a:extLst>
              <a:ext uri="{FF2B5EF4-FFF2-40B4-BE49-F238E27FC236}">
                <a16:creationId xmlns:a16="http://schemas.microsoft.com/office/drawing/2014/main" id="{4AC69FBA-CDAC-3160-DCD2-4445B3974959}"/>
              </a:ext>
            </a:extLst>
          </p:cNvPr>
          <p:cNvSpPr>
            <a:spLocks noChangeAspect="1"/>
          </p:cNvSpPr>
          <p:nvPr/>
        </p:nvSpPr>
        <p:spPr>
          <a:xfrm rot="20000151">
            <a:off x="2875468" y="1794638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Down 33">
            <a:extLst>
              <a:ext uri="{FF2B5EF4-FFF2-40B4-BE49-F238E27FC236}">
                <a16:creationId xmlns:a16="http://schemas.microsoft.com/office/drawing/2014/main" id="{895967A0-622A-370C-091C-EBB491B22C7B}"/>
              </a:ext>
            </a:extLst>
          </p:cNvPr>
          <p:cNvSpPr/>
          <p:nvPr/>
        </p:nvSpPr>
        <p:spPr>
          <a:xfrm rot="20000151">
            <a:off x="7942688" y="2014934"/>
            <a:ext cx="67733" cy="125942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row: Down 34">
            <a:extLst>
              <a:ext uri="{FF2B5EF4-FFF2-40B4-BE49-F238E27FC236}">
                <a16:creationId xmlns:a16="http://schemas.microsoft.com/office/drawing/2014/main" id="{B4DB705D-E6E5-C30C-2227-EF2EDBB66DAC}"/>
              </a:ext>
            </a:extLst>
          </p:cNvPr>
          <p:cNvSpPr/>
          <p:nvPr/>
        </p:nvSpPr>
        <p:spPr>
          <a:xfrm rot="20000151">
            <a:off x="10555341" y="2227475"/>
            <a:ext cx="67733" cy="125942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56411642-C95D-A493-C479-B6C21A6904E6}"/>
              </a:ext>
            </a:extLst>
          </p:cNvPr>
          <p:cNvSpPr/>
          <p:nvPr/>
        </p:nvSpPr>
        <p:spPr>
          <a:xfrm rot="20000151">
            <a:off x="8036564" y="3772845"/>
            <a:ext cx="67733" cy="125942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row: Down 43">
            <a:extLst>
              <a:ext uri="{FF2B5EF4-FFF2-40B4-BE49-F238E27FC236}">
                <a16:creationId xmlns:a16="http://schemas.microsoft.com/office/drawing/2014/main" id="{1EE4C6F3-B169-1FB8-EECA-0B71296E5DE0}"/>
              </a:ext>
            </a:extLst>
          </p:cNvPr>
          <p:cNvSpPr/>
          <p:nvPr/>
        </p:nvSpPr>
        <p:spPr>
          <a:xfrm rot="1872362">
            <a:off x="10813067" y="3553708"/>
            <a:ext cx="67733" cy="125942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058620B-909C-0285-9ED8-9DCED9213D01}"/>
              </a:ext>
            </a:extLst>
          </p:cNvPr>
          <p:cNvSpPr txBox="1"/>
          <p:nvPr/>
        </p:nvSpPr>
        <p:spPr>
          <a:xfrm>
            <a:off x="1962485" y="2774398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JZ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9C82DCC-53A9-F9A1-1732-8D6E29891706}"/>
              </a:ext>
            </a:extLst>
          </p:cNvPr>
          <p:cNvSpPr txBox="1"/>
          <p:nvPr/>
        </p:nvSpPr>
        <p:spPr>
          <a:xfrm>
            <a:off x="2144586" y="4338144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JZ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516DED4-6308-EEA7-9641-985A2963435A}"/>
              </a:ext>
            </a:extLst>
          </p:cNvPr>
          <p:cNvSpPr txBox="1"/>
          <p:nvPr/>
        </p:nvSpPr>
        <p:spPr>
          <a:xfrm>
            <a:off x="4838252" y="2804563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JZ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FC9D9EF-8E13-1E4A-3FF9-1207CD8A9192}"/>
              </a:ext>
            </a:extLst>
          </p:cNvPr>
          <p:cNvSpPr txBox="1"/>
          <p:nvPr/>
        </p:nvSpPr>
        <p:spPr>
          <a:xfrm>
            <a:off x="4906097" y="4432609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JZ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869D953-05CD-8B46-0505-00C97516F327}"/>
              </a:ext>
            </a:extLst>
          </p:cNvPr>
          <p:cNvSpPr txBox="1"/>
          <p:nvPr/>
        </p:nvSpPr>
        <p:spPr>
          <a:xfrm>
            <a:off x="10798093" y="2869402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JZ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3AD53F0-AB4F-BA31-AF1C-6723811770D5}"/>
              </a:ext>
            </a:extLst>
          </p:cNvPr>
          <p:cNvSpPr txBox="1"/>
          <p:nvPr/>
        </p:nvSpPr>
        <p:spPr>
          <a:xfrm>
            <a:off x="10564828" y="4401619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JZ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E19D861-89D1-EAF5-8C9C-89F1D004B189}"/>
              </a:ext>
            </a:extLst>
          </p:cNvPr>
          <p:cNvSpPr txBox="1"/>
          <p:nvPr/>
        </p:nvSpPr>
        <p:spPr>
          <a:xfrm>
            <a:off x="7946854" y="4312098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JZ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B321569-F1CD-E9FB-A2B4-FF7DB68F389E}"/>
              </a:ext>
            </a:extLst>
          </p:cNvPr>
          <p:cNvSpPr txBox="1"/>
          <p:nvPr/>
        </p:nvSpPr>
        <p:spPr>
          <a:xfrm>
            <a:off x="8009250" y="2832919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JZ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76101CC-A175-887A-5648-8F25B06F374F}"/>
              </a:ext>
            </a:extLst>
          </p:cNvPr>
          <p:cNvSpPr txBox="1"/>
          <p:nvPr/>
        </p:nvSpPr>
        <p:spPr>
          <a:xfrm>
            <a:off x="1450851" y="1926581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534A80B-D2FD-9456-FA50-1977A2A1F1E7}"/>
              </a:ext>
            </a:extLst>
          </p:cNvPr>
          <p:cNvSpPr txBox="1"/>
          <p:nvPr/>
        </p:nvSpPr>
        <p:spPr>
          <a:xfrm>
            <a:off x="4419025" y="3532642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1A7A7B3-44C6-48CC-35FC-3DFCBFAB0933}"/>
              </a:ext>
            </a:extLst>
          </p:cNvPr>
          <p:cNvSpPr txBox="1"/>
          <p:nvPr/>
        </p:nvSpPr>
        <p:spPr>
          <a:xfrm>
            <a:off x="4250155" y="1867932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1A5A8BC-6FF5-59E2-34AA-D0F235B74763}"/>
              </a:ext>
            </a:extLst>
          </p:cNvPr>
          <p:cNvSpPr txBox="1"/>
          <p:nvPr/>
        </p:nvSpPr>
        <p:spPr>
          <a:xfrm>
            <a:off x="1581981" y="3573566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85D3121-8832-DB68-3A83-B1AADF09E0C9}"/>
              </a:ext>
            </a:extLst>
          </p:cNvPr>
          <p:cNvSpPr txBox="1"/>
          <p:nvPr/>
        </p:nvSpPr>
        <p:spPr>
          <a:xfrm>
            <a:off x="9944910" y="1886079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261D03D-1CC3-3C4B-3508-3D8EEB1192FD}"/>
              </a:ext>
            </a:extLst>
          </p:cNvPr>
          <p:cNvSpPr txBox="1"/>
          <p:nvPr/>
        </p:nvSpPr>
        <p:spPr>
          <a:xfrm>
            <a:off x="7369594" y="2000267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2BD36A3-0D17-D3F5-7B9A-EC1B0B87E8EF}"/>
              </a:ext>
            </a:extLst>
          </p:cNvPr>
          <p:cNvSpPr txBox="1"/>
          <p:nvPr/>
        </p:nvSpPr>
        <p:spPr>
          <a:xfrm>
            <a:off x="7463211" y="3506527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2C11360-B99A-544B-C6F1-B1FEF51764DB}"/>
              </a:ext>
            </a:extLst>
          </p:cNvPr>
          <p:cNvSpPr txBox="1"/>
          <p:nvPr/>
        </p:nvSpPr>
        <p:spPr>
          <a:xfrm>
            <a:off x="10097551" y="3630290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</p:txBody>
      </p:sp>
    </p:spTree>
    <p:extLst>
      <p:ext uri="{BB962C8B-B14F-4D97-AF65-F5344CB8AC3E}">
        <p14:creationId xmlns:p14="http://schemas.microsoft.com/office/powerpoint/2010/main" val="4102372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97C0617-5327-3303-20EC-C090180C5AAE}"/>
              </a:ext>
            </a:extLst>
          </p:cNvPr>
          <p:cNvGrpSpPr/>
          <p:nvPr/>
        </p:nvGrpSpPr>
        <p:grpSpPr>
          <a:xfrm>
            <a:off x="385610" y="1580228"/>
            <a:ext cx="11152356" cy="3091984"/>
            <a:chOff x="385610" y="1580228"/>
            <a:chExt cx="11152356" cy="3091984"/>
          </a:xfrm>
        </p:grpSpPr>
        <p:pic>
          <p:nvPicPr>
            <p:cNvPr id="6" name="Picture 5" descr="A close-up of a microscope&#10;&#10;AI-generated content may be incorrect.">
              <a:extLst>
                <a:ext uri="{FF2B5EF4-FFF2-40B4-BE49-F238E27FC236}">
                  <a16:creationId xmlns:a16="http://schemas.microsoft.com/office/drawing/2014/main" id="{36B48BF6-795C-6D8E-1A47-CCBEC72809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97041" y="1769592"/>
              <a:ext cx="4940925" cy="2902620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pic>
          <p:nvPicPr>
            <p:cNvPr id="8" name="Picture 7" descr="A close-up of a cross section of a human body&#10;&#10;AI-generated content may be incorrect.">
              <a:extLst>
                <a:ext uri="{FF2B5EF4-FFF2-40B4-BE49-F238E27FC236}">
                  <a16:creationId xmlns:a16="http://schemas.microsoft.com/office/drawing/2014/main" id="{110FCC79-94AF-324B-A0F5-0EA9C4E78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47"/>
            <a:stretch>
              <a:fillRect/>
            </a:stretch>
          </p:blipFill>
          <p:spPr>
            <a:xfrm rot="5400000">
              <a:off x="1500660" y="465178"/>
              <a:ext cx="3091984" cy="5322084"/>
            </a:xfrm>
            <a:prstGeom prst="rect">
              <a:avLst/>
            </a:prstGeom>
          </p:spPr>
        </p:pic>
        <p:pic>
          <p:nvPicPr>
            <p:cNvPr id="10" name="Picture 9" descr="A close-up of a cross section of a human body&#10;&#10;AI-generated content may be incorrect.">
              <a:extLst>
                <a:ext uri="{FF2B5EF4-FFF2-40B4-BE49-F238E27FC236}">
                  <a16:creationId xmlns:a16="http://schemas.microsoft.com/office/drawing/2014/main" id="{663EBC7B-0D9C-746B-21C0-1A66FDFBEF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423" t="99514" b="279"/>
            <a:stretch>
              <a:fillRect/>
            </a:stretch>
          </p:blipFill>
          <p:spPr>
            <a:xfrm>
              <a:off x="4680954" y="4532958"/>
              <a:ext cx="821754" cy="62856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EBD2CC6-2ED2-4811-01B6-2420F6F0191E}"/>
                </a:ext>
              </a:extLst>
            </p:cNvPr>
            <p:cNvSpPr txBox="1"/>
            <p:nvPr/>
          </p:nvSpPr>
          <p:spPr>
            <a:xfrm>
              <a:off x="4680954" y="4256609"/>
              <a:ext cx="8963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2000 µm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40A02BA-D107-E1D8-F8B1-E61D78CF76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67225" y="1769592"/>
              <a:ext cx="2104118" cy="1659408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C0DD939-95AE-61D4-BEEE-8AC425D88E6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51420" y="3415672"/>
              <a:ext cx="2119923" cy="1256540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58E586C-2DD9-80D4-D135-F176B8996349}"/>
                </a:ext>
              </a:extLst>
            </p:cNvPr>
            <p:cNvSpPr/>
            <p:nvPr/>
          </p:nvSpPr>
          <p:spPr>
            <a:xfrm>
              <a:off x="8584148" y="2926165"/>
              <a:ext cx="441146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en-US" sz="28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F7FFBEE-8E61-33DD-ABD5-0DFC459F4226}"/>
                </a:ext>
              </a:extLst>
            </p:cNvPr>
            <p:cNvSpPr/>
            <p:nvPr/>
          </p:nvSpPr>
          <p:spPr>
            <a:xfrm>
              <a:off x="9416515" y="3228945"/>
              <a:ext cx="372218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b="1" dirty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endParaRPr lang="en-US" sz="24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Arrow: Down 3">
              <a:extLst>
                <a:ext uri="{FF2B5EF4-FFF2-40B4-BE49-F238E27FC236}">
                  <a16:creationId xmlns:a16="http://schemas.microsoft.com/office/drawing/2014/main" id="{E38A3638-A4B0-0379-F348-4E6F8121A839}"/>
                </a:ext>
              </a:extLst>
            </p:cNvPr>
            <p:cNvSpPr/>
            <p:nvPr/>
          </p:nvSpPr>
          <p:spPr>
            <a:xfrm rot="14182276">
              <a:off x="8717635" y="3443226"/>
              <a:ext cx="174171" cy="261257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FF3D23-8F6D-ADDF-AF63-FDBB17BEE1EA}"/>
                </a:ext>
              </a:extLst>
            </p:cNvPr>
            <p:cNvSpPr txBox="1"/>
            <p:nvPr/>
          </p:nvSpPr>
          <p:spPr>
            <a:xfrm>
              <a:off x="2748333" y="1832304"/>
              <a:ext cx="5966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MG</a:t>
              </a:r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51463D5-B9BF-94AC-67BE-49F18CA130E2}"/>
                </a:ext>
              </a:extLst>
            </p:cNvPr>
            <p:cNvSpPr txBox="1"/>
            <p:nvPr/>
          </p:nvSpPr>
          <p:spPr>
            <a:xfrm>
              <a:off x="2890199" y="3573854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6C5FB24-D0DE-C94D-585B-089FE7FDD4A7}"/>
                </a:ext>
              </a:extLst>
            </p:cNvPr>
            <p:cNvSpPr txBox="1"/>
            <p:nvPr/>
          </p:nvSpPr>
          <p:spPr>
            <a:xfrm>
              <a:off x="2861345" y="2726110"/>
              <a:ext cx="3706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88A8E6-2036-FD59-0671-D8009AFCE167}"/>
                </a:ext>
              </a:extLst>
            </p:cNvPr>
            <p:cNvSpPr txBox="1"/>
            <p:nvPr/>
          </p:nvSpPr>
          <p:spPr>
            <a:xfrm>
              <a:off x="2811235" y="2926165"/>
              <a:ext cx="4844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JZ</a:t>
              </a:r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1580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speckled surface with black spots&#10;&#10;AI-generated content may be incorrect.">
            <a:extLst>
              <a:ext uri="{FF2B5EF4-FFF2-40B4-BE49-F238E27FC236}">
                <a16:creationId xmlns:a16="http://schemas.microsoft.com/office/drawing/2014/main" id="{7E0FE12A-1001-FB67-07C7-2D805C8D1F3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75" y="3682700"/>
            <a:ext cx="1847088" cy="1847088"/>
          </a:xfrm>
          <a:prstGeom prst="rect">
            <a:avLst/>
          </a:prstGeom>
        </p:spPr>
      </p:pic>
      <p:pic>
        <p:nvPicPr>
          <p:cNvPr id="5" name="Content Placeholder 4" descr="A green speckled surface with black background&#10;&#10;AI-generated content may be incorrect.">
            <a:extLst>
              <a:ext uri="{FF2B5EF4-FFF2-40B4-BE49-F238E27FC236}">
                <a16:creationId xmlns:a16="http://schemas.microsoft.com/office/drawing/2014/main" id="{CB487239-2F8F-60F9-0651-AED4505F08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672" y="3682700"/>
            <a:ext cx="1847088" cy="1847088"/>
          </a:xfrm>
        </p:spPr>
      </p:pic>
      <p:pic>
        <p:nvPicPr>
          <p:cNvPr id="11" name="Picture 10" descr="A green specks on a black background&#10;&#10;AI-generated content may be incorrect.">
            <a:extLst>
              <a:ext uri="{FF2B5EF4-FFF2-40B4-BE49-F238E27FC236}">
                <a16:creationId xmlns:a16="http://schemas.microsoft.com/office/drawing/2014/main" id="{1F683BF9-98DF-70A5-1CC3-8A5BC8E8510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672" y="1746148"/>
            <a:ext cx="1847088" cy="1847088"/>
          </a:xfrm>
          <a:prstGeom prst="rect">
            <a:avLst/>
          </a:prstGeom>
        </p:spPr>
      </p:pic>
      <p:pic>
        <p:nvPicPr>
          <p:cNvPr id="17" name="Picture 16" descr="A green background with dots&#10;&#10;AI-generated content may be incorrect.">
            <a:extLst>
              <a:ext uri="{FF2B5EF4-FFF2-40B4-BE49-F238E27FC236}">
                <a16:creationId xmlns:a16="http://schemas.microsoft.com/office/drawing/2014/main" id="{411DA529-5A41-44BC-D2DB-CA7BB3A27B7B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105" y="3682700"/>
            <a:ext cx="1847088" cy="1847088"/>
          </a:xfrm>
          <a:prstGeom prst="rect">
            <a:avLst/>
          </a:prstGeom>
        </p:spPr>
      </p:pic>
      <p:pic>
        <p:nvPicPr>
          <p:cNvPr id="22" name="Picture 21" descr="A green background with black spots&#10;&#10;AI-generated content may be incorrect.">
            <a:extLst>
              <a:ext uri="{FF2B5EF4-FFF2-40B4-BE49-F238E27FC236}">
                <a16:creationId xmlns:a16="http://schemas.microsoft.com/office/drawing/2014/main" id="{F714C6ED-7BA8-E846-7666-027D35BD334B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231" y="1746148"/>
            <a:ext cx="1844962" cy="1847088"/>
          </a:xfrm>
          <a:prstGeom prst="rect">
            <a:avLst/>
          </a:prstGeom>
        </p:spPr>
      </p:pic>
      <p:pic>
        <p:nvPicPr>
          <p:cNvPr id="24" name="Picture 23" descr="A green speckled surface with black spots&#10;&#10;AI-generated content may be incorrect.">
            <a:extLst>
              <a:ext uri="{FF2B5EF4-FFF2-40B4-BE49-F238E27FC236}">
                <a16:creationId xmlns:a16="http://schemas.microsoft.com/office/drawing/2014/main" id="{2D5E8F2C-A971-644B-DFBE-A4663B585059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047" y="1746148"/>
            <a:ext cx="1847088" cy="1847088"/>
          </a:xfrm>
          <a:prstGeom prst="rect">
            <a:avLst/>
          </a:prstGeom>
        </p:spPr>
      </p:pic>
      <p:pic>
        <p:nvPicPr>
          <p:cNvPr id="36" name="Picture 35" descr="A green speckled surface with black spots&#10;&#10;AI-generated content may be incorrect.">
            <a:extLst>
              <a:ext uri="{FF2B5EF4-FFF2-40B4-BE49-F238E27FC236}">
                <a16:creationId xmlns:a16="http://schemas.microsoft.com/office/drawing/2014/main" id="{139A1BD3-16CE-6882-0B19-60922B4CCBEF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708" y="1746148"/>
            <a:ext cx="1847088" cy="1847088"/>
          </a:xfrm>
          <a:prstGeom prst="rect">
            <a:avLst/>
          </a:prstGeom>
        </p:spPr>
      </p:pic>
      <p:pic>
        <p:nvPicPr>
          <p:cNvPr id="41" name="Picture 40" descr="A green speckled surface with spots&#10;&#10;AI-generated content may be incorrect.">
            <a:extLst>
              <a:ext uri="{FF2B5EF4-FFF2-40B4-BE49-F238E27FC236}">
                <a16:creationId xmlns:a16="http://schemas.microsoft.com/office/drawing/2014/main" id="{5C92AE6D-EB42-D8E7-D9A5-D907E5A246BB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708" y="3682700"/>
            <a:ext cx="1847088" cy="1847088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2C570912-AF02-BFA4-527E-76E468557C45}"/>
              </a:ext>
            </a:extLst>
          </p:cNvPr>
          <p:cNvSpPr txBox="1"/>
          <p:nvPr/>
        </p:nvSpPr>
        <p:spPr>
          <a:xfrm>
            <a:off x="1815060" y="1445432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Male</a:t>
            </a:r>
            <a:endParaRPr lang="en-US" b="1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AEF1898-DB87-ECDC-ABC5-6B9C25C791E3}"/>
              </a:ext>
            </a:extLst>
          </p:cNvPr>
          <p:cNvSpPr txBox="1"/>
          <p:nvPr/>
        </p:nvSpPr>
        <p:spPr>
          <a:xfrm>
            <a:off x="3708634" y="1445432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Female</a:t>
            </a:r>
            <a:endParaRPr lang="en-US" b="1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B906032-86BB-4C0F-FF29-AB9B6BE94ABB}"/>
              </a:ext>
            </a:extLst>
          </p:cNvPr>
          <p:cNvSpPr txBox="1"/>
          <p:nvPr/>
        </p:nvSpPr>
        <p:spPr>
          <a:xfrm>
            <a:off x="6890386" y="1446735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Male</a:t>
            </a:r>
            <a:endParaRPr lang="en-US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92994B5-D5B9-FE4B-78D2-5C4B38890AFA}"/>
              </a:ext>
            </a:extLst>
          </p:cNvPr>
          <p:cNvSpPr txBox="1"/>
          <p:nvPr/>
        </p:nvSpPr>
        <p:spPr>
          <a:xfrm>
            <a:off x="8783049" y="1446735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Female</a:t>
            </a:r>
            <a:endParaRPr lang="en-US" b="1" dirty="0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7C3D5E1-11BB-A50B-C11F-314CE3982B1D}"/>
              </a:ext>
            </a:extLst>
          </p:cNvPr>
          <p:cNvCxnSpPr/>
          <p:nvPr/>
        </p:nvCxnSpPr>
        <p:spPr>
          <a:xfrm>
            <a:off x="1294301" y="1449242"/>
            <a:ext cx="39970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23886FD-190D-4563-1362-7F665B130216}"/>
              </a:ext>
            </a:extLst>
          </p:cNvPr>
          <p:cNvCxnSpPr/>
          <p:nvPr/>
        </p:nvCxnSpPr>
        <p:spPr>
          <a:xfrm>
            <a:off x="6353479" y="1443350"/>
            <a:ext cx="39970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2802B31A-AFA4-56B2-A7B0-5BB2924D8D57}"/>
              </a:ext>
            </a:extLst>
          </p:cNvPr>
          <p:cNvSpPr txBox="1"/>
          <p:nvPr/>
        </p:nvSpPr>
        <p:spPr>
          <a:xfrm>
            <a:off x="2798132" y="936075"/>
            <a:ext cx="989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GD16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C1B8101-8914-30DB-94AA-5C82DDDA5524}"/>
              </a:ext>
            </a:extLst>
          </p:cNvPr>
          <p:cNvSpPr txBox="1"/>
          <p:nvPr/>
        </p:nvSpPr>
        <p:spPr>
          <a:xfrm>
            <a:off x="7964516" y="978287"/>
            <a:ext cx="989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GD20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5753D43-F232-0430-5972-9681FB262E05}"/>
              </a:ext>
            </a:extLst>
          </p:cNvPr>
          <p:cNvSpPr txBox="1"/>
          <p:nvPr/>
        </p:nvSpPr>
        <p:spPr>
          <a:xfrm>
            <a:off x="257845" y="262665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Control</a:t>
            </a:r>
            <a:endParaRPr lang="en-US" b="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C81D5BF-824D-456C-E08C-C6A858D464E9}"/>
              </a:ext>
            </a:extLst>
          </p:cNvPr>
          <p:cNvSpPr txBox="1"/>
          <p:nvPr/>
        </p:nvSpPr>
        <p:spPr>
          <a:xfrm>
            <a:off x="272960" y="4753632"/>
            <a:ext cx="1639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Polyamide</a:t>
            </a:r>
            <a:endParaRPr lang="en-US" b="1" dirty="0"/>
          </a:p>
        </p:txBody>
      </p:sp>
      <p:sp>
        <p:nvSpPr>
          <p:cNvPr id="52" name="Flowchart: Merge 51">
            <a:extLst>
              <a:ext uri="{FF2B5EF4-FFF2-40B4-BE49-F238E27FC236}">
                <a16:creationId xmlns:a16="http://schemas.microsoft.com/office/drawing/2014/main" id="{EAB7CDCD-D641-8C67-599F-675088561D4D}"/>
              </a:ext>
            </a:extLst>
          </p:cNvPr>
          <p:cNvSpPr>
            <a:spLocks noChangeAspect="1"/>
          </p:cNvSpPr>
          <p:nvPr/>
        </p:nvSpPr>
        <p:spPr>
          <a:xfrm rot="19515214">
            <a:off x="7016669" y="2234573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3" name="Arrow: Down 52">
            <a:extLst>
              <a:ext uri="{FF2B5EF4-FFF2-40B4-BE49-F238E27FC236}">
                <a16:creationId xmlns:a16="http://schemas.microsoft.com/office/drawing/2014/main" id="{FCACF90C-C518-F702-845A-D2813C6AC649}"/>
              </a:ext>
            </a:extLst>
          </p:cNvPr>
          <p:cNvSpPr/>
          <p:nvPr/>
        </p:nvSpPr>
        <p:spPr>
          <a:xfrm rot="9123348">
            <a:off x="7335211" y="2519799"/>
            <a:ext cx="100584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lowchart: Merge 53">
            <a:extLst>
              <a:ext uri="{FF2B5EF4-FFF2-40B4-BE49-F238E27FC236}">
                <a16:creationId xmlns:a16="http://schemas.microsoft.com/office/drawing/2014/main" id="{AEC7BDD5-DBFB-DD84-6597-57A5BA7BF1A9}"/>
              </a:ext>
            </a:extLst>
          </p:cNvPr>
          <p:cNvSpPr>
            <a:spLocks noChangeAspect="1"/>
          </p:cNvSpPr>
          <p:nvPr/>
        </p:nvSpPr>
        <p:spPr>
          <a:xfrm rot="2294689">
            <a:off x="9442452" y="2425447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5" name="Arrow: Down 54">
            <a:extLst>
              <a:ext uri="{FF2B5EF4-FFF2-40B4-BE49-F238E27FC236}">
                <a16:creationId xmlns:a16="http://schemas.microsoft.com/office/drawing/2014/main" id="{4913517A-6AE8-EA2B-1C95-5F51784863F9}"/>
              </a:ext>
            </a:extLst>
          </p:cNvPr>
          <p:cNvSpPr>
            <a:spLocks noChangeAspect="1"/>
          </p:cNvSpPr>
          <p:nvPr/>
        </p:nvSpPr>
        <p:spPr>
          <a:xfrm rot="1179285">
            <a:off x="8928606" y="2036074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lowchart: Merge 55">
            <a:extLst>
              <a:ext uri="{FF2B5EF4-FFF2-40B4-BE49-F238E27FC236}">
                <a16:creationId xmlns:a16="http://schemas.microsoft.com/office/drawing/2014/main" id="{8EDEFBAD-E121-FCAB-37FC-7FADB9002680}"/>
              </a:ext>
            </a:extLst>
          </p:cNvPr>
          <p:cNvSpPr>
            <a:spLocks noChangeAspect="1"/>
          </p:cNvSpPr>
          <p:nvPr/>
        </p:nvSpPr>
        <p:spPr>
          <a:xfrm rot="2294689">
            <a:off x="8095666" y="4272696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7" name="Arrow: Down 56">
            <a:extLst>
              <a:ext uri="{FF2B5EF4-FFF2-40B4-BE49-F238E27FC236}">
                <a16:creationId xmlns:a16="http://schemas.microsoft.com/office/drawing/2014/main" id="{C34EBF5E-119F-1426-6717-BF63CF1D12CD}"/>
              </a:ext>
            </a:extLst>
          </p:cNvPr>
          <p:cNvSpPr>
            <a:spLocks noChangeAspect="1"/>
          </p:cNvSpPr>
          <p:nvPr/>
        </p:nvSpPr>
        <p:spPr>
          <a:xfrm rot="1179285">
            <a:off x="6966806" y="4069444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Flowchart: Merge 57">
            <a:extLst>
              <a:ext uri="{FF2B5EF4-FFF2-40B4-BE49-F238E27FC236}">
                <a16:creationId xmlns:a16="http://schemas.microsoft.com/office/drawing/2014/main" id="{95AFB349-2699-CE29-2FA5-92E1E2D55CC5}"/>
              </a:ext>
            </a:extLst>
          </p:cNvPr>
          <p:cNvSpPr>
            <a:spLocks noChangeAspect="1"/>
          </p:cNvSpPr>
          <p:nvPr/>
        </p:nvSpPr>
        <p:spPr>
          <a:xfrm rot="2294689">
            <a:off x="9530313" y="4009336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9" name="Arrow: Down 58">
            <a:extLst>
              <a:ext uri="{FF2B5EF4-FFF2-40B4-BE49-F238E27FC236}">
                <a16:creationId xmlns:a16="http://schemas.microsoft.com/office/drawing/2014/main" id="{F4CAA6C7-DCE4-A6B8-A728-2F2B3BE5C2A1}"/>
              </a:ext>
            </a:extLst>
          </p:cNvPr>
          <p:cNvSpPr>
            <a:spLocks noChangeAspect="1"/>
          </p:cNvSpPr>
          <p:nvPr/>
        </p:nvSpPr>
        <p:spPr>
          <a:xfrm rot="8971455">
            <a:off x="9595363" y="4330725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lowchart: Merge 59">
            <a:extLst>
              <a:ext uri="{FF2B5EF4-FFF2-40B4-BE49-F238E27FC236}">
                <a16:creationId xmlns:a16="http://schemas.microsoft.com/office/drawing/2014/main" id="{D2E20055-5F13-CDBC-0C37-E433FB1EB875}"/>
              </a:ext>
            </a:extLst>
          </p:cNvPr>
          <p:cNvSpPr>
            <a:spLocks noChangeAspect="1"/>
          </p:cNvSpPr>
          <p:nvPr/>
        </p:nvSpPr>
        <p:spPr>
          <a:xfrm rot="2294689">
            <a:off x="2147681" y="2009920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1" name="Arrow: Down 60">
            <a:extLst>
              <a:ext uri="{FF2B5EF4-FFF2-40B4-BE49-F238E27FC236}">
                <a16:creationId xmlns:a16="http://schemas.microsoft.com/office/drawing/2014/main" id="{808FBD6C-D764-AFFF-2AEE-AC4DC2BA42DC}"/>
              </a:ext>
            </a:extLst>
          </p:cNvPr>
          <p:cNvSpPr>
            <a:spLocks noChangeAspect="1"/>
          </p:cNvSpPr>
          <p:nvPr/>
        </p:nvSpPr>
        <p:spPr>
          <a:xfrm rot="1179285">
            <a:off x="2039413" y="2464525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lowchart: Merge 61">
            <a:extLst>
              <a:ext uri="{FF2B5EF4-FFF2-40B4-BE49-F238E27FC236}">
                <a16:creationId xmlns:a16="http://schemas.microsoft.com/office/drawing/2014/main" id="{19594C55-6564-E990-7213-39F29DD1299A}"/>
              </a:ext>
            </a:extLst>
          </p:cNvPr>
          <p:cNvSpPr>
            <a:spLocks noChangeAspect="1"/>
          </p:cNvSpPr>
          <p:nvPr/>
        </p:nvSpPr>
        <p:spPr>
          <a:xfrm rot="2294689">
            <a:off x="2651554" y="3883934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3" name="Arrow: Down 62">
            <a:extLst>
              <a:ext uri="{FF2B5EF4-FFF2-40B4-BE49-F238E27FC236}">
                <a16:creationId xmlns:a16="http://schemas.microsoft.com/office/drawing/2014/main" id="{AEBBA188-5E26-2D39-E5C6-FC6761DD6D04}"/>
              </a:ext>
            </a:extLst>
          </p:cNvPr>
          <p:cNvSpPr>
            <a:spLocks noChangeAspect="1"/>
          </p:cNvSpPr>
          <p:nvPr/>
        </p:nvSpPr>
        <p:spPr>
          <a:xfrm rot="1179285">
            <a:off x="2110777" y="4489256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lowchart: Merge 63">
            <a:extLst>
              <a:ext uri="{FF2B5EF4-FFF2-40B4-BE49-F238E27FC236}">
                <a16:creationId xmlns:a16="http://schemas.microsoft.com/office/drawing/2014/main" id="{D7B55B44-A5A5-BFD2-725F-6C0D0C5CE10A}"/>
              </a:ext>
            </a:extLst>
          </p:cNvPr>
          <p:cNvSpPr>
            <a:spLocks noChangeAspect="1"/>
          </p:cNvSpPr>
          <p:nvPr/>
        </p:nvSpPr>
        <p:spPr>
          <a:xfrm rot="2294689">
            <a:off x="3662915" y="3771413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5" name="Arrow: Down 64">
            <a:extLst>
              <a:ext uri="{FF2B5EF4-FFF2-40B4-BE49-F238E27FC236}">
                <a16:creationId xmlns:a16="http://schemas.microsoft.com/office/drawing/2014/main" id="{0D367733-A34C-3EDC-FDC0-966D9124A1DB}"/>
              </a:ext>
            </a:extLst>
          </p:cNvPr>
          <p:cNvSpPr>
            <a:spLocks noChangeAspect="1"/>
          </p:cNvSpPr>
          <p:nvPr/>
        </p:nvSpPr>
        <p:spPr>
          <a:xfrm rot="8256215">
            <a:off x="4413582" y="4291185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lowchart: Merge 65">
            <a:extLst>
              <a:ext uri="{FF2B5EF4-FFF2-40B4-BE49-F238E27FC236}">
                <a16:creationId xmlns:a16="http://schemas.microsoft.com/office/drawing/2014/main" id="{E02C80B8-FA0E-AA62-003F-83193CC8A615}"/>
              </a:ext>
            </a:extLst>
          </p:cNvPr>
          <p:cNvSpPr>
            <a:spLocks noChangeAspect="1"/>
          </p:cNvSpPr>
          <p:nvPr/>
        </p:nvSpPr>
        <p:spPr>
          <a:xfrm rot="9642383">
            <a:off x="4022188" y="2851239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7" name="Arrow: Down 66">
            <a:extLst>
              <a:ext uri="{FF2B5EF4-FFF2-40B4-BE49-F238E27FC236}">
                <a16:creationId xmlns:a16="http://schemas.microsoft.com/office/drawing/2014/main" id="{979F9708-66CF-FB53-B59F-6198AC14D2E0}"/>
              </a:ext>
            </a:extLst>
          </p:cNvPr>
          <p:cNvSpPr>
            <a:spLocks noChangeAspect="1"/>
          </p:cNvSpPr>
          <p:nvPr/>
        </p:nvSpPr>
        <p:spPr>
          <a:xfrm rot="8256215">
            <a:off x="4506402" y="2756107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B36E3A3C-1F38-3A0C-057C-2B6504D0766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4780125" y="5371632"/>
            <a:ext cx="327660" cy="45719"/>
          </a:xfrm>
          <a:prstGeom prst="rect">
            <a:avLst/>
          </a:prstGeom>
        </p:spPr>
      </p:pic>
      <p:pic>
        <p:nvPicPr>
          <p:cNvPr id="4" name="Picture 3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029BE5EF-245C-186F-F99A-9546A46E09C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4780125" y="3471169"/>
            <a:ext cx="327660" cy="45719"/>
          </a:xfrm>
          <a:prstGeom prst="rect">
            <a:avLst/>
          </a:prstGeom>
        </p:spPr>
      </p:pic>
      <p:pic>
        <p:nvPicPr>
          <p:cNvPr id="6" name="Picture 5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5E64A240-CB13-6E7C-EACC-BF22D3FE7C9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2857894" y="5371631"/>
            <a:ext cx="327660" cy="457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7E9BB5-BB1A-9EB0-A23C-4E827CBBC8DF}"/>
              </a:ext>
            </a:extLst>
          </p:cNvPr>
          <p:cNvSpPr txBox="1"/>
          <p:nvPr/>
        </p:nvSpPr>
        <p:spPr>
          <a:xfrm>
            <a:off x="2543961" y="3243941"/>
            <a:ext cx="953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µm</a:t>
            </a:r>
          </a:p>
        </p:txBody>
      </p:sp>
      <p:pic>
        <p:nvPicPr>
          <p:cNvPr id="8" name="Picture 7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5DC8FCF9-7D1B-C9B9-5956-3D45508A694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2857894" y="3473892"/>
            <a:ext cx="327660" cy="45719"/>
          </a:xfrm>
          <a:prstGeom prst="rect">
            <a:avLst/>
          </a:prstGeom>
        </p:spPr>
      </p:pic>
      <p:pic>
        <p:nvPicPr>
          <p:cNvPr id="15" name="Picture 14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D2647170-098E-5BC4-98EA-DBAE3DAEF63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9772737" y="5365547"/>
            <a:ext cx="327660" cy="45719"/>
          </a:xfrm>
          <a:prstGeom prst="rect">
            <a:avLst/>
          </a:prstGeom>
        </p:spPr>
      </p:pic>
      <p:pic>
        <p:nvPicPr>
          <p:cNvPr id="16" name="Picture 15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18B5227F-22CF-34B7-E18E-FED4A50CCAB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9772737" y="3465084"/>
            <a:ext cx="327660" cy="45719"/>
          </a:xfrm>
          <a:prstGeom prst="rect">
            <a:avLst/>
          </a:prstGeom>
        </p:spPr>
      </p:pic>
      <p:pic>
        <p:nvPicPr>
          <p:cNvPr id="18" name="Picture 17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B6856B9B-8A13-6C4D-5D42-949F6F86744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7850506" y="5365546"/>
            <a:ext cx="327660" cy="45719"/>
          </a:xfrm>
          <a:prstGeom prst="rect">
            <a:avLst/>
          </a:prstGeom>
        </p:spPr>
      </p:pic>
      <p:pic>
        <p:nvPicPr>
          <p:cNvPr id="19" name="Picture 18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A7C331F0-53FC-E88F-CE76-694F3B21183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7850506" y="3467807"/>
            <a:ext cx="327660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13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dark background with black and white spots&#10;&#10;AI-generated content may be incorrect.">
            <a:extLst>
              <a:ext uri="{FF2B5EF4-FFF2-40B4-BE49-F238E27FC236}">
                <a16:creationId xmlns:a16="http://schemas.microsoft.com/office/drawing/2014/main" id="{06D4B663-B9B9-6365-83C3-553A19DB8A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283" y="3712688"/>
            <a:ext cx="1847088" cy="1847088"/>
          </a:xfrm>
          <a:prstGeom prst="rect">
            <a:avLst/>
          </a:prstGeom>
        </p:spPr>
      </p:pic>
      <p:pic>
        <p:nvPicPr>
          <p:cNvPr id="13" name="Picture 12" descr="A black background with white spots&#10;&#10;AI-generated content may be incorrect.">
            <a:extLst>
              <a:ext uri="{FF2B5EF4-FFF2-40B4-BE49-F238E27FC236}">
                <a16:creationId xmlns:a16="http://schemas.microsoft.com/office/drawing/2014/main" id="{2EE55DA3-8275-9D3F-6376-FBF05F59355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283" y="1761869"/>
            <a:ext cx="1847088" cy="1847088"/>
          </a:xfrm>
          <a:prstGeom prst="rect">
            <a:avLst/>
          </a:prstGeom>
        </p:spPr>
      </p:pic>
      <p:pic>
        <p:nvPicPr>
          <p:cNvPr id="19" name="Picture 18" descr="A black background with white spots&#10;&#10;AI-generated content may be incorrect.">
            <a:extLst>
              <a:ext uri="{FF2B5EF4-FFF2-40B4-BE49-F238E27FC236}">
                <a16:creationId xmlns:a16="http://schemas.microsoft.com/office/drawing/2014/main" id="{DA35FEAB-A120-9E86-A5C3-70AD026BA310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35" y="3712688"/>
            <a:ext cx="1847088" cy="1847088"/>
          </a:xfrm>
          <a:prstGeom prst="rect">
            <a:avLst/>
          </a:prstGeom>
        </p:spPr>
      </p:pic>
      <p:pic>
        <p:nvPicPr>
          <p:cNvPr id="4" name="Picture 3" descr="A black background with white spots&#10;&#10;AI-generated content may be incorrect.">
            <a:extLst>
              <a:ext uri="{FF2B5EF4-FFF2-40B4-BE49-F238E27FC236}">
                <a16:creationId xmlns:a16="http://schemas.microsoft.com/office/drawing/2014/main" id="{02AABCC4-41B4-E575-5C62-388296FA27D2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35" y="1761869"/>
            <a:ext cx="1844962" cy="1847088"/>
          </a:xfrm>
          <a:prstGeom prst="rect">
            <a:avLst/>
          </a:prstGeom>
        </p:spPr>
      </p:pic>
      <p:pic>
        <p:nvPicPr>
          <p:cNvPr id="26" name="Picture 25" descr="A brown speckled surface with black spots&#10;&#10;AI-generated content may be incorrect.">
            <a:extLst>
              <a:ext uri="{FF2B5EF4-FFF2-40B4-BE49-F238E27FC236}">
                <a16:creationId xmlns:a16="http://schemas.microsoft.com/office/drawing/2014/main" id="{B931EB4B-1CB8-A767-2509-8405FEB37290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52" y="1761869"/>
            <a:ext cx="1847088" cy="1847088"/>
          </a:xfrm>
          <a:prstGeom prst="rect">
            <a:avLst/>
          </a:prstGeom>
        </p:spPr>
      </p:pic>
      <p:pic>
        <p:nvPicPr>
          <p:cNvPr id="38" name="Picture 37" descr="A dark brown surface with white specks&#10;&#10;AI-generated content may be incorrect.">
            <a:extLst>
              <a:ext uri="{FF2B5EF4-FFF2-40B4-BE49-F238E27FC236}">
                <a16:creationId xmlns:a16="http://schemas.microsoft.com/office/drawing/2014/main" id="{D3669FE5-9A59-E3A1-7059-1A1BE84E3B60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878" y="1761869"/>
            <a:ext cx="1847088" cy="1847088"/>
          </a:xfrm>
          <a:prstGeom prst="rect">
            <a:avLst/>
          </a:prstGeom>
        </p:spPr>
      </p:pic>
      <p:pic>
        <p:nvPicPr>
          <p:cNvPr id="14" name="Picture 13" descr="A dark brown surface with white spots&#10;&#10;AI-generated content may be incorrect.">
            <a:extLst>
              <a:ext uri="{FF2B5EF4-FFF2-40B4-BE49-F238E27FC236}">
                <a16:creationId xmlns:a16="http://schemas.microsoft.com/office/drawing/2014/main" id="{71D753AB-1AD1-5696-D8C1-935012ED1788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878" y="3701930"/>
            <a:ext cx="1847088" cy="18470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D32902-72CC-785C-9C30-A7689988F11B}"/>
              </a:ext>
            </a:extLst>
          </p:cNvPr>
          <p:cNvSpPr txBox="1"/>
          <p:nvPr/>
        </p:nvSpPr>
        <p:spPr>
          <a:xfrm>
            <a:off x="1815060" y="1445432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Male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039274-BA55-563D-7C5F-B95838629D5B}"/>
              </a:ext>
            </a:extLst>
          </p:cNvPr>
          <p:cNvSpPr txBox="1"/>
          <p:nvPr/>
        </p:nvSpPr>
        <p:spPr>
          <a:xfrm>
            <a:off x="3708634" y="1445432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Female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71DCC5-D67C-5412-C61D-EBFB413F7643}"/>
              </a:ext>
            </a:extLst>
          </p:cNvPr>
          <p:cNvSpPr txBox="1"/>
          <p:nvPr/>
        </p:nvSpPr>
        <p:spPr>
          <a:xfrm>
            <a:off x="6890386" y="1446735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Male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D4BEB3-206B-7A7E-A156-D06A4FD2D3EE}"/>
              </a:ext>
            </a:extLst>
          </p:cNvPr>
          <p:cNvSpPr txBox="1"/>
          <p:nvPr/>
        </p:nvSpPr>
        <p:spPr>
          <a:xfrm>
            <a:off x="8783049" y="1446735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Female</a:t>
            </a:r>
            <a:endParaRPr lang="en-US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6BFD1E4-6C28-7B3C-9E35-04864390AF04}"/>
              </a:ext>
            </a:extLst>
          </p:cNvPr>
          <p:cNvCxnSpPr/>
          <p:nvPr/>
        </p:nvCxnSpPr>
        <p:spPr>
          <a:xfrm>
            <a:off x="1294301" y="1449242"/>
            <a:ext cx="39970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99809FD-9035-8F1A-2817-FEE13CC9DEB2}"/>
              </a:ext>
            </a:extLst>
          </p:cNvPr>
          <p:cNvCxnSpPr/>
          <p:nvPr/>
        </p:nvCxnSpPr>
        <p:spPr>
          <a:xfrm>
            <a:off x="6353479" y="1443350"/>
            <a:ext cx="39970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DEF0DDF-0DD6-6BDF-FA11-85359904BE1C}"/>
              </a:ext>
            </a:extLst>
          </p:cNvPr>
          <p:cNvSpPr txBox="1"/>
          <p:nvPr/>
        </p:nvSpPr>
        <p:spPr>
          <a:xfrm>
            <a:off x="2798132" y="936075"/>
            <a:ext cx="989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GD16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7BD7BC-D11F-EE50-47B7-4FD131C9279D}"/>
              </a:ext>
            </a:extLst>
          </p:cNvPr>
          <p:cNvSpPr txBox="1"/>
          <p:nvPr/>
        </p:nvSpPr>
        <p:spPr>
          <a:xfrm>
            <a:off x="7964516" y="978287"/>
            <a:ext cx="989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GD20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B19FEC-2D63-F163-A0AD-21CD6F6DCF11}"/>
              </a:ext>
            </a:extLst>
          </p:cNvPr>
          <p:cNvSpPr txBox="1"/>
          <p:nvPr/>
        </p:nvSpPr>
        <p:spPr>
          <a:xfrm>
            <a:off x="257845" y="262665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Control</a:t>
            </a:r>
            <a:endParaRPr lang="en-US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2F46C8-FD66-637F-7C4E-C5ACA9CAE3E8}"/>
              </a:ext>
            </a:extLst>
          </p:cNvPr>
          <p:cNvSpPr txBox="1"/>
          <p:nvPr/>
        </p:nvSpPr>
        <p:spPr>
          <a:xfrm>
            <a:off x="272960" y="4753632"/>
            <a:ext cx="1639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Polyamide</a:t>
            </a:r>
            <a:endParaRPr lang="en-US" b="1" dirty="0"/>
          </a:p>
        </p:txBody>
      </p:sp>
      <p:pic>
        <p:nvPicPr>
          <p:cNvPr id="2" name="Picture 1" descr="A dark brown surface with white spots&#10;&#10;AI-generated content may be incorrect.">
            <a:extLst>
              <a:ext uri="{FF2B5EF4-FFF2-40B4-BE49-F238E27FC236}">
                <a16:creationId xmlns:a16="http://schemas.microsoft.com/office/drawing/2014/main" id="{794F78F5-05A0-0CD2-2FC3-019153322749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52" y="3701930"/>
            <a:ext cx="1847088" cy="1847088"/>
          </a:xfrm>
          <a:prstGeom prst="rect">
            <a:avLst/>
          </a:prstGeom>
        </p:spPr>
      </p:pic>
      <p:sp>
        <p:nvSpPr>
          <p:cNvPr id="18" name="Flowchart: Merge 17">
            <a:extLst>
              <a:ext uri="{FF2B5EF4-FFF2-40B4-BE49-F238E27FC236}">
                <a16:creationId xmlns:a16="http://schemas.microsoft.com/office/drawing/2014/main" id="{0B5006AA-55FA-88A7-823C-29B8FE1AFCD9}"/>
              </a:ext>
            </a:extLst>
          </p:cNvPr>
          <p:cNvSpPr>
            <a:spLocks noChangeAspect="1"/>
          </p:cNvSpPr>
          <p:nvPr/>
        </p:nvSpPr>
        <p:spPr>
          <a:xfrm rot="19515214">
            <a:off x="7016669" y="2234573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B80F2B79-2A1D-67A1-B219-60BD97FB3F40}"/>
              </a:ext>
            </a:extLst>
          </p:cNvPr>
          <p:cNvSpPr/>
          <p:nvPr/>
        </p:nvSpPr>
        <p:spPr>
          <a:xfrm rot="9123348">
            <a:off x="7335211" y="2519799"/>
            <a:ext cx="100584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Merge 20">
            <a:extLst>
              <a:ext uri="{FF2B5EF4-FFF2-40B4-BE49-F238E27FC236}">
                <a16:creationId xmlns:a16="http://schemas.microsoft.com/office/drawing/2014/main" id="{680B20E9-5338-C8FD-D454-65422139850B}"/>
              </a:ext>
            </a:extLst>
          </p:cNvPr>
          <p:cNvSpPr>
            <a:spLocks noChangeAspect="1"/>
          </p:cNvSpPr>
          <p:nvPr/>
        </p:nvSpPr>
        <p:spPr>
          <a:xfrm rot="2294689">
            <a:off x="9504375" y="2419299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B686A4BA-E6AD-D352-657A-208B8AB03585}"/>
              </a:ext>
            </a:extLst>
          </p:cNvPr>
          <p:cNvSpPr>
            <a:spLocks noChangeAspect="1"/>
          </p:cNvSpPr>
          <p:nvPr/>
        </p:nvSpPr>
        <p:spPr>
          <a:xfrm rot="1179285">
            <a:off x="8928606" y="2036074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lowchart: Merge 22">
            <a:extLst>
              <a:ext uri="{FF2B5EF4-FFF2-40B4-BE49-F238E27FC236}">
                <a16:creationId xmlns:a16="http://schemas.microsoft.com/office/drawing/2014/main" id="{AEBB1E6C-14ED-CEA3-8964-66ACFBF480F3}"/>
              </a:ext>
            </a:extLst>
          </p:cNvPr>
          <p:cNvSpPr>
            <a:spLocks noChangeAspect="1"/>
          </p:cNvSpPr>
          <p:nvPr/>
        </p:nvSpPr>
        <p:spPr>
          <a:xfrm rot="2294689">
            <a:off x="8158235" y="4272696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71B09A00-E0FA-4E95-9F2B-826437909A39}"/>
              </a:ext>
            </a:extLst>
          </p:cNvPr>
          <p:cNvSpPr>
            <a:spLocks noChangeAspect="1"/>
          </p:cNvSpPr>
          <p:nvPr/>
        </p:nvSpPr>
        <p:spPr>
          <a:xfrm rot="1179285">
            <a:off x="7012773" y="4096025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lowchart: Merge 24">
            <a:extLst>
              <a:ext uri="{FF2B5EF4-FFF2-40B4-BE49-F238E27FC236}">
                <a16:creationId xmlns:a16="http://schemas.microsoft.com/office/drawing/2014/main" id="{42830B63-8608-ADDB-FF5B-12B43B6029B4}"/>
              </a:ext>
            </a:extLst>
          </p:cNvPr>
          <p:cNvSpPr>
            <a:spLocks noChangeAspect="1"/>
          </p:cNvSpPr>
          <p:nvPr/>
        </p:nvSpPr>
        <p:spPr>
          <a:xfrm rot="2294689">
            <a:off x="9530313" y="4009336"/>
            <a:ext cx="91440" cy="91440"/>
          </a:xfrm>
          <a:prstGeom prst="flowChartMerg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25A1E323-2FBE-EB80-DDF2-E73542FA26D5}"/>
              </a:ext>
            </a:extLst>
          </p:cNvPr>
          <p:cNvSpPr>
            <a:spLocks noChangeAspect="1"/>
          </p:cNvSpPr>
          <p:nvPr/>
        </p:nvSpPr>
        <p:spPr>
          <a:xfrm rot="8971455">
            <a:off x="9595363" y="4330725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60695C72-74FA-B662-CFDB-E3CC0F3941ED}"/>
              </a:ext>
            </a:extLst>
          </p:cNvPr>
          <p:cNvSpPr>
            <a:spLocks noChangeAspect="1"/>
          </p:cNvSpPr>
          <p:nvPr/>
        </p:nvSpPr>
        <p:spPr>
          <a:xfrm rot="1179285">
            <a:off x="2372650" y="2791760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307DA5CB-9BC1-36A8-20CD-E3D873A69EDF}"/>
              </a:ext>
            </a:extLst>
          </p:cNvPr>
          <p:cNvSpPr>
            <a:spLocks noChangeAspect="1"/>
          </p:cNvSpPr>
          <p:nvPr/>
        </p:nvSpPr>
        <p:spPr>
          <a:xfrm rot="1179285">
            <a:off x="2796794" y="4764846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Down 33">
            <a:extLst>
              <a:ext uri="{FF2B5EF4-FFF2-40B4-BE49-F238E27FC236}">
                <a16:creationId xmlns:a16="http://schemas.microsoft.com/office/drawing/2014/main" id="{37B1ED6F-DB09-47EB-AE96-E1E05FF28D78}"/>
              </a:ext>
            </a:extLst>
          </p:cNvPr>
          <p:cNvSpPr>
            <a:spLocks noChangeAspect="1"/>
          </p:cNvSpPr>
          <p:nvPr/>
        </p:nvSpPr>
        <p:spPr>
          <a:xfrm rot="14803184">
            <a:off x="4668728" y="5103210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212DDF0F-B37B-DE52-D054-B5A0D6E42132}"/>
              </a:ext>
            </a:extLst>
          </p:cNvPr>
          <p:cNvSpPr>
            <a:spLocks noChangeAspect="1"/>
          </p:cNvSpPr>
          <p:nvPr/>
        </p:nvSpPr>
        <p:spPr>
          <a:xfrm rot="8256215">
            <a:off x="4058443" y="2211591"/>
            <a:ext cx="98355" cy="18288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91A6F8C-2EF3-E42E-722F-C5144A181E2F}"/>
              </a:ext>
            </a:extLst>
          </p:cNvPr>
          <p:cNvSpPr txBox="1"/>
          <p:nvPr/>
        </p:nvSpPr>
        <p:spPr>
          <a:xfrm>
            <a:off x="170351" y="837499"/>
            <a:ext cx="1123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</a:t>
            </a:r>
            <a:endParaRPr lang="en-US" sz="2800" b="1" dirty="0"/>
          </a:p>
        </p:txBody>
      </p:sp>
      <p:pic>
        <p:nvPicPr>
          <p:cNvPr id="3" name="Picture 2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0E1D46FF-130F-A24D-55F9-C7D6E8A8A99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4780125" y="5371632"/>
            <a:ext cx="327660" cy="45719"/>
          </a:xfrm>
          <a:prstGeom prst="rect">
            <a:avLst/>
          </a:prstGeom>
        </p:spPr>
      </p:pic>
      <p:pic>
        <p:nvPicPr>
          <p:cNvPr id="28" name="Picture 27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2749229A-9247-E647-135C-FE666C41F33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4780125" y="5371632"/>
            <a:ext cx="327660" cy="45719"/>
          </a:xfrm>
          <a:prstGeom prst="rect">
            <a:avLst/>
          </a:prstGeom>
        </p:spPr>
      </p:pic>
      <p:pic>
        <p:nvPicPr>
          <p:cNvPr id="30" name="Picture 29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94BE6B45-955E-47CD-CF95-12D059A5396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4780125" y="3471169"/>
            <a:ext cx="327660" cy="45719"/>
          </a:xfrm>
          <a:prstGeom prst="rect">
            <a:avLst/>
          </a:prstGeom>
        </p:spPr>
      </p:pic>
      <p:pic>
        <p:nvPicPr>
          <p:cNvPr id="32" name="Picture 31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87880F3C-4FD5-88F8-994B-2ED820ABD91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2857894" y="5371631"/>
            <a:ext cx="327660" cy="45719"/>
          </a:xfrm>
          <a:prstGeom prst="rect">
            <a:avLst/>
          </a:prstGeom>
        </p:spPr>
      </p:pic>
      <p:pic>
        <p:nvPicPr>
          <p:cNvPr id="33" name="Picture 32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40F929BD-7BB9-8158-2ED0-E0E1B3BB08E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2873432" y="3471168"/>
            <a:ext cx="327660" cy="45719"/>
          </a:xfrm>
          <a:prstGeom prst="rect">
            <a:avLst/>
          </a:prstGeom>
        </p:spPr>
      </p:pic>
      <p:pic>
        <p:nvPicPr>
          <p:cNvPr id="35" name="Picture 34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B310BE49-6E5A-0C8F-D2BC-6B97D72C01C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9772737" y="5365546"/>
            <a:ext cx="327660" cy="45719"/>
          </a:xfrm>
          <a:prstGeom prst="rect">
            <a:avLst/>
          </a:prstGeom>
        </p:spPr>
      </p:pic>
      <p:pic>
        <p:nvPicPr>
          <p:cNvPr id="39" name="Picture 38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062D82F9-90EE-76FA-4D79-B7A44A3686A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9772737" y="5365546"/>
            <a:ext cx="327660" cy="45719"/>
          </a:xfrm>
          <a:prstGeom prst="rect">
            <a:avLst/>
          </a:prstGeom>
        </p:spPr>
      </p:pic>
      <p:pic>
        <p:nvPicPr>
          <p:cNvPr id="40" name="Picture 39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1E7CCEC3-7B01-C943-49F3-C00FCA1F8B8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9772737" y="3465083"/>
            <a:ext cx="327660" cy="45719"/>
          </a:xfrm>
          <a:prstGeom prst="rect">
            <a:avLst/>
          </a:prstGeom>
        </p:spPr>
      </p:pic>
      <p:pic>
        <p:nvPicPr>
          <p:cNvPr id="41" name="Picture 40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EEDDBDC0-00EE-2DFD-E51B-C96F5D42550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7850506" y="5365545"/>
            <a:ext cx="327660" cy="45719"/>
          </a:xfrm>
          <a:prstGeom prst="rect">
            <a:avLst/>
          </a:prstGeom>
        </p:spPr>
      </p:pic>
      <p:pic>
        <p:nvPicPr>
          <p:cNvPr id="42" name="Picture 41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05A7E97C-11F1-627F-CBC7-6E1601FF9B5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93" t="93263" r="6820" b="6300"/>
          <a:stretch>
            <a:fillRect/>
          </a:stretch>
        </p:blipFill>
        <p:spPr>
          <a:xfrm>
            <a:off x="7866044" y="3465082"/>
            <a:ext cx="327660" cy="45719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FFB604E0-60F8-EB44-F39D-789098FFCADA}"/>
              </a:ext>
            </a:extLst>
          </p:cNvPr>
          <p:cNvSpPr txBox="1"/>
          <p:nvPr/>
        </p:nvSpPr>
        <p:spPr>
          <a:xfrm>
            <a:off x="2543961" y="3243941"/>
            <a:ext cx="953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µm</a:t>
            </a:r>
          </a:p>
        </p:txBody>
      </p:sp>
    </p:spTree>
    <p:extLst>
      <p:ext uri="{BB962C8B-B14F-4D97-AF65-F5344CB8AC3E}">
        <p14:creationId xmlns:p14="http://schemas.microsoft.com/office/powerpoint/2010/main" val="3678974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5561</TotalTime>
  <Words>974</Words>
  <Application>Microsoft Office PowerPoint</Application>
  <PresentationFormat>Widescreen</PresentationFormat>
  <Paragraphs>209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Supplemental Figures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Placenta development manuscript</dc:title>
  <dc:creator>C Cary</dc:creator>
  <cp:lastModifiedBy>Phoebe Stapleton</cp:lastModifiedBy>
  <cp:revision>4</cp:revision>
  <dcterms:created xsi:type="dcterms:W3CDTF">2025-08-01T17:33:47Z</dcterms:created>
  <dcterms:modified xsi:type="dcterms:W3CDTF">2026-05-29T21:15:11Z</dcterms:modified>
</cp:coreProperties>
</file>