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93" r:id="rId3"/>
    <p:sldId id="286" r:id="rId4"/>
    <p:sldId id="292" r:id="rId5"/>
    <p:sldId id="291" r:id="rId6"/>
    <p:sldId id="290" r:id="rId7"/>
    <p:sldId id="278" r:id="rId8"/>
    <p:sldId id="28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745E43-76A6-4F1D-8A38-8D97C1F8B177}" v="1" dt="2026-05-26T06:03:11.473"/>
    <p1510:client id="{D4DE879D-5E64-4B53-852F-4BC6886970AA}" v="37" dt="2026-05-26T06:43:32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434" autoAdjust="0"/>
  </p:normalViewPr>
  <p:slideViewPr>
    <p:cSldViewPr snapToGrid="0">
      <p:cViewPr varScale="1">
        <p:scale>
          <a:sx n="92" d="100"/>
          <a:sy n="92" d="100"/>
        </p:scale>
        <p:origin x="21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lash Pal" userId="39f185a3dc0e8162" providerId="LiveId" clId="{F2954483-568F-431D-9898-CE29F030700F}"/>
    <pc:docChg chg="undo custSel addSld delSld modSld">
      <pc:chgData name="Palash Pal" userId="39f185a3dc0e8162" providerId="LiveId" clId="{F2954483-568F-431D-9898-CE29F030700F}" dt="2026-05-26T06:43:46.196" v="279" actId="931"/>
      <pc:docMkLst>
        <pc:docMk/>
      </pc:docMkLst>
      <pc:sldChg chg="addSp delSp modSp mod">
        <pc:chgData name="Palash Pal" userId="39f185a3dc0e8162" providerId="LiveId" clId="{F2954483-568F-431D-9898-CE29F030700F}" dt="2026-05-26T06:04:57.620" v="8" actId="1076"/>
        <pc:sldMkLst>
          <pc:docMk/>
          <pc:sldMk cId="859395401" sldId="263"/>
        </pc:sldMkLst>
        <pc:spChg chg="del">
          <ac:chgData name="Palash Pal" userId="39f185a3dc0e8162" providerId="LiveId" clId="{F2954483-568F-431D-9898-CE29F030700F}" dt="2026-05-26T06:04:42.123" v="5" actId="478"/>
          <ac:spMkLst>
            <pc:docMk/>
            <pc:sldMk cId="859395401" sldId="263"/>
            <ac:spMk id="7" creationId="{00000000-0000-0000-0000-000000000000}"/>
          </ac:spMkLst>
        </pc:spChg>
        <pc:spChg chg="mod">
          <ac:chgData name="Palash Pal" userId="39f185a3dc0e8162" providerId="LiveId" clId="{F2954483-568F-431D-9898-CE29F030700F}" dt="2026-05-26T06:04:47.799" v="6" actId="1076"/>
          <ac:spMkLst>
            <pc:docMk/>
            <pc:sldMk cId="859395401" sldId="263"/>
            <ac:spMk id="8" creationId="{00000000-0000-0000-0000-000000000000}"/>
          </ac:spMkLst>
        </pc:spChg>
        <pc:spChg chg="mod">
          <ac:chgData name="Palash Pal" userId="39f185a3dc0e8162" providerId="LiveId" clId="{F2954483-568F-431D-9898-CE29F030700F}" dt="2026-05-26T06:03:11.473" v="1"/>
          <ac:spMkLst>
            <pc:docMk/>
            <pc:sldMk cId="859395401" sldId="263"/>
            <ac:spMk id="23" creationId="{1E71E58A-EC8A-DBBC-1A62-3B274F4AB5B9}"/>
          </ac:spMkLst>
        </pc:spChg>
        <pc:spChg chg="mod">
          <ac:chgData name="Palash Pal" userId="39f185a3dc0e8162" providerId="LiveId" clId="{F2954483-568F-431D-9898-CE29F030700F}" dt="2026-05-26T06:03:11.473" v="1"/>
          <ac:spMkLst>
            <pc:docMk/>
            <pc:sldMk cId="859395401" sldId="263"/>
            <ac:spMk id="24" creationId="{F80C2482-3B54-FB2B-C8F9-CB7DA505EC9A}"/>
          </ac:spMkLst>
        </pc:spChg>
        <pc:spChg chg="mod">
          <ac:chgData name="Palash Pal" userId="39f185a3dc0e8162" providerId="LiveId" clId="{F2954483-568F-431D-9898-CE29F030700F}" dt="2026-05-26T06:03:11.473" v="1"/>
          <ac:spMkLst>
            <pc:docMk/>
            <pc:sldMk cId="859395401" sldId="263"/>
            <ac:spMk id="25" creationId="{014A2E0D-070B-AF89-D922-FBB68E5161FF}"/>
          </ac:spMkLst>
        </pc:spChg>
        <pc:spChg chg="mod">
          <ac:chgData name="Palash Pal" userId="39f185a3dc0e8162" providerId="LiveId" clId="{F2954483-568F-431D-9898-CE29F030700F}" dt="2026-05-26T06:03:11.473" v="1"/>
          <ac:spMkLst>
            <pc:docMk/>
            <pc:sldMk cId="859395401" sldId="263"/>
            <ac:spMk id="26" creationId="{E3F3BFCF-75F7-AD2B-BD52-D91A5877B205}"/>
          </ac:spMkLst>
        </pc:spChg>
        <pc:spChg chg="mod">
          <ac:chgData name="Palash Pal" userId="39f185a3dc0e8162" providerId="LiveId" clId="{F2954483-568F-431D-9898-CE29F030700F}" dt="2026-05-26T06:03:11.473" v="1"/>
          <ac:spMkLst>
            <pc:docMk/>
            <pc:sldMk cId="859395401" sldId="263"/>
            <ac:spMk id="33" creationId="{9749B991-1225-DD69-360B-3B90549EC22D}"/>
          </ac:spMkLst>
        </pc:spChg>
        <pc:spChg chg="mod">
          <ac:chgData name="Palash Pal" userId="39f185a3dc0e8162" providerId="LiveId" clId="{F2954483-568F-431D-9898-CE29F030700F}" dt="2026-05-26T06:03:11.473" v="1"/>
          <ac:spMkLst>
            <pc:docMk/>
            <pc:sldMk cId="859395401" sldId="263"/>
            <ac:spMk id="35" creationId="{009FD0EB-0428-14F1-3EF1-B72AED2304E4}"/>
          </ac:spMkLst>
        </pc:spChg>
        <pc:grpChg chg="mod">
          <ac:chgData name="Palash Pal" userId="39f185a3dc0e8162" providerId="LiveId" clId="{F2954483-568F-431D-9898-CE29F030700F}" dt="2026-05-26T06:04:57.620" v="8" actId="1076"/>
          <ac:grpSpMkLst>
            <pc:docMk/>
            <pc:sldMk cId="859395401" sldId="263"/>
            <ac:grpSpMk id="31" creationId="{305E5976-05E7-58D1-334D-8AA92A0E5599}"/>
          </ac:grpSpMkLst>
        </pc:grp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2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3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37.439" v="4" actId="478"/>
          <ac:picMkLst>
            <pc:docMk/>
            <pc:sldMk cId="859395401" sldId="263"/>
            <ac:picMk id="4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5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6" creationId="{00000000-0000-0000-0000-000000000000}"/>
          </ac:picMkLst>
        </pc:picChg>
        <pc:picChg chg="mod">
          <ac:chgData name="Palash Pal" userId="39f185a3dc0e8162" providerId="LiveId" clId="{F2954483-568F-431D-9898-CE29F030700F}" dt="2026-05-26T06:03:11.473" v="1"/>
          <ac:picMkLst>
            <pc:docMk/>
            <pc:sldMk cId="859395401" sldId="263"/>
            <ac:picMk id="10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12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13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14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15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20" creationId="{00000000-0000-0000-0000-000000000000}"/>
          </ac:picMkLst>
        </pc:picChg>
        <pc:picChg chg="mod">
          <ac:chgData name="Palash Pal" userId="39f185a3dc0e8162" providerId="LiveId" clId="{F2954483-568F-431D-9898-CE29F030700F}" dt="2026-05-26T06:03:11.473" v="1"/>
          <ac:picMkLst>
            <pc:docMk/>
            <pc:sldMk cId="859395401" sldId="263"/>
            <ac:picMk id="22" creationId="{5E4B0907-B1FE-C5D3-9512-2E41461BFE10}"/>
          </ac:picMkLst>
        </pc:picChg>
        <pc:picChg chg="mod">
          <ac:chgData name="Palash Pal" userId="39f185a3dc0e8162" providerId="LiveId" clId="{F2954483-568F-431D-9898-CE29F030700F}" dt="2026-05-26T06:03:11.473" v="1"/>
          <ac:picMkLst>
            <pc:docMk/>
            <pc:sldMk cId="859395401" sldId="263"/>
            <ac:picMk id="27" creationId="{00000000-0000-0000-0000-000000000000}"/>
          </ac:picMkLst>
        </pc:picChg>
        <pc:picChg chg="mod">
          <ac:chgData name="Palash Pal" userId="39f185a3dc0e8162" providerId="LiveId" clId="{F2954483-568F-431D-9898-CE29F030700F}" dt="2026-05-26T06:03:11.473" v="1"/>
          <ac:picMkLst>
            <pc:docMk/>
            <pc:sldMk cId="859395401" sldId="263"/>
            <ac:picMk id="34" creationId="{00000000-0000-0000-0000-000000000000}"/>
          </ac:picMkLst>
        </pc:picChg>
      </pc:sldChg>
      <pc:sldChg chg="delSp del mod">
        <pc:chgData name="Palash Pal" userId="39f185a3dc0e8162" providerId="LiveId" clId="{F2954483-568F-431D-9898-CE29F030700F}" dt="2026-05-26T06:04:12.861" v="3" actId="47"/>
        <pc:sldMkLst>
          <pc:docMk/>
          <pc:sldMk cId="3421012086" sldId="264"/>
        </pc:sldMkLst>
        <pc:grpChg chg="del">
          <ac:chgData name="Palash Pal" userId="39f185a3dc0e8162" providerId="LiveId" clId="{F2954483-568F-431D-9898-CE29F030700F}" dt="2026-05-26T06:03:09.557" v="0" actId="21"/>
          <ac:grpSpMkLst>
            <pc:docMk/>
            <pc:sldMk cId="3421012086" sldId="264"/>
            <ac:grpSpMk id="31" creationId="{305E5976-05E7-58D1-334D-8AA92A0E5599}"/>
          </ac:grpSpMkLst>
        </pc:grpChg>
      </pc:sldChg>
      <pc:sldChg chg="modSp mod">
        <pc:chgData name="Palash Pal" userId="39f185a3dc0e8162" providerId="LiveId" clId="{F2954483-568F-431D-9898-CE29F030700F}" dt="2026-05-26T06:05:46.854" v="17" actId="1076"/>
        <pc:sldMkLst>
          <pc:docMk/>
          <pc:sldMk cId="3215407292" sldId="270"/>
        </pc:sldMkLst>
        <pc:spChg chg="mod">
          <ac:chgData name="Palash Pal" userId="39f185a3dc0e8162" providerId="LiveId" clId="{F2954483-568F-431D-9898-CE29F030700F}" dt="2026-05-26T06:05:46.854" v="17" actId="1076"/>
          <ac:spMkLst>
            <pc:docMk/>
            <pc:sldMk cId="3215407292" sldId="270"/>
            <ac:spMk id="16" creationId="{00000000-0000-0000-0000-000000000000}"/>
          </ac:spMkLst>
        </pc:spChg>
        <pc:grpChg chg="mod">
          <ac:chgData name="Palash Pal" userId="39f185a3dc0e8162" providerId="LiveId" clId="{F2954483-568F-431D-9898-CE29F030700F}" dt="2026-05-26T06:05:34.309" v="11" actId="1076"/>
          <ac:grpSpMkLst>
            <pc:docMk/>
            <pc:sldMk cId="3215407292" sldId="270"/>
            <ac:grpSpMk id="17" creationId="{2D3DBB19-6A68-C6D9-77C7-786E924FEB87}"/>
          </ac:grpSpMkLst>
        </pc:grpChg>
      </pc:sldChg>
      <pc:sldChg chg="addSp delSp modSp mod">
        <pc:chgData name="Palash Pal" userId="39f185a3dc0e8162" providerId="LiveId" clId="{F2954483-568F-431D-9898-CE29F030700F}" dt="2026-05-26T06:07:05.145" v="79" actId="1076"/>
        <pc:sldMkLst>
          <pc:docMk/>
          <pc:sldMk cId="2229011304" sldId="271"/>
        </pc:sldMkLst>
        <pc:spChg chg="del">
          <ac:chgData name="Palash Pal" userId="39f185a3dc0e8162" providerId="LiveId" clId="{F2954483-568F-431D-9898-CE29F030700F}" dt="2026-05-26T06:06:29.242" v="49" actId="478"/>
          <ac:spMkLst>
            <pc:docMk/>
            <pc:sldMk cId="2229011304" sldId="271"/>
            <ac:spMk id="3" creationId="{00000000-0000-0000-0000-000000000000}"/>
          </ac:spMkLst>
        </pc:spChg>
        <pc:spChg chg="add mod">
          <ac:chgData name="Palash Pal" userId="39f185a3dc0e8162" providerId="LiveId" clId="{F2954483-568F-431D-9898-CE29F030700F}" dt="2026-05-26T06:07:05.145" v="79" actId="1076"/>
          <ac:spMkLst>
            <pc:docMk/>
            <pc:sldMk cId="2229011304" sldId="271"/>
            <ac:spMk id="17" creationId="{3349A9FB-D448-434F-F056-A0A13E314935}"/>
          </ac:spMkLst>
        </pc:spChg>
        <pc:grpChg chg="mod">
          <ac:chgData name="Palash Pal" userId="39f185a3dc0e8162" providerId="LiveId" clId="{F2954483-568F-431D-9898-CE29F030700F}" dt="2026-05-26T06:06:26.646" v="48" actId="1076"/>
          <ac:grpSpMkLst>
            <pc:docMk/>
            <pc:sldMk cId="2229011304" sldId="271"/>
            <ac:grpSpMk id="20" creationId="{EDE90FD6-CE03-CBAC-64BE-97BEBEA7063E}"/>
          </ac:grpSpMkLst>
        </pc:grpChg>
      </pc:sldChg>
      <pc:sldChg chg="delSp modSp add del mod">
        <pc:chgData name="Palash Pal" userId="39f185a3dc0e8162" providerId="LiveId" clId="{F2954483-568F-431D-9898-CE29F030700F}" dt="2026-05-26T06:12:58.467" v="131" actId="47"/>
        <pc:sldMkLst>
          <pc:docMk/>
          <pc:sldMk cId="980012666" sldId="274"/>
        </pc:sldMkLst>
        <pc:spChg chg="del mod">
          <ac:chgData name="Palash Pal" userId="39f185a3dc0e8162" providerId="LiveId" clId="{F2954483-568F-431D-9898-CE29F030700F}" dt="2026-05-26T06:12:42.887" v="126" actId="21"/>
          <ac:spMkLst>
            <pc:docMk/>
            <pc:sldMk cId="980012666" sldId="274"/>
            <ac:spMk id="3" creationId="{00000000-0000-0000-0000-000000000000}"/>
          </ac:spMkLst>
        </pc:spChg>
      </pc:sldChg>
      <pc:sldChg chg="delSp del mod">
        <pc:chgData name="Palash Pal" userId="39f185a3dc0e8162" providerId="LiveId" clId="{F2954483-568F-431D-9898-CE29F030700F}" dt="2026-05-26T06:15:08.035" v="154" actId="47"/>
        <pc:sldMkLst>
          <pc:docMk/>
          <pc:sldMk cId="3986302595" sldId="275"/>
        </pc:sldMkLst>
        <pc:spChg chg="del">
          <ac:chgData name="Palash Pal" userId="39f185a3dc0e8162" providerId="LiveId" clId="{F2954483-568F-431D-9898-CE29F030700F}" dt="2026-05-26T06:14:53.055" v="150" actId="21"/>
          <ac:spMkLst>
            <pc:docMk/>
            <pc:sldMk cId="3986302595" sldId="275"/>
            <ac:spMk id="3" creationId="{00000000-0000-0000-0000-000000000000}"/>
          </ac:spMkLst>
        </pc:spChg>
      </pc:sldChg>
      <pc:sldChg chg="delSp modSp del mod">
        <pc:chgData name="Palash Pal" userId="39f185a3dc0e8162" providerId="LiveId" clId="{F2954483-568F-431D-9898-CE29F030700F}" dt="2026-05-26T06:17:31.677" v="178" actId="47"/>
        <pc:sldMkLst>
          <pc:docMk/>
          <pc:sldMk cId="4189774239" sldId="276"/>
        </pc:sldMkLst>
        <pc:spChg chg="del mod">
          <ac:chgData name="Palash Pal" userId="39f185a3dc0e8162" providerId="LiveId" clId="{F2954483-568F-431D-9898-CE29F030700F}" dt="2026-05-26T06:17:23.055" v="174" actId="21"/>
          <ac:spMkLst>
            <pc:docMk/>
            <pc:sldMk cId="4189774239" sldId="276"/>
            <ac:spMk id="3" creationId="{00000000-0000-0000-0000-000000000000}"/>
          </ac:spMkLst>
        </pc:spChg>
      </pc:sldChg>
      <pc:sldChg chg="modSp del mod">
        <pc:chgData name="Palash Pal" userId="39f185a3dc0e8162" providerId="LiveId" clId="{F2954483-568F-431D-9898-CE29F030700F}" dt="2026-05-26T06:26:32.271" v="193" actId="47"/>
        <pc:sldMkLst>
          <pc:docMk/>
          <pc:sldMk cId="1707106732" sldId="277"/>
        </pc:sldMkLst>
        <pc:spChg chg="mod">
          <ac:chgData name="Palash Pal" userId="39f185a3dc0e8162" providerId="LiveId" clId="{F2954483-568F-431D-9898-CE29F030700F}" dt="2026-05-26T06:17:56.142" v="179" actId="1076"/>
          <ac:spMkLst>
            <pc:docMk/>
            <pc:sldMk cId="1707106732" sldId="277"/>
            <ac:spMk id="3" creationId="{00000000-0000-0000-0000-000000000000}"/>
          </ac:spMkLst>
        </pc:spChg>
      </pc:sldChg>
      <pc:sldChg chg="addSp modSp mod">
        <pc:chgData name="Palash Pal" userId="39f185a3dc0e8162" providerId="LiveId" clId="{F2954483-568F-431D-9898-CE29F030700F}" dt="2026-05-26T06:38:52.076" v="235" actId="164"/>
        <pc:sldMkLst>
          <pc:docMk/>
          <pc:sldMk cId="274764728" sldId="278"/>
        </pc:sldMkLst>
        <pc:spChg chg="mod">
          <ac:chgData name="Palash Pal" userId="39f185a3dc0e8162" providerId="LiveId" clId="{F2954483-568F-431D-9898-CE29F030700F}" dt="2026-05-26T06:38:52.076" v="235" actId="164"/>
          <ac:spMkLst>
            <pc:docMk/>
            <pc:sldMk cId="274764728" sldId="278"/>
            <ac:spMk id="3" creationId="{00000000-0000-0000-0000-000000000000}"/>
          </ac:spMkLst>
        </pc:spChg>
        <pc:grpChg chg="add mod">
          <ac:chgData name="Palash Pal" userId="39f185a3dc0e8162" providerId="LiveId" clId="{F2954483-568F-431D-9898-CE29F030700F}" dt="2026-05-26T06:38:52.076" v="235" actId="164"/>
          <ac:grpSpMkLst>
            <pc:docMk/>
            <pc:sldMk cId="274764728" sldId="278"/>
            <ac:grpSpMk id="4" creationId="{F600A519-8984-49DF-658D-EABCA7DA09AD}"/>
          </ac:grpSpMkLst>
        </pc:grpChg>
        <pc:grpChg chg="mod">
          <ac:chgData name="Palash Pal" userId="39f185a3dc0e8162" providerId="LiveId" clId="{F2954483-568F-431D-9898-CE29F030700F}" dt="2026-05-26T06:38:52.076" v="235" actId="164"/>
          <ac:grpSpMkLst>
            <pc:docMk/>
            <pc:sldMk cId="274764728" sldId="278"/>
            <ac:grpSpMk id="10" creationId="{DA5E200D-4C45-4008-5738-7FA76A26FB6B}"/>
          </ac:grpSpMkLst>
        </pc:grpChg>
      </pc:sldChg>
      <pc:sldChg chg="addSp modSp mod">
        <pc:chgData name="Palash Pal" userId="39f185a3dc0e8162" providerId="LiveId" clId="{F2954483-568F-431D-9898-CE29F030700F}" dt="2026-05-26T06:07:25.093" v="81" actId="164"/>
        <pc:sldMkLst>
          <pc:docMk/>
          <pc:sldMk cId="3553735969" sldId="279"/>
        </pc:sldMkLst>
        <pc:spChg chg="mod">
          <ac:chgData name="Palash Pal" userId="39f185a3dc0e8162" providerId="LiveId" clId="{F2954483-568F-431D-9898-CE29F030700F}" dt="2026-05-26T06:07:25.093" v="81" actId="164"/>
          <ac:spMkLst>
            <pc:docMk/>
            <pc:sldMk cId="3553735969" sldId="279"/>
            <ac:spMk id="4" creationId="{00000000-0000-0000-0000-000000000000}"/>
          </ac:spMkLst>
        </pc:spChg>
        <pc:grpChg chg="mod">
          <ac:chgData name="Palash Pal" userId="39f185a3dc0e8162" providerId="LiveId" clId="{F2954483-568F-431D-9898-CE29F030700F}" dt="2026-05-26T06:07:25.093" v="81" actId="164"/>
          <ac:grpSpMkLst>
            <pc:docMk/>
            <pc:sldMk cId="3553735969" sldId="279"/>
            <ac:grpSpMk id="2" creationId="{28A69FF9-69A5-7A90-5664-4776122F760B}"/>
          </ac:grpSpMkLst>
        </pc:grpChg>
        <pc:grpChg chg="add mod">
          <ac:chgData name="Palash Pal" userId="39f185a3dc0e8162" providerId="LiveId" clId="{F2954483-568F-431D-9898-CE29F030700F}" dt="2026-05-26T06:07:25.093" v="81" actId="164"/>
          <ac:grpSpMkLst>
            <pc:docMk/>
            <pc:sldMk cId="3553735969" sldId="279"/>
            <ac:grpSpMk id="10" creationId="{3FB7C359-A1A5-50F8-5F70-845E494D1483}"/>
          </ac:grpSpMkLst>
        </pc:grpChg>
      </pc:sldChg>
      <pc:sldChg chg="addSp delSp modSp mod">
        <pc:chgData name="Palash Pal" userId="39f185a3dc0e8162" providerId="LiveId" clId="{F2954483-568F-431D-9898-CE29F030700F}" dt="2026-05-26T06:43:46.196" v="279" actId="931"/>
        <pc:sldMkLst>
          <pc:docMk/>
          <pc:sldMk cId="864100884" sldId="280"/>
        </pc:sldMkLst>
        <pc:spChg chg="mod">
          <ac:chgData name="Palash Pal" userId="39f185a3dc0e8162" providerId="LiveId" clId="{F2954483-568F-431D-9898-CE29F030700F}" dt="2026-05-26T06:43:43.646" v="274" actId="404"/>
          <ac:spMkLst>
            <pc:docMk/>
            <pc:sldMk cId="864100884" sldId="280"/>
            <ac:spMk id="2" creationId="{00000000-0000-0000-0000-000000000000}"/>
          </ac:spMkLst>
        </pc:spChg>
        <pc:spChg chg="mod">
          <ac:chgData name="Palash Pal" userId="39f185a3dc0e8162" providerId="LiveId" clId="{F2954483-568F-431D-9898-CE29F030700F}" dt="2026-05-26T06:43:32.463" v="264" actId="164"/>
          <ac:spMkLst>
            <pc:docMk/>
            <pc:sldMk cId="864100884" sldId="280"/>
            <ac:spMk id="9" creationId="{CC1E4F16-F8FA-0A29-11D3-B8CC028032EB}"/>
          </ac:spMkLst>
        </pc:spChg>
        <pc:spChg chg="mod">
          <ac:chgData name="Palash Pal" userId="39f185a3dc0e8162" providerId="LiveId" clId="{F2954483-568F-431D-9898-CE29F030700F}" dt="2026-05-26T06:43:32.463" v="264" actId="164"/>
          <ac:spMkLst>
            <pc:docMk/>
            <pc:sldMk cId="864100884" sldId="280"/>
            <ac:spMk id="10" creationId="{3F2383BD-CDF1-B823-32C7-487547875118}"/>
          </ac:spMkLst>
        </pc:spChg>
        <pc:spChg chg="mod">
          <ac:chgData name="Palash Pal" userId="39f185a3dc0e8162" providerId="LiveId" clId="{F2954483-568F-431D-9898-CE29F030700F}" dt="2026-05-26T06:43:32.463" v="264" actId="164"/>
          <ac:spMkLst>
            <pc:docMk/>
            <pc:sldMk cId="864100884" sldId="280"/>
            <ac:spMk id="11" creationId="{2D22E227-3CD8-1DB4-DDAC-FC655DAD2B74}"/>
          </ac:spMkLst>
        </pc:spChg>
        <pc:spChg chg="mod">
          <ac:chgData name="Palash Pal" userId="39f185a3dc0e8162" providerId="LiveId" clId="{F2954483-568F-431D-9898-CE29F030700F}" dt="2026-05-26T06:43:32.463" v="264" actId="164"/>
          <ac:spMkLst>
            <pc:docMk/>
            <pc:sldMk cId="864100884" sldId="280"/>
            <ac:spMk id="12" creationId="{B27724B7-5514-0C44-87BB-4AFA7D71B6C2}"/>
          </ac:spMkLst>
        </pc:spChg>
        <pc:spChg chg="mod">
          <ac:chgData name="Palash Pal" userId="39f185a3dc0e8162" providerId="LiveId" clId="{F2954483-568F-431D-9898-CE29F030700F}" dt="2026-05-26T06:43:32.463" v="264" actId="164"/>
          <ac:spMkLst>
            <pc:docMk/>
            <pc:sldMk cId="864100884" sldId="280"/>
            <ac:spMk id="13" creationId="{1A55B684-C6D6-D0B3-FE8E-FF8E2A180D3E}"/>
          </ac:spMkLst>
        </pc:spChg>
        <pc:spChg chg="mod">
          <ac:chgData name="Palash Pal" userId="39f185a3dc0e8162" providerId="LiveId" clId="{F2954483-568F-431D-9898-CE29F030700F}" dt="2026-05-26T06:40:42.320" v="254"/>
          <ac:spMkLst>
            <pc:docMk/>
            <pc:sldMk cId="864100884" sldId="280"/>
            <ac:spMk id="17" creationId="{CC1E4F16-F8FA-0A29-11D3-B8CC028032EB}"/>
          </ac:spMkLst>
        </pc:spChg>
        <pc:spChg chg="mod">
          <ac:chgData name="Palash Pal" userId="39f185a3dc0e8162" providerId="LiveId" clId="{F2954483-568F-431D-9898-CE29F030700F}" dt="2026-05-26T06:40:42.320" v="254"/>
          <ac:spMkLst>
            <pc:docMk/>
            <pc:sldMk cId="864100884" sldId="280"/>
            <ac:spMk id="18" creationId="{3F2383BD-CDF1-B823-32C7-487547875118}"/>
          </ac:spMkLst>
        </pc:spChg>
        <pc:spChg chg="mod">
          <ac:chgData name="Palash Pal" userId="39f185a3dc0e8162" providerId="LiveId" clId="{F2954483-568F-431D-9898-CE29F030700F}" dt="2026-05-26T06:40:42.320" v="254"/>
          <ac:spMkLst>
            <pc:docMk/>
            <pc:sldMk cId="864100884" sldId="280"/>
            <ac:spMk id="19" creationId="{2D22E227-3CD8-1DB4-DDAC-FC655DAD2B74}"/>
          </ac:spMkLst>
        </pc:spChg>
        <pc:spChg chg="mod">
          <ac:chgData name="Palash Pal" userId="39f185a3dc0e8162" providerId="LiveId" clId="{F2954483-568F-431D-9898-CE29F030700F}" dt="2026-05-26T06:40:42.320" v="254"/>
          <ac:spMkLst>
            <pc:docMk/>
            <pc:sldMk cId="864100884" sldId="280"/>
            <ac:spMk id="20" creationId="{B27724B7-5514-0C44-87BB-4AFA7D71B6C2}"/>
          </ac:spMkLst>
        </pc:spChg>
        <pc:spChg chg="mod">
          <ac:chgData name="Palash Pal" userId="39f185a3dc0e8162" providerId="LiveId" clId="{F2954483-568F-431D-9898-CE29F030700F}" dt="2026-05-26T06:40:42.320" v="254"/>
          <ac:spMkLst>
            <pc:docMk/>
            <pc:sldMk cId="864100884" sldId="280"/>
            <ac:spMk id="21" creationId="{1A55B684-C6D6-D0B3-FE8E-FF8E2A180D3E}"/>
          </ac:spMkLst>
        </pc:spChg>
        <pc:grpChg chg="add del mod">
          <ac:chgData name="Palash Pal" userId="39f185a3dc0e8162" providerId="LiveId" clId="{F2954483-568F-431D-9898-CE29F030700F}" dt="2026-05-26T06:43:32.463" v="264" actId="164"/>
          <ac:grpSpMkLst>
            <pc:docMk/>
            <pc:sldMk cId="864100884" sldId="280"/>
            <ac:grpSpMk id="6" creationId="{E0832141-2D50-CBFA-1153-3AC3626C1E36}"/>
          </ac:grpSpMkLst>
        </pc:grpChg>
        <pc:grpChg chg="add mod">
          <ac:chgData name="Palash Pal" userId="39f185a3dc0e8162" providerId="LiveId" clId="{F2954483-568F-431D-9898-CE29F030700F}" dt="2026-05-26T06:40:42.320" v="254"/>
          <ac:grpSpMkLst>
            <pc:docMk/>
            <pc:sldMk cId="864100884" sldId="280"/>
            <ac:grpSpMk id="7" creationId="{E0832141-2D50-CBFA-1153-3AC3626C1E36}"/>
          </ac:grpSpMkLst>
        </pc:grpChg>
        <pc:grpChg chg="mod">
          <ac:chgData name="Palash Pal" userId="39f185a3dc0e8162" providerId="LiveId" clId="{F2954483-568F-431D-9898-CE29F030700F}" dt="2026-05-26T06:40:42.320" v="254"/>
          <ac:grpSpMkLst>
            <pc:docMk/>
            <pc:sldMk cId="864100884" sldId="280"/>
            <ac:grpSpMk id="8" creationId="{4F11B847-AA0A-0697-0685-00D8AFCC1045}"/>
          </ac:grpSpMkLst>
        </pc:grpChg>
        <pc:grpChg chg="mod topLvl">
          <ac:chgData name="Palash Pal" userId="39f185a3dc0e8162" providerId="LiveId" clId="{F2954483-568F-431D-9898-CE29F030700F}" dt="2026-05-26T06:43:41.024" v="270" actId="1076"/>
          <ac:grpSpMkLst>
            <pc:docMk/>
            <pc:sldMk cId="864100884" sldId="280"/>
            <ac:grpSpMk id="14" creationId="{4F11B847-AA0A-0697-0685-00D8AFCC1045}"/>
          </ac:grpSpMkLst>
        </pc:grpChg>
        <pc:grpChg chg="add mod">
          <ac:chgData name="Palash Pal" userId="39f185a3dc0e8162" providerId="LiveId" clId="{F2954483-568F-431D-9898-CE29F030700F}" dt="2026-05-26T06:43:22.040" v="258" actId="164"/>
          <ac:grpSpMkLst>
            <pc:docMk/>
            <pc:sldMk cId="864100884" sldId="280"/>
            <ac:grpSpMk id="24" creationId="{8E9B2DE6-625C-BCE7-A8B8-17EFC5C04A60}"/>
          </ac:grpSpMkLst>
        </pc:grpChg>
        <pc:picChg chg="mod">
          <ac:chgData name="Palash Pal" userId="39f185a3dc0e8162" providerId="LiveId" clId="{F2954483-568F-431D-9898-CE29F030700F}" dt="2026-05-26T06:43:32.463" v="264" actId="164"/>
          <ac:picMkLst>
            <pc:docMk/>
            <pc:sldMk cId="864100884" sldId="280"/>
            <ac:picMk id="3" creationId="{00000000-0000-0000-0000-000000000000}"/>
          </ac:picMkLst>
        </pc:picChg>
        <pc:picChg chg="add del mod topLvl modCrop">
          <ac:chgData name="Palash Pal" userId="39f185a3dc0e8162" providerId="LiveId" clId="{F2954483-568F-431D-9898-CE29F030700F}" dt="2026-05-26T06:43:46.196" v="279" actId="931"/>
          <ac:picMkLst>
            <pc:docMk/>
            <pc:sldMk cId="864100884" sldId="280"/>
            <ac:picMk id="5" creationId="{E211ABF4-586C-300C-BE18-02B6EB156CB7}"/>
          </ac:picMkLst>
        </pc:picChg>
        <pc:picChg chg="mod">
          <ac:chgData name="Palash Pal" userId="39f185a3dc0e8162" providerId="LiveId" clId="{F2954483-568F-431D-9898-CE29F030700F}" dt="2026-05-26T06:40:42.320" v="254"/>
          <ac:picMkLst>
            <pc:docMk/>
            <pc:sldMk cId="864100884" sldId="280"/>
            <ac:picMk id="15" creationId="{E211ABF4-586C-300C-BE18-02B6EB156CB7}"/>
          </ac:picMkLst>
        </pc:picChg>
        <pc:picChg chg="mod">
          <ac:chgData name="Palash Pal" userId="39f185a3dc0e8162" providerId="LiveId" clId="{F2954483-568F-431D-9898-CE29F030700F}" dt="2026-05-26T06:40:42.320" v="254"/>
          <ac:picMkLst>
            <pc:docMk/>
            <pc:sldMk cId="864100884" sldId="280"/>
            <ac:picMk id="16" creationId="{00000000-0000-0000-0000-000000000000}"/>
          </ac:picMkLst>
        </pc:picChg>
        <pc:picChg chg="add del mod">
          <ac:chgData name="Palash Pal" userId="39f185a3dc0e8162" providerId="LiveId" clId="{F2954483-568F-431D-9898-CE29F030700F}" dt="2026-05-26T06:43:23.110" v="260" actId="22"/>
          <ac:picMkLst>
            <pc:docMk/>
            <pc:sldMk cId="864100884" sldId="280"/>
            <ac:picMk id="23" creationId="{71714AE5-F970-DFF4-8AE8-2D6185735F2C}"/>
          </ac:picMkLst>
        </pc:picChg>
      </pc:sldChg>
      <pc:sldChg chg="del">
        <pc:chgData name="Palash Pal" userId="39f185a3dc0e8162" providerId="LiveId" clId="{F2954483-568F-431D-9898-CE29F030700F}" dt="2026-05-26T06:37:57.790" v="227" actId="47"/>
        <pc:sldMkLst>
          <pc:docMk/>
          <pc:sldMk cId="118749216" sldId="282"/>
        </pc:sldMkLst>
      </pc:sldChg>
      <pc:sldChg chg="modSp mod">
        <pc:chgData name="Palash Pal" userId="39f185a3dc0e8162" providerId="LiveId" clId="{F2954483-568F-431D-9898-CE29F030700F}" dt="2026-05-26T06:06:15.292" v="46" actId="1076"/>
        <pc:sldMkLst>
          <pc:docMk/>
          <pc:sldMk cId="1365204663" sldId="284"/>
        </pc:sldMkLst>
        <pc:spChg chg="mod">
          <ac:chgData name="Palash Pal" userId="39f185a3dc0e8162" providerId="LiveId" clId="{F2954483-568F-431D-9898-CE29F030700F}" dt="2026-05-26T06:06:15.292" v="46" actId="1076"/>
          <ac:spMkLst>
            <pc:docMk/>
            <pc:sldMk cId="1365204663" sldId="284"/>
            <ac:spMk id="3" creationId="{00000000-0000-0000-0000-000000000000}"/>
          </ac:spMkLst>
        </pc:spChg>
      </pc:sldChg>
      <pc:sldChg chg="del">
        <pc:chgData name="Palash Pal" userId="39f185a3dc0e8162" providerId="LiveId" clId="{F2954483-568F-431D-9898-CE29F030700F}" dt="2026-05-26T06:07:41.221" v="82" actId="47"/>
        <pc:sldMkLst>
          <pc:docMk/>
          <pc:sldMk cId="2541755389" sldId="285"/>
        </pc:sldMkLst>
      </pc:sldChg>
      <pc:sldChg chg="addSp delSp modSp mod">
        <pc:chgData name="Palash Pal" userId="39f185a3dc0e8162" providerId="LiveId" clId="{F2954483-568F-431D-9898-CE29F030700F}" dt="2026-05-26T06:12:54.588" v="130" actId="164"/>
        <pc:sldMkLst>
          <pc:docMk/>
          <pc:sldMk cId="4130377229" sldId="286"/>
        </pc:sldMkLst>
        <pc:spChg chg="add mod">
          <ac:chgData name="Palash Pal" userId="39f185a3dc0e8162" providerId="LiveId" clId="{F2954483-568F-431D-9898-CE29F030700F}" dt="2026-05-26T06:12:30.227" v="122" actId="164"/>
          <ac:spMkLst>
            <pc:docMk/>
            <pc:sldMk cId="4130377229" sldId="286"/>
            <ac:spMk id="3" creationId="{A2F113AC-EC56-B037-80F5-C108F0BEBAB8}"/>
          </ac:spMkLst>
        </pc:spChg>
        <pc:spChg chg="add mod">
          <ac:chgData name="Palash Pal" userId="39f185a3dc0e8162" providerId="LiveId" clId="{F2954483-568F-431D-9898-CE29F030700F}" dt="2026-05-26T06:12:30.227" v="122" actId="164"/>
          <ac:spMkLst>
            <pc:docMk/>
            <pc:sldMk cId="4130377229" sldId="286"/>
            <ac:spMk id="4" creationId="{2669E8F0-1A6F-4034-4884-F8C858D70005}"/>
          </ac:spMkLst>
        </pc:spChg>
        <pc:spChg chg="add mod">
          <ac:chgData name="Palash Pal" userId="39f185a3dc0e8162" providerId="LiveId" clId="{F2954483-568F-431D-9898-CE29F030700F}" dt="2026-05-26T06:12:30.227" v="122" actId="164"/>
          <ac:spMkLst>
            <pc:docMk/>
            <pc:sldMk cId="4130377229" sldId="286"/>
            <ac:spMk id="5" creationId="{97114D3A-5878-9B70-9552-13174AD365EC}"/>
          </ac:spMkLst>
        </pc:spChg>
        <pc:spChg chg="add mod">
          <ac:chgData name="Palash Pal" userId="39f185a3dc0e8162" providerId="LiveId" clId="{F2954483-568F-431D-9898-CE29F030700F}" dt="2026-05-26T06:12:30.227" v="122" actId="164"/>
          <ac:spMkLst>
            <pc:docMk/>
            <pc:sldMk cId="4130377229" sldId="286"/>
            <ac:spMk id="6" creationId="{9392B835-A887-C5E2-D70D-84D40A69FF1D}"/>
          </ac:spMkLst>
        </pc:spChg>
        <pc:spChg chg="add mod">
          <ac:chgData name="Palash Pal" userId="39f185a3dc0e8162" providerId="LiveId" clId="{F2954483-568F-431D-9898-CE29F030700F}" dt="2026-05-26T06:12:30.227" v="122" actId="164"/>
          <ac:spMkLst>
            <pc:docMk/>
            <pc:sldMk cId="4130377229" sldId="286"/>
            <ac:spMk id="7" creationId="{EA642E65-65B8-E55B-EC8D-9E1E1A2DC4AE}"/>
          </ac:spMkLst>
        </pc:spChg>
        <pc:spChg chg="mod">
          <ac:chgData name="Palash Pal" userId="39f185a3dc0e8162" providerId="LiveId" clId="{F2954483-568F-431D-9898-CE29F030700F}" dt="2026-05-26T06:12:33.287" v="124"/>
          <ac:spMkLst>
            <pc:docMk/>
            <pc:sldMk cId="4130377229" sldId="286"/>
            <ac:spMk id="11" creationId="{A2F113AC-EC56-B037-80F5-C108F0BEBAB8}"/>
          </ac:spMkLst>
        </pc:spChg>
        <pc:spChg chg="mod">
          <ac:chgData name="Palash Pal" userId="39f185a3dc0e8162" providerId="LiveId" clId="{F2954483-568F-431D-9898-CE29F030700F}" dt="2026-05-26T06:12:33.287" v="124"/>
          <ac:spMkLst>
            <pc:docMk/>
            <pc:sldMk cId="4130377229" sldId="286"/>
            <ac:spMk id="12" creationId="{2669E8F0-1A6F-4034-4884-F8C858D70005}"/>
          </ac:spMkLst>
        </pc:spChg>
        <pc:spChg chg="mod">
          <ac:chgData name="Palash Pal" userId="39f185a3dc0e8162" providerId="LiveId" clId="{F2954483-568F-431D-9898-CE29F030700F}" dt="2026-05-26T06:12:33.287" v="124"/>
          <ac:spMkLst>
            <pc:docMk/>
            <pc:sldMk cId="4130377229" sldId="286"/>
            <ac:spMk id="13" creationId="{97114D3A-5878-9B70-9552-13174AD365EC}"/>
          </ac:spMkLst>
        </pc:spChg>
        <pc:spChg chg="mod">
          <ac:chgData name="Palash Pal" userId="39f185a3dc0e8162" providerId="LiveId" clId="{F2954483-568F-431D-9898-CE29F030700F}" dt="2026-05-26T06:12:33.287" v="124"/>
          <ac:spMkLst>
            <pc:docMk/>
            <pc:sldMk cId="4130377229" sldId="286"/>
            <ac:spMk id="14" creationId="{9392B835-A887-C5E2-D70D-84D40A69FF1D}"/>
          </ac:spMkLst>
        </pc:spChg>
        <pc:spChg chg="mod">
          <ac:chgData name="Palash Pal" userId="39f185a3dc0e8162" providerId="LiveId" clId="{F2954483-568F-431D-9898-CE29F030700F}" dt="2026-05-26T06:12:33.287" v="124"/>
          <ac:spMkLst>
            <pc:docMk/>
            <pc:sldMk cId="4130377229" sldId="286"/>
            <ac:spMk id="15" creationId="{EA642E65-65B8-E55B-EC8D-9E1E1A2DC4AE}"/>
          </ac:spMkLst>
        </pc:spChg>
        <pc:spChg chg="add mod">
          <ac:chgData name="Palash Pal" userId="39f185a3dc0e8162" providerId="LiveId" clId="{F2954483-568F-431D-9898-CE29F030700F}" dt="2026-05-26T06:12:54.588" v="130" actId="164"/>
          <ac:spMkLst>
            <pc:docMk/>
            <pc:sldMk cId="4130377229" sldId="286"/>
            <ac:spMk id="18" creationId="{00000000-0000-0000-0000-000000000000}"/>
          </ac:spMkLst>
        </pc:spChg>
        <pc:grpChg chg="add del mod">
          <ac:chgData name="Palash Pal" userId="39f185a3dc0e8162" providerId="LiveId" clId="{F2954483-568F-431D-9898-CE29F030700F}" dt="2026-05-26T06:12:32.646" v="123" actId="21"/>
          <ac:grpSpMkLst>
            <pc:docMk/>
            <pc:sldMk cId="4130377229" sldId="286"/>
            <ac:grpSpMk id="8" creationId="{6D767DCB-5135-287D-5D9E-6202F5864684}"/>
          </ac:grpSpMkLst>
        </pc:grpChg>
        <pc:grpChg chg="add mod">
          <ac:chgData name="Palash Pal" userId="39f185a3dc0e8162" providerId="LiveId" clId="{F2954483-568F-431D-9898-CE29F030700F}" dt="2026-05-26T06:12:33.287" v="124"/>
          <ac:grpSpMkLst>
            <pc:docMk/>
            <pc:sldMk cId="4130377229" sldId="286"/>
            <ac:grpSpMk id="9" creationId="{6D767DCB-5135-287D-5D9E-6202F5864684}"/>
          </ac:grpSpMkLst>
        </pc:grpChg>
        <pc:grpChg chg="add mod">
          <ac:chgData name="Palash Pal" userId="39f185a3dc0e8162" providerId="LiveId" clId="{F2954483-568F-431D-9898-CE29F030700F}" dt="2026-05-26T06:12:54.588" v="130" actId="164"/>
          <ac:grpSpMkLst>
            <pc:docMk/>
            <pc:sldMk cId="4130377229" sldId="286"/>
            <ac:grpSpMk id="19" creationId="{2690A0BE-04A0-01F2-0A8F-4407DBBCBFDF}"/>
          </ac:grpSpMkLst>
        </pc:grpChg>
        <pc:picChg chg="mod">
          <ac:chgData name="Palash Pal" userId="39f185a3dc0e8162" providerId="LiveId" clId="{F2954483-568F-431D-9898-CE29F030700F}" dt="2026-05-26T06:12:30.227" v="122" actId="164"/>
          <ac:picMkLst>
            <pc:docMk/>
            <pc:sldMk cId="4130377229" sldId="286"/>
            <ac:picMk id="2" creationId="{00000000-0000-0000-0000-000000000000}"/>
          </ac:picMkLst>
        </pc:picChg>
        <pc:picChg chg="mod">
          <ac:chgData name="Palash Pal" userId="39f185a3dc0e8162" providerId="LiveId" clId="{F2954483-568F-431D-9898-CE29F030700F}" dt="2026-05-26T06:12:33.287" v="124"/>
          <ac:picMkLst>
            <pc:docMk/>
            <pc:sldMk cId="4130377229" sldId="286"/>
            <ac:picMk id="10" creationId="{00000000-0000-0000-0000-000000000000}"/>
          </ac:picMkLst>
        </pc:picChg>
        <pc:picChg chg="add mod">
          <ac:chgData name="Palash Pal" userId="39f185a3dc0e8162" providerId="LiveId" clId="{F2954483-568F-431D-9898-CE29F030700F}" dt="2026-05-26T06:12:54.588" v="130" actId="164"/>
          <ac:picMkLst>
            <pc:docMk/>
            <pc:sldMk cId="4130377229" sldId="286"/>
            <ac:picMk id="17" creationId="{BA1282BF-C046-C94E-B0E4-0BCDF0D7B2C9}"/>
          </ac:picMkLst>
        </pc:picChg>
      </pc:sldChg>
      <pc:sldChg chg="delSp modSp del mod">
        <pc:chgData name="Palash Pal" userId="39f185a3dc0e8162" providerId="LiveId" clId="{F2954483-568F-431D-9898-CE29F030700F}" dt="2026-05-26T06:10:01.476" v="110" actId="47"/>
        <pc:sldMkLst>
          <pc:docMk/>
          <pc:sldMk cId="4151957108" sldId="287"/>
        </pc:sldMkLst>
        <pc:picChg chg="del mod modCrop">
          <ac:chgData name="Palash Pal" userId="39f185a3dc0e8162" providerId="LiveId" clId="{F2954483-568F-431D-9898-CE29F030700F}" dt="2026-05-26T06:08:53.853" v="89" actId="21"/>
          <ac:picMkLst>
            <pc:docMk/>
            <pc:sldMk cId="4151957108" sldId="287"/>
            <ac:picMk id="2" creationId="{00000000-0000-0000-0000-000000000000}"/>
          </ac:picMkLst>
        </pc:picChg>
      </pc:sldChg>
      <pc:sldChg chg="addSp delSp modSp mod">
        <pc:chgData name="Palash Pal" userId="39f185a3dc0e8162" providerId="LiveId" clId="{F2954483-568F-431D-9898-CE29F030700F}" dt="2026-05-26T06:36:00.183" v="223" actId="1076"/>
        <pc:sldMkLst>
          <pc:docMk/>
          <pc:sldMk cId="3845393839" sldId="288"/>
        </pc:sldMkLst>
        <pc:spChg chg="add mod">
          <ac:chgData name="Palash Pal" userId="39f185a3dc0e8162" providerId="LiveId" clId="{F2954483-568F-431D-9898-CE29F030700F}" dt="2026-05-26T06:36:00.183" v="223" actId="1076"/>
          <ac:spMkLst>
            <pc:docMk/>
            <pc:sldMk cId="3845393839" sldId="288"/>
            <ac:spMk id="14" creationId="{8A0CA253-92EA-954F-4CA1-8291F31F4270}"/>
          </ac:spMkLst>
        </pc:spChg>
        <pc:grpChg chg="add del mod">
          <ac:chgData name="Palash Pal" userId="39f185a3dc0e8162" providerId="LiveId" clId="{F2954483-568F-431D-9898-CE29F030700F}" dt="2026-05-26T06:35:30.797" v="213" actId="21"/>
          <ac:grpSpMkLst>
            <pc:docMk/>
            <pc:sldMk cId="3845393839" sldId="288"/>
            <ac:grpSpMk id="8" creationId="{6B2AA294-F45D-F321-C7A2-6F9B048ACE30}"/>
          </ac:grpSpMkLst>
        </pc:grpChg>
        <pc:grpChg chg="add mod">
          <ac:chgData name="Palash Pal" userId="39f185a3dc0e8162" providerId="LiveId" clId="{F2954483-568F-431D-9898-CE29F030700F}" dt="2026-05-26T06:35:31.442" v="214"/>
          <ac:grpSpMkLst>
            <pc:docMk/>
            <pc:sldMk cId="3845393839" sldId="288"/>
            <ac:grpSpMk id="9" creationId="{6B2AA294-F45D-F321-C7A2-6F9B048ACE30}"/>
          </ac:grpSpMkLst>
        </pc:grpChg>
        <pc:picChg chg="mod">
          <ac:chgData name="Palash Pal" userId="39f185a3dc0e8162" providerId="LiveId" clId="{F2954483-568F-431D-9898-CE29F030700F}" dt="2026-05-26T06:35:28.016" v="212" actId="164"/>
          <ac:picMkLst>
            <pc:docMk/>
            <pc:sldMk cId="3845393839" sldId="288"/>
            <ac:picMk id="2" creationId="{00000000-0000-0000-0000-000000000000}"/>
          </ac:picMkLst>
        </pc:picChg>
        <pc:picChg chg="add mod">
          <ac:chgData name="Palash Pal" userId="39f185a3dc0e8162" providerId="LiveId" clId="{F2954483-568F-431D-9898-CE29F030700F}" dt="2026-05-26T06:28:02.672" v="194"/>
          <ac:picMkLst>
            <pc:docMk/>
            <pc:sldMk cId="3845393839" sldId="288"/>
            <ac:picMk id="3" creationId="{2B459AA8-F52E-C638-11AE-F288EC2780D5}"/>
          </ac:picMkLst>
        </pc:picChg>
        <pc:picChg chg="add del mod modCrop">
          <ac:chgData name="Palash Pal" userId="39f185a3dc0e8162" providerId="LiveId" clId="{F2954483-568F-431D-9898-CE29F030700F}" dt="2026-05-26T06:34:25.855" v="201" actId="478"/>
          <ac:picMkLst>
            <pc:docMk/>
            <pc:sldMk cId="3845393839" sldId="288"/>
            <ac:picMk id="5" creationId="{DCD0A41A-F9DF-BED1-EBB9-FC44CF989BDC}"/>
          </ac:picMkLst>
        </pc:picChg>
        <pc:picChg chg="add mod modCrop">
          <ac:chgData name="Palash Pal" userId="39f185a3dc0e8162" providerId="LiveId" clId="{F2954483-568F-431D-9898-CE29F030700F}" dt="2026-05-26T06:35:28.016" v="212" actId="164"/>
          <ac:picMkLst>
            <pc:docMk/>
            <pc:sldMk cId="3845393839" sldId="288"/>
            <ac:picMk id="7" creationId="{739522B9-D6AB-A2EA-08BD-0229DC73C396}"/>
          </ac:picMkLst>
        </pc:picChg>
        <pc:picChg chg="mod">
          <ac:chgData name="Palash Pal" userId="39f185a3dc0e8162" providerId="LiveId" clId="{F2954483-568F-431D-9898-CE29F030700F}" dt="2026-05-26T06:35:31.442" v="214"/>
          <ac:picMkLst>
            <pc:docMk/>
            <pc:sldMk cId="3845393839" sldId="288"/>
            <ac:picMk id="10" creationId="{00000000-0000-0000-0000-000000000000}"/>
          </ac:picMkLst>
        </pc:picChg>
        <pc:picChg chg="mod">
          <ac:chgData name="Palash Pal" userId="39f185a3dc0e8162" providerId="LiveId" clId="{F2954483-568F-431D-9898-CE29F030700F}" dt="2026-05-26T06:35:31.442" v="214"/>
          <ac:picMkLst>
            <pc:docMk/>
            <pc:sldMk cId="3845393839" sldId="288"/>
            <ac:picMk id="11" creationId="{739522B9-D6AB-A2EA-08BD-0229DC73C396}"/>
          </ac:picMkLst>
        </pc:picChg>
        <pc:picChg chg="add mod">
          <ac:chgData name="Palash Pal" userId="39f185a3dc0e8162" providerId="LiveId" clId="{F2954483-568F-431D-9898-CE29F030700F}" dt="2026-05-26T06:35:42.268" v="218" actId="1076"/>
          <ac:picMkLst>
            <pc:docMk/>
            <pc:sldMk cId="3845393839" sldId="288"/>
            <ac:picMk id="13" creationId="{7C8D11FB-2125-F667-F391-12FA03DC6903}"/>
          </ac:picMkLst>
        </pc:picChg>
      </pc:sldChg>
      <pc:sldChg chg="addSp modSp mod">
        <pc:chgData name="Palash Pal" userId="39f185a3dc0e8162" providerId="LiveId" clId="{F2954483-568F-431D-9898-CE29F030700F}" dt="2026-05-26T06:26:15.668" v="192" actId="1076"/>
        <pc:sldMkLst>
          <pc:docMk/>
          <pc:sldMk cId="3322612479" sldId="290"/>
        </pc:sldMkLst>
        <pc:spChg chg="add mod">
          <ac:chgData name="Palash Pal" userId="39f185a3dc0e8162" providerId="LiveId" clId="{F2954483-568F-431D-9898-CE29F030700F}" dt="2026-05-26T06:25:30.047" v="185" actId="1076"/>
          <ac:spMkLst>
            <pc:docMk/>
            <pc:sldMk cId="3322612479" sldId="290"/>
            <ac:spMk id="3" creationId="{D52808D4-3815-E5E5-8AE0-E590922AC4CF}"/>
          </ac:spMkLst>
        </pc:spChg>
        <pc:picChg chg="mod">
          <ac:chgData name="Palash Pal" userId="39f185a3dc0e8162" providerId="LiveId" clId="{F2954483-568F-431D-9898-CE29F030700F}" dt="2026-05-26T06:25:56.707" v="188" actId="1076"/>
          <ac:picMkLst>
            <pc:docMk/>
            <pc:sldMk cId="3322612479" sldId="290"/>
            <ac:picMk id="2" creationId="{00000000-0000-0000-0000-000000000000}"/>
          </ac:picMkLst>
        </pc:picChg>
        <pc:picChg chg="add mod">
          <ac:chgData name="Palash Pal" userId="39f185a3dc0e8162" providerId="LiveId" clId="{F2954483-568F-431D-9898-CE29F030700F}" dt="2026-05-26T06:26:15.668" v="192" actId="1076"/>
          <ac:picMkLst>
            <pc:docMk/>
            <pc:sldMk cId="3322612479" sldId="290"/>
            <ac:picMk id="4" creationId="{9B9A31D9-E58A-D954-98CE-0E43F4CE482E}"/>
          </ac:picMkLst>
        </pc:picChg>
        <pc:picChg chg="add mod">
          <ac:chgData name="Palash Pal" userId="39f185a3dc0e8162" providerId="LiveId" clId="{F2954483-568F-431D-9898-CE29F030700F}" dt="2026-05-26T06:26:07.453" v="191" actId="1076"/>
          <ac:picMkLst>
            <pc:docMk/>
            <pc:sldMk cId="3322612479" sldId="290"/>
            <ac:picMk id="5" creationId="{4F33E894-301D-307B-8EC5-6E5C36EE16F9}"/>
          </ac:picMkLst>
        </pc:picChg>
        <pc:picChg chg="add mod">
          <ac:chgData name="Palash Pal" userId="39f185a3dc0e8162" providerId="LiveId" clId="{F2954483-568F-431D-9898-CE29F030700F}" dt="2026-05-26T06:26:03.435" v="190" actId="1076"/>
          <ac:picMkLst>
            <pc:docMk/>
            <pc:sldMk cId="3322612479" sldId="290"/>
            <ac:picMk id="6" creationId="{F4394BEC-2FCF-9DE7-25F6-7B5C0CC86AFD}"/>
          </ac:picMkLst>
        </pc:picChg>
        <pc:picChg chg="add mod">
          <ac:chgData name="Palash Pal" userId="39f185a3dc0e8162" providerId="LiveId" clId="{F2954483-568F-431D-9898-CE29F030700F}" dt="2026-05-26T06:26:00.209" v="189" actId="1076"/>
          <ac:picMkLst>
            <pc:docMk/>
            <pc:sldMk cId="3322612479" sldId="290"/>
            <ac:picMk id="7" creationId="{4DD02243-EA60-4A76-68AA-A3447EADCB38}"/>
          </ac:picMkLst>
        </pc:picChg>
        <pc:picChg chg="add mod">
          <ac:chgData name="Palash Pal" userId="39f185a3dc0e8162" providerId="LiveId" clId="{F2954483-568F-431D-9898-CE29F030700F}" dt="2026-05-26T06:25:51.819" v="187" actId="1076"/>
          <ac:picMkLst>
            <pc:docMk/>
            <pc:sldMk cId="3322612479" sldId="290"/>
            <ac:picMk id="8" creationId="{C26316EF-CBFD-6A52-E080-ACE0EDF3E95E}"/>
          </ac:picMkLst>
        </pc:picChg>
      </pc:sldChg>
      <pc:sldChg chg="addSp delSp modSp mod">
        <pc:chgData name="Palash Pal" userId="39f185a3dc0e8162" providerId="LiveId" clId="{F2954483-568F-431D-9898-CE29F030700F}" dt="2026-05-26T06:17:29.426" v="177" actId="1076"/>
        <pc:sldMkLst>
          <pc:docMk/>
          <pc:sldMk cId="1982316859" sldId="291"/>
        </pc:sldMkLst>
        <pc:spChg chg="add del mod">
          <ac:chgData name="Palash Pal" userId="39f185a3dc0e8162" providerId="LiveId" clId="{F2954483-568F-431D-9898-CE29F030700F}" dt="2026-05-26T06:16:54.693" v="166" actId="21"/>
          <ac:spMkLst>
            <pc:docMk/>
            <pc:sldMk cId="1982316859" sldId="291"/>
            <ac:spMk id="8" creationId="{9ED69A86-A76A-6465-FE45-53A0A490481F}"/>
          </ac:spMkLst>
        </pc:spChg>
        <pc:spChg chg="add del mod">
          <ac:chgData name="Palash Pal" userId="39f185a3dc0e8162" providerId="LiveId" clId="{F2954483-568F-431D-9898-CE29F030700F}" dt="2026-05-26T06:16:54.693" v="166" actId="21"/>
          <ac:spMkLst>
            <pc:docMk/>
            <pc:sldMk cId="1982316859" sldId="291"/>
            <ac:spMk id="9" creationId="{7D30F262-5743-E095-EA33-684B934152B6}"/>
          </ac:spMkLst>
        </pc:spChg>
        <pc:spChg chg="add del mod">
          <ac:chgData name="Palash Pal" userId="39f185a3dc0e8162" providerId="LiveId" clId="{F2954483-568F-431D-9898-CE29F030700F}" dt="2026-05-26T06:16:54.693" v="166" actId="21"/>
          <ac:spMkLst>
            <pc:docMk/>
            <pc:sldMk cId="1982316859" sldId="291"/>
            <ac:spMk id="10" creationId="{4CA71EFD-945E-44DA-64AA-28D13124E2EE}"/>
          </ac:spMkLst>
        </pc:spChg>
        <pc:spChg chg="add del mod">
          <ac:chgData name="Palash Pal" userId="39f185a3dc0e8162" providerId="LiveId" clId="{F2954483-568F-431D-9898-CE29F030700F}" dt="2026-05-26T06:16:54.693" v="166" actId="21"/>
          <ac:spMkLst>
            <pc:docMk/>
            <pc:sldMk cId="1982316859" sldId="291"/>
            <ac:spMk id="11" creationId="{0FCD5924-77ED-941C-62B9-641752768F41}"/>
          </ac:spMkLst>
        </pc:spChg>
        <pc:spChg chg="add del mod">
          <ac:chgData name="Palash Pal" userId="39f185a3dc0e8162" providerId="LiveId" clId="{F2954483-568F-431D-9898-CE29F030700F}" dt="2026-05-26T06:16:54.693" v="166" actId="21"/>
          <ac:spMkLst>
            <pc:docMk/>
            <pc:sldMk cId="1982316859" sldId="291"/>
            <ac:spMk id="12" creationId="{5F6924B9-EB1C-B581-ED15-AA5AE6B1CEC8}"/>
          </ac:spMkLst>
        </pc:spChg>
        <pc:spChg chg="add mod">
          <ac:chgData name="Palash Pal" userId="39f185a3dc0e8162" providerId="LiveId" clId="{F2954483-568F-431D-9898-CE29F030700F}" dt="2026-05-26T06:16:55.559" v="167"/>
          <ac:spMkLst>
            <pc:docMk/>
            <pc:sldMk cId="1982316859" sldId="291"/>
            <ac:spMk id="14" creationId="{9ED69A86-A76A-6465-FE45-53A0A490481F}"/>
          </ac:spMkLst>
        </pc:spChg>
        <pc:spChg chg="add mod">
          <ac:chgData name="Palash Pal" userId="39f185a3dc0e8162" providerId="LiveId" clId="{F2954483-568F-431D-9898-CE29F030700F}" dt="2026-05-26T06:16:55.559" v="167"/>
          <ac:spMkLst>
            <pc:docMk/>
            <pc:sldMk cId="1982316859" sldId="291"/>
            <ac:spMk id="15" creationId="{7D30F262-5743-E095-EA33-684B934152B6}"/>
          </ac:spMkLst>
        </pc:spChg>
        <pc:spChg chg="add mod">
          <ac:chgData name="Palash Pal" userId="39f185a3dc0e8162" providerId="LiveId" clId="{F2954483-568F-431D-9898-CE29F030700F}" dt="2026-05-26T06:16:55.559" v="167"/>
          <ac:spMkLst>
            <pc:docMk/>
            <pc:sldMk cId="1982316859" sldId="291"/>
            <ac:spMk id="16" creationId="{4CA71EFD-945E-44DA-64AA-28D13124E2EE}"/>
          </ac:spMkLst>
        </pc:spChg>
        <pc:spChg chg="add mod">
          <ac:chgData name="Palash Pal" userId="39f185a3dc0e8162" providerId="LiveId" clId="{F2954483-568F-431D-9898-CE29F030700F}" dt="2026-05-26T06:16:55.559" v="167"/>
          <ac:spMkLst>
            <pc:docMk/>
            <pc:sldMk cId="1982316859" sldId="291"/>
            <ac:spMk id="17" creationId="{0FCD5924-77ED-941C-62B9-641752768F41}"/>
          </ac:spMkLst>
        </pc:spChg>
        <pc:spChg chg="add mod">
          <ac:chgData name="Palash Pal" userId="39f185a3dc0e8162" providerId="LiveId" clId="{F2954483-568F-431D-9898-CE29F030700F}" dt="2026-05-26T06:16:55.559" v="167"/>
          <ac:spMkLst>
            <pc:docMk/>
            <pc:sldMk cId="1982316859" sldId="291"/>
            <ac:spMk id="18" creationId="{5F6924B9-EB1C-B581-ED15-AA5AE6B1CEC8}"/>
          </ac:spMkLst>
        </pc:spChg>
        <pc:spChg chg="add mod">
          <ac:chgData name="Palash Pal" userId="39f185a3dc0e8162" providerId="LiveId" clId="{F2954483-568F-431D-9898-CE29F030700F}" dt="2026-05-26T06:17:26.990" v="176" actId="1076"/>
          <ac:spMkLst>
            <pc:docMk/>
            <pc:sldMk cId="1982316859" sldId="291"/>
            <ac:spMk id="21" creationId="{00000000-0000-0000-0000-000000000000}"/>
          </ac:spMkLst>
        </pc:spChg>
        <pc:picChg chg="del mod">
          <ac:chgData name="Palash Pal" userId="39f185a3dc0e8162" providerId="LiveId" clId="{F2954483-568F-431D-9898-CE29F030700F}" dt="2026-05-26T06:16:54.693" v="166" actId="21"/>
          <ac:picMkLst>
            <pc:docMk/>
            <pc:sldMk cId="1982316859" sldId="291"/>
            <ac:picMk id="2" creationId="{00000000-0000-0000-0000-000000000000}"/>
          </ac:picMkLst>
        </pc:picChg>
        <pc:picChg chg="add del mod">
          <ac:chgData name="Palash Pal" userId="39f185a3dc0e8162" providerId="LiveId" clId="{F2954483-568F-431D-9898-CE29F030700F}" dt="2026-05-26T06:15:52.325" v="156" actId="478"/>
          <ac:picMkLst>
            <pc:docMk/>
            <pc:sldMk cId="1982316859" sldId="291"/>
            <ac:picMk id="3" creationId="{7F832E09-182D-4EC7-E932-427341D557B9}"/>
          </ac:picMkLst>
        </pc:picChg>
        <pc:picChg chg="add del mod">
          <ac:chgData name="Palash Pal" userId="39f185a3dc0e8162" providerId="LiveId" clId="{F2954483-568F-431D-9898-CE29F030700F}" dt="2026-05-26T06:15:52.325" v="156" actId="478"/>
          <ac:picMkLst>
            <pc:docMk/>
            <pc:sldMk cId="1982316859" sldId="291"/>
            <ac:picMk id="4" creationId="{848BC3F0-C27A-E98E-3514-0F64FDDF7EDF}"/>
          </ac:picMkLst>
        </pc:picChg>
        <pc:picChg chg="add del mod">
          <ac:chgData name="Palash Pal" userId="39f185a3dc0e8162" providerId="LiveId" clId="{F2954483-568F-431D-9898-CE29F030700F}" dt="2026-05-26T06:15:52.325" v="156" actId="478"/>
          <ac:picMkLst>
            <pc:docMk/>
            <pc:sldMk cId="1982316859" sldId="291"/>
            <ac:picMk id="5" creationId="{D12BC06A-CB0A-2957-5937-FC67EAC219A5}"/>
          </ac:picMkLst>
        </pc:picChg>
        <pc:picChg chg="add del mod">
          <ac:chgData name="Palash Pal" userId="39f185a3dc0e8162" providerId="LiveId" clId="{F2954483-568F-431D-9898-CE29F030700F}" dt="2026-05-26T06:15:52.325" v="156" actId="478"/>
          <ac:picMkLst>
            <pc:docMk/>
            <pc:sldMk cId="1982316859" sldId="291"/>
            <ac:picMk id="6" creationId="{5B5B5548-FF17-3567-5E5D-BA134604E78E}"/>
          </ac:picMkLst>
        </pc:picChg>
        <pc:picChg chg="add del mod">
          <ac:chgData name="Palash Pal" userId="39f185a3dc0e8162" providerId="LiveId" clId="{F2954483-568F-431D-9898-CE29F030700F}" dt="2026-05-26T06:15:52.325" v="156" actId="478"/>
          <ac:picMkLst>
            <pc:docMk/>
            <pc:sldMk cId="1982316859" sldId="291"/>
            <ac:picMk id="7" creationId="{1C772F50-5E81-F3CF-A166-35E70D2316B4}"/>
          </ac:picMkLst>
        </pc:picChg>
        <pc:picChg chg="add mod">
          <ac:chgData name="Palash Pal" userId="39f185a3dc0e8162" providerId="LiveId" clId="{F2954483-568F-431D-9898-CE29F030700F}" dt="2026-05-26T06:16:55.559" v="167"/>
          <ac:picMkLst>
            <pc:docMk/>
            <pc:sldMk cId="1982316859" sldId="291"/>
            <ac:picMk id="13" creationId="{00000000-0000-0000-0000-000000000000}"/>
          </ac:picMkLst>
        </pc:picChg>
        <pc:picChg chg="add mod">
          <ac:chgData name="Palash Pal" userId="39f185a3dc0e8162" providerId="LiveId" clId="{F2954483-568F-431D-9898-CE29F030700F}" dt="2026-05-26T06:17:29.426" v="177" actId="1076"/>
          <ac:picMkLst>
            <pc:docMk/>
            <pc:sldMk cId="1982316859" sldId="291"/>
            <ac:picMk id="20" creationId="{6B92B66A-73B8-875A-1107-12EFE270792C}"/>
          </ac:picMkLst>
        </pc:picChg>
      </pc:sldChg>
      <pc:sldChg chg="addSp delSp modSp mod">
        <pc:chgData name="Palash Pal" userId="39f185a3dc0e8162" providerId="LiveId" clId="{F2954483-568F-431D-9898-CE29F030700F}" dt="2026-05-26T06:15:01.191" v="153" actId="1076"/>
        <pc:sldMkLst>
          <pc:docMk/>
          <pc:sldMk cId="1857011458" sldId="292"/>
        </pc:sldMkLst>
        <pc:spChg chg="add mod">
          <ac:chgData name="Palash Pal" userId="39f185a3dc0e8162" providerId="LiveId" clId="{F2954483-568F-431D-9898-CE29F030700F}" dt="2026-05-26T06:14:42.423" v="146" actId="164"/>
          <ac:spMkLst>
            <pc:docMk/>
            <pc:sldMk cId="1857011458" sldId="292"/>
            <ac:spMk id="3" creationId="{F5BE63C6-6FAD-6EDF-6A11-704D37E97251}"/>
          </ac:spMkLst>
        </pc:spChg>
        <pc:spChg chg="add mod">
          <ac:chgData name="Palash Pal" userId="39f185a3dc0e8162" providerId="LiveId" clId="{F2954483-568F-431D-9898-CE29F030700F}" dt="2026-05-26T06:14:42.423" v="146" actId="164"/>
          <ac:spMkLst>
            <pc:docMk/>
            <pc:sldMk cId="1857011458" sldId="292"/>
            <ac:spMk id="4" creationId="{7EA920B9-5D78-E654-2BD0-A1846DC6C47D}"/>
          </ac:spMkLst>
        </pc:spChg>
        <pc:spChg chg="add mod">
          <ac:chgData name="Palash Pal" userId="39f185a3dc0e8162" providerId="LiveId" clId="{F2954483-568F-431D-9898-CE29F030700F}" dt="2026-05-26T06:14:42.423" v="146" actId="164"/>
          <ac:spMkLst>
            <pc:docMk/>
            <pc:sldMk cId="1857011458" sldId="292"/>
            <ac:spMk id="5" creationId="{806A1F49-9A91-CA6B-7A23-692D231D9F48}"/>
          </ac:spMkLst>
        </pc:spChg>
        <pc:spChg chg="add mod">
          <ac:chgData name="Palash Pal" userId="39f185a3dc0e8162" providerId="LiveId" clId="{F2954483-568F-431D-9898-CE29F030700F}" dt="2026-05-26T06:14:42.423" v="146" actId="164"/>
          <ac:spMkLst>
            <pc:docMk/>
            <pc:sldMk cId="1857011458" sldId="292"/>
            <ac:spMk id="6" creationId="{9D01E8A3-365C-E8A6-8B29-62DE0FD7A92E}"/>
          </ac:spMkLst>
        </pc:spChg>
        <pc:spChg chg="add mod">
          <ac:chgData name="Palash Pal" userId="39f185a3dc0e8162" providerId="LiveId" clId="{F2954483-568F-431D-9898-CE29F030700F}" dt="2026-05-26T06:14:42.423" v="146" actId="164"/>
          <ac:spMkLst>
            <pc:docMk/>
            <pc:sldMk cId="1857011458" sldId="292"/>
            <ac:spMk id="7" creationId="{021E0374-B24E-F44F-9D0B-48A67AA95C4F}"/>
          </ac:spMkLst>
        </pc:spChg>
        <pc:spChg chg="mod">
          <ac:chgData name="Palash Pal" userId="39f185a3dc0e8162" providerId="LiveId" clId="{F2954483-568F-431D-9898-CE29F030700F}" dt="2026-05-26T06:14:44.270" v="148"/>
          <ac:spMkLst>
            <pc:docMk/>
            <pc:sldMk cId="1857011458" sldId="292"/>
            <ac:spMk id="11" creationId="{F5BE63C6-6FAD-6EDF-6A11-704D37E97251}"/>
          </ac:spMkLst>
        </pc:spChg>
        <pc:spChg chg="mod">
          <ac:chgData name="Palash Pal" userId="39f185a3dc0e8162" providerId="LiveId" clId="{F2954483-568F-431D-9898-CE29F030700F}" dt="2026-05-26T06:14:44.270" v="148"/>
          <ac:spMkLst>
            <pc:docMk/>
            <pc:sldMk cId="1857011458" sldId="292"/>
            <ac:spMk id="12" creationId="{7EA920B9-5D78-E654-2BD0-A1846DC6C47D}"/>
          </ac:spMkLst>
        </pc:spChg>
        <pc:spChg chg="mod">
          <ac:chgData name="Palash Pal" userId="39f185a3dc0e8162" providerId="LiveId" clId="{F2954483-568F-431D-9898-CE29F030700F}" dt="2026-05-26T06:14:44.270" v="148"/>
          <ac:spMkLst>
            <pc:docMk/>
            <pc:sldMk cId="1857011458" sldId="292"/>
            <ac:spMk id="13" creationId="{806A1F49-9A91-CA6B-7A23-692D231D9F48}"/>
          </ac:spMkLst>
        </pc:spChg>
        <pc:spChg chg="mod">
          <ac:chgData name="Palash Pal" userId="39f185a3dc0e8162" providerId="LiveId" clId="{F2954483-568F-431D-9898-CE29F030700F}" dt="2026-05-26T06:14:44.270" v="148"/>
          <ac:spMkLst>
            <pc:docMk/>
            <pc:sldMk cId="1857011458" sldId="292"/>
            <ac:spMk id="14" creationId="{9D01E8A3-365C-E8A6-8B29-62DE0FD7A92E}"/>
          </ac:spMkLst>
        </pc:spChg>
        <pc:spChg chg="mod">
          <ac:chgData name="Palash Pal" userId="39f185a3dc0e8162" providerId="LiveId" clId="{F2954483-568F-431D-9898-CE29F030700F}" dt="2026-05-26T06:14:44.270" v="148"/>
          <ac:spMkLst>
            <pc:docMk/>
            <pc:sldMk cId="1857011458" sldId="292"/>
            <ac:spMk id="15" creationId="{021E0374-B24E-F44F-9D0B-48A67AA95C4F}"/>
          </ac:spMkLst>
        </pc:spChg>
        <pc:spChg chg="add mod">
          <ac:chgData name="Palash Pal" userId="39f185a3dc0e8162" providerId="LiveId" clId="{F2954483-568F-431D-9898-CE29F030700F}" dt="2026-05-26T06:15:01.191" v="153" actId="1076"/>
          <ac:spMkLst>
            <pc:docMk/>
            <pc:sldMk cId="1857011458" sldId="292"/>
            <ac:spMk id="18" creationId="{00000000-0000-0000-0000-000000000000}"/>
          </ac:spMkLst>
        </pc:spChg>
        <pc:grpChg chg="add del mod">
          <ac:chgData name="Palash Pal" userId="39f185a3dc0e8162" providerId="LiveId" clId="{F2954483-568F-431D-9898-CE29F030700F}" dt="2026-05-26T06:14:43.781" v="147" actId="21"/>
          <ac:grpSpMkLst>
            <pc:docMk/>
            <pc:sldMk cId="1857011458" sldId="292"/>
            <ac:grpSpMk id="8" creationId="{B18CAD61-5E4F-E093-6F09-884828163392}"/>
          </ac:grpSpMkLst>
        </pc:grpChg>
        <pc:grpChg chg="add mod">
          <ac:chgData name="Palash Pal" userId="39f185a3dc0e8162" providerId="LiveId" clId="{F2954483-568F-431D-9898-CE29F030700F}" dt="2026-05-26T06:14:44.270" v="148"/>
          <ac:grpSpMkLst>
            <pc:docMk/>
            <pc:sldMk cId="1857011458" sldId="292"/>
            <ac:grpSpMk id="9" creationId="{B18CAD61-5E4F-E093-6F09-884828163392}"/>
          </ac:grpSpMkLst>
        </pc:grpChg>
        <pc:picChg chg="mod modCrop">
          <ac:chgData name="Palash Pal" userId="39f185a3dc0e8162" providerId="LiveId" clId="{F2954483-568F-431D-9898-CE29F030700F}" dt="2026-05-26T06:14:42.423" v="146" actId="164"/>
          <ac:picMkLst>
            <pc:docMk/>
            <pc:sldMk cId="1857011458" sldId="292"/>
            <ac:picMk id="2" creationId="{00000000-0000-0000-0000-000000000000}"/>
          </ac:picMkLst>
        </pc:picChg>
        <pc:picChg chg="mod">
          <ac:chgData name="Palash Pal" userId="39f185a3dc0e8162" providerId="LiveId" clId="{F2954483-568F-431D-9898-CE29F030700F}" dt="2026-05-26T06:14:44.270" v="148"/>
          <ac:picMkLst>
            <pc:docMk/>
            <pc:sldMk cId="1857011458" sldId="292"/>
            <ac:picMk id="10" creationId="{00000000-0000-0000-0000-000000000000}"/>
          </ac:picMkLst>
        </pc:picChg>
        <pc:picChg chg="add mod">
          <ac:chgData name="Palash Pal" userId="39f185a3dc0e8162" providerId="LiveId" clId="{F2954483-568F-431D-9898-CE29F030700F}" dt="2026-05-26T06:14:57.638" v="152" actId="1076"/>
          <ac:picMkLst>
            <pc:docMk/>
            <pc:sldMk cId="1857011458" sldId="292"/>
            <ac:picMk id="17" creationId="{B9A0D2B5-F23C-F1B8-9399-747FCD875EF7}"/>
          </ac:picMkLst>
        </pc:picChg>
      </pc:sldChg>
      <pc:sldChg chg="addSp delSp modSp mod">
        <pc:chgData name="Palash Pal" userId="39f185a3dc0e8162" providerId="LiveId" clId="{F2954483-568F-431D-9898-CE29F030700F}" dt="2026-05-26T06:09:50.869" v="109" actId="22"/>
        <pc:sldMkLst>
          <pc:docMk/>
          <pc:sldMk cId="605438491" sldId="293"/>
        </pc:sldMkLst>
        <pc:spChg chg="mod">
          <ac:chgData name="Palash Pal" userId="39f185a3dc0e8162" providerId="LiveId" clId="{F2954483-568F-431D-9898-CE29F030700F}" dt="2026-05-26T06:09:01.192" v="93" actId="1076"/>
          <ac:spMkLst>
            <pc:docMk/>
            <pc:sldMk cId="605438491" sldId="293"/>
            <ac:spMk id="2" creationId="{26AB3BE1-D523-D091-4768-04457F77CC9D}"/>
          </ac:spMkLst>
        </pc:spChg>
        <pc:spChg chg="mod">
          <ac:chgData name="Palash Pal" userId="39f185a3dc0e8162" providerId="LiveId" clId="{F2954483-568F-431D-9898-CE29F030700F}" dt="2026-05-26T06:09:48.118" v="108"/>
          <ac:spMkLst>
            <pc:docMk/>
            <pc:sldMk cId="605438491" sldId="293"/>
            <ac:spMk id="16" creationId="{41B5A963-120B-F2BE-2526-F39B5196C098}"/>
          </ac:spMkLst>
        </pc:spChg>
        <pc:spChg chg="mod">
          <ac:chgData name="Palash Pal" userId="39f185a3dc0e8162" providerId="LiveId" clId="{F2954483-568F-431D-9898-CE29F030700F}" dt="2026-05-26T06:09:48.118" v="108"/>
          <ac:spMkLst>
            <pc:docMk/>
            <pc:sldMk cId="605438491" sldId="293"/>
            <ac:spMk id="17" creationId="{05EF8B97-00BE-E206-DFC7-BE2B9371C7ED}"/>
          </ac:spMkLst>
        </pc:spChg>
        <pc:spChg chg="mod">
          <ac:chgData name="Palash Pal" userId="39f185a3dc0e8162" providerId="LiveId" clId="{F2954483-568F-431D-9898-CE29F030700F}" dt="2026-05-26T06:09:48.118" v="108"/>
          <ac:spMkLst>
            <pc:docMk/>
            <pc:sldMk cId="605438491" sldId="293"/>
            <ac:spMk id="18" creationId="{F50BB605-A55A-125F-53B7-7F2819D4B51A}"/>
          </ac:spMkLst>
        </pc:spChg>
        <pc:spChg chg="mod">
          <ac:chgData name="Palash Pal" userId="39f185a3dc0e8162" providerId="LiveId" clId="{F2954483-568F-431D-9898-CE29F030700F}" dt="2026-05-26T06:09:48.118" v="108"/>
          <ac:spMkLst>
            <pc:docMk/>
            <pc:sldMk cId="605438491" sldId="293"/>
            <ac:spMk id="19" creationId="{1BB92265-C7E6-D34C-105D-9463D7D28D7A}"/>
          </ac:spMkLst>
        </pc:spChg>
        <pc:spChg chg="mod">
          <ac:chgData name="Palash Pal" userId="39f185a3dc0e8162" providerId="LiveId" clId="{F2954483-568F-431D-9898-CE29F030700F}" dt="2026-05-26T06:09:48.118" v="108"/>
          <ac:spMkLst>
            <pc:docMk/>
            <pc:sldMk cId="605438491" sldId="293"/>
            <ac:spMk id="20" creationId="{407050FF-D9BF-BE0F-875F-047110882FE6}"/>
          </ac:spMkLst>
        </pc:spChg>
        <pc:grpChg chg="mod">
          <ac:chgData name="Palash Pal" userId="39f185a3dc0e8162" providerId="LiveId" clId="{F2954483-568F-431D-9898-CE29F030700F}" dt="2026-05-26T06:09:45.186" v="106" actId="164"/>
          <ac:grpSpMkLst>
            <pc:docMk/>
            <pc:sldMk cId="605438491" sldId="293"/>
            <ac:grpSpMk id="4" creationId="{2A4BACA8-2A0E-128C-ACAF-DDFDA4B718B3}"/>
          </ac:grpSpMkLst>
        </pc:grpChg>
        <pc:grpChg chg="add del mod">
          <ac:chgData name="Palash Pal" userId="39f185a3dc0e8162" providerId="LiveId" clId="{F2954483-568F-431D-9898-CE29F030700F}" dt="2026-05-26T06:09:47.353" v="107" actId="21"/>
          <ac:grpSpMkLst>
            <pc:docMk/>
            <pc:sldMk cId="605438491" sldId="293"/>
            <ac:grpSpMk id="11" creationId="{E57DB119-DC3E-DE18-1771-EAC671EFB230}"/>
          </ac:grpSpMkLst>
        </pc:grpChg>
        <pc:grpChg chg="add mod">
          <ac:chgData name="Palash Pal" userId="39f185a3dc0e8162" providerId="LiveId" clId="{F2954483-568F-431D-9898-CE29F030700F}" dt="2026-05-26T06:09:48.118" v="108"/>
          <ac:grpSpMkLst>
            <pc:docMk/>
            <pc:sldMk cId="605438491" sldId="293"/>
            <ac:grpSpMk id="12" creationId="{E57DB119-DC3E-DE18-1771-EAC671EFB230}"/>
          </ac:grpSpMkLst>
        </pc:grpChg>
        <pc:grpChg chg="mod">
          <ac:chgData name="Palash Pal" userId="39f185a3dc0e8162" providerId="LiveId" clId="{F2954483-568F-431D-9898-CE29F030700F}" dt="2026-05-26T06:09:48.118" v="108"/>
          <ac:grpSpMkLst>
            <pc:docMk/>
            <pc:sldMk cId="605438491" sldId="293"/>
            <ac:grpSpMk id="13" creationId="{2A4BACA8-2A0E-128C-ACAF-DDFDA4B718B3}"/>
          </ac:grpSpMkLst>
        </pc:grpChg>
        <pc:picChg chg="add mod modCrop">
          <ac:chgData name="Palash Pal" userId="39f185a3dc0e8162" providerId="LiveId" clId="{F2954483-568F-431D-9898-CE29F030700F}" dt="2026-05-26T06:09:45.186" v="106" actId="164"/>
          <ac:picMkLst>
            <pc:docMk/>
            <pc:sldMk cId="605438491" sldId="293"/>
            <ac:picMk id="10" creationId="{00000000-0000-0000-0000-000000000000}"/>
          </ac:picMkLst>
        </pc:picChg>
        <pc:picChg chg="mod">
          <ac:chgData name="Palash Pal" userId="39f185a3dc0e8162" providerId="LiveId" clId="{F2954483-568F-431D-9898-CE29F030700F}" dt="2026-05-26T06:09:48.118" v="108"/>
          <ac:picMkLst>
            <pc:docMk/>
            <pc:sldMk cId="605438491" sldId="293"/>
            <ac:picMk id="14" creationId="{00000000-0000-0000-0000-000000000000}"/>
          </ac:picMkLst>
        </pc:picChg>
        <pc:picChg chg="mod">
          <ac:chgData name="Palash Pal" userId="39f185a3dc0e8162" providerId="LiveId" clId="{F2954483-568F-431D-9898-CE29F030700F}" dt="2026-05-26T06:09:48.118" v="108"/>
          <ac:picMkLst>
            <pc:docMk/>
            <pc:sldMk cId="605438491" sldId="293"/>
            <ac:picMk id="15" creationId="{37F4B272-1AE3-6C38-CCE9-5666A8800FB1}"/>
          </ac:picMkLst>
        </pc:picChg>
        <pc:picChg chg="add">
          <ac:chgData name="Palash Pal" userId="39f185a3dc0e8162" providerId="LiveId" clId="{F2954483-568F-431D-9898-CE29F030700F}" dt="2026-05-26T06:09:50.869" v="109" actId="22"/>
          <ac:picMkLst>
            <pc:docMk/>
            <pc:sldMk cId="605438491" sldId="293"/>
            <ac:picMk id="22" creationId="{25164A15-3432-67EA-B8A4-2BDF050B12A0}"/>
          </ac:picMkLst>
        </pc:picChg>
      </pc:sldChg>
      <pc:sldChg chg="del">
        <pc:chgData name="Palash Pal" userId="39f185a3dc0e8162" providerId="LiveId" clId="{F2954483-568F-431D-9898-CE29F030700F}" dt="2026-05-26T06:37:39.029" v="225" actId="47"/>
        <pc:sldMkLst>
          <pc:docMk/>
          <pc:sldMk cId="194633065" sldId="296"/>
        </pc:sldMkLst>
      </pc:sldChg>
      <pc:sldChg chg="del">
        <pc:chgData name="Palash Pal" userId="39f185a3dc0e8162" providerId="LiveId" clId="{F2954483-568F-431D-9898-CE29F030700F}" dt="2026-05-26T06:37:52.312" v="226" actId="47"/>
        <pc:sldMkLst>
          <pc:docMk/>
          <pc:sldMk cId="1942039770" sldId="29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60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16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4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44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30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5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26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95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27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3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7BECE-BD75-4ABE-853E-588434D96CCE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4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E041915-9BF5-4E0C-7F44-8BB4917ABCDB}"/>
              </a:ext>
            </a:extLst>
          </p:cNvPr>
          <p:cNvGrpSpPr/>
          <p:nvPr/>
        </p:nvGrpSpPr>
        <p:grpSpPr>
          <a:xfrm>
            <a:off x="3718354" y="161293"/>
            <a:ext cx="4755292" cy="6422917"/>
            <a:chOff x="3718354" y="136354"/>
            <a:chExt cx="4755292" cy="6422917"/>
          </a:xfrm>
        </p:grpSpPr>
        <p:sp>
          <p:nvSpPr>
            <p:cNvPr id="4" name="Rectangle 3"/>
            <p:cNvSpPr/>
            <p:nvPr/>
          </p:nvSpPr>
          <p:spPr>
            <a:xfrm>
              <a:off x="5304509" y="136354"/>
              <a:ext cx="18006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/>
                <a:t>Indole Test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968625F-2D0E-14F4-85AF-945CC8037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8354" y="730990"/>
              <a:ext cx="4755292" cy="5828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3735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D26E6-F70F-9E67-3253-3AD48FB90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DDA03-2C60-5F17-59E9-AC36A6DCDE46}"/>
              </a:ext>
            </a:extLst>
          </p:cNvPr>
          <p:cNvGrpSpPr/>
          <p:nvPr/>
        </p:nvGrpSpPr>
        <p:grpSpPr>
          <a:xfrm>
            <a:off x="2630123" y="244334"/>
            <a:ext cx="6931753" cy="6009278"/>
            <a:chOff x="2630123" y="244334"/>
            <a:chExt cx="6931753" cy="600927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6AB3BE1-D523-D091-4768-04457F77CC9D}"/>
                </a:ext>
              </a:extLst>
            </p:cNvPr>
            <p:cNvSpPr/>
            <p:nvPr/>
          </p:nvSpPr>
          <p:spPr>
            <a:xfrm>
              <a:off x="4859378" y="244334"/>
              <a:ext cx="25719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/>
                <a:t>Methyl Red Test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9A3F955-25EA-73D5-508D-2CDBEAAFE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30123" y="1053273"/>
              <a:ext cx="6931753" cy="5200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43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6BF699C-0F84-3764-D285-B6F6F7119BC4}"/>
              </a:ext>
            </a:extLst>
          </p:cNvPr>
          <p:cNvGrpSpPr/>
          <p:nvPr/>
        </p:nvGrpSpPr>
        <p:grpSpPr>
          <a:xfrm>
            <a:off x="2297863" y="164970"/>
            <a:ext cx="7596274" cy="6352179"/>
            <a:chOff x="2297863" y="140031"/>
            <a:chExt cx="7596274" cy="6352179"/>
          </a:xfrm>
        </p:grpSpPr>
        <p:sp>
          <p:nvSpPr>
            <p:cNvPr id="18" name="Rectangle 17"/>
            <p:cNvSpPr/>
            <p:nvPr/>
          </p:nvSpPr>
          <p:spPr>
            <a:xfrm>
              <a:off x="5063602" y="140031"/>
              <a:ext cx="20952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/>
                <a:t>Citrate Test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A60146D-C0AA-7FD0-90FF-68EDAB8E8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7863" y="798052"/>
              <a:ext cx="7596274" cy="569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0377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26281F9-45E2-BFA1-737B-731C66F1A717}"/>
              </a:ext>
            </a:extLst>
          </p:cNvPr>
          <p:cNvGrpSpPr/>
          <p:nvPr/>
        </p:nvGrpSpPr>
        <p:grpSpPr>
          <a:xfrm>
            <a:off x="3800656" y="128114"/>
            <a:ext cx="4590686" cy="6619039"/>
            <a:chOff x="3800656" y="78237"/>
            <a:chExt cx="4590686" cy="6619039"/>
          </a:xfrm>
        </p:grpSpPr>
        <p:sp>
          <p:nvSpPr>
            <p:cNvPr id="18" name="Rectangle 17"/>
            <p:cNvSpPr/>
            <p:nvPr/>
          </p:nvSpPr>
          <p:spPr>
            <a:xfrm>
              <a:off x="5105503" y="78237"/>
              <a:ext cx="19809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/>
                <a:t>Urease Test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3211C47-B172-851D-A6EB-5C3184F81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00656" y="576362"/>
              <a:ext cx="4590686" cy="6120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7011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B92B66A-73B8-875A-1107-12EFE2707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01" y="942704"/>
            <a:ext cx="9662997" cy="543810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48240" y="179139"/>
            <a:ext cx="23841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Catalase Test</a:t>
            </a:r>
          </a:p>
        </p:txBody>
      </p:sp>
    </p:spTree>
    <p:extLst>
      <p:ext uri="{BB962C8B-B14F-4D97-AF65-F5344CB8AC3E}">
        <p14:creationId xmlns:p14="http://schemas.microsoft.com/office/powerpoint/2010/main" val="1982316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2808D4-3815-E5E5-8AE0-E590922AC4CF}"/>
              </a:ext>
            </a:extLst>
          </p:cNvPr>
          <p:cNvSpPr/>
          <p:nvPr/>
        </p:nvSpPr>
        <p:spPr>
          <a:xfrm>
            <a:off x="5074715" y="320287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Oxidase Test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F9285D-483E-04B5-5EB0-FECA1B780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659" y="1068508"/>
            <a:ext cx="9516681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12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91681" y="274319"/>
            <a:ext cx="3173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EMB Test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7489C9-3B74-71B7-3D17-E2258E962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169" y="882291"/>
            <a:ext cx="9199661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4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92300" y="220701"/>
            <a:ext cx="15558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MSA Test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18A015C-6860-75DA-AA2D-FBC842EB7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486" y="891971"/>
            <a:ext cx="4389500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00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17</Words>
  <Application>Microsoft Office PowerPoint</Application>
  <PresentationFormat>Widescreen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Palash Pal</cp:lastModifiedBy>
  <cp:revision>99</cp:revision>
  <dcterms:created xsi:type="dcterms:W3CDTF">2025-12-06T18:42:44Z</dcterms:created>
  <dcterms:modified xsi:type="dcterms:W3CDTF">2026-05-28T16:09:58Z</dcterms:modified>
</cp:coreProperties>
</file>