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72" r:id="rId5"/>
    <p:sldId id="270" r:id="rId6"/>
    <p:sldId id="28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0D638-CB63-4E6F-BA5D-21A436E8B492}" v="63" dt="2026-05-27T07:00:51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ash Pal" userId="39f185a3dc0e8162" providerId="LiveId" clId="{F2954483-568F-431D-9898-CE29F030700F}"/>
    <pc:docChg chg="undo custSel addSld delSld modSld">
      <pc:chgData name="Palash Pal" userId="39f185a3dc0e8162" providerId="LiveId" clId="{F2954483-568F-431D-9898-CE29F030700F}" dt="2026-05-27T07:03:07.443" v="795" actId="20577"/>
      <pc:docMkLst>
        <pc:docMk/>
      </pc:docMkLst>
      <pc:sldChg chg="addSp modSp mod">
        <pc:chgData name="Palash Pal" userId="39f185a3dc0e8162" providerId="LiveId" clId="{F2954483-568F-431D-9898-CE29F030700F}" dt="2026-05-27T07:00:51.446" v="727" actId="164"/>
        <pc:sldMkLst>
          <pc:docMk/>
          <pc:sldMk cId="2222880544" sldId="262"/>
        </pc:sldMkLst>
        <pc:spChg chg="mod">
          <ac:chgData name="Palash Pal" userId="39f185a3dc0e8162" providerId="LiveId" clId="{F2954483-568F-431D-9898-CE29F030700F}" dt="2026-05-27T07:00:51.446" v="727" actId="164"/>
          <ac:spMkLst>
            <pc:docMk/>
            <pc:sldMk cId="2222880544" sldId="262"/>
            <ac:spMk id="3" creationId="{00000000-0000-0000-0000-000000000000}"/>
          </ac:spMkLst>
        </pc:spChg>
        <pc:grpChg chg="add mod">
          <ac:chgData name="Palash Pal" userId="39f185a3dc0e8162" providerId="LiveId" clId="{F2954483-568F-431D-9898-CE29F030700F}" dt="2026-05-27T07:00:51.446" v="727" actId="164"/>
          <ac:grpSpMkLst>
            <pc:docMk/>
            <pc:sldMk cId="2222880544" sldId="262"/>
            <ac:grpSpMk id="7" creationId="{0CA744D5-0394-8D3C-0AA1-A7AB2AC41D82}"/>
          </ac:grpSpMkLst>
        </pc:grpChg>
        <pc:grpChg chg="mod">
          <ac:chgData name="Palash Pal" userId="39f185a3dc0e8162" providerId="LiveId" clId="{F2954483-568F-431D-9898-CE29F030700F}" dt="2026-05-27T07:00:51.446" v="727" actId="164"/>
          <ac:grpSpMkLst>
            <pc:docMk/>
            <pc:sldMk cId="2222880544" sldId="262"/>
            <ac:grpSpMk id="9" creationId="{16776D15-B833-F771-B48D-37625EE19976}"/>
          </ac:grpSpMkLst>
        </pc:grpChg>
      </pc:sldChg>
      <pc:sldChg chg="addSp delSp modSp mod">
        <pc:chgData name="Palash Pal" userId="39f185a3dc0e8162" providerId="LiveId" clId="{F2954483-568F-431D-9898-CE29F030700F}" dt="2026-05-27T07:00:17.661" v="715" actId="164"/>
        <pc:sldMkLst>
          <pc:docMk/>
          <pc:sldMk cId="859395401" sldId="263"/>
        </pc:sldMkLst>
        <pc:spChg chg="del">
          <ac:chgData name="Palash Pal" userId="39f185a3dc0e8162" providerId="LiveId" clId="{F2954483-568F-431D-9898-CE29F030700F}" dt="2026-05-26T06:04:42.123" v="5" actId="478"/>
          <ac:spMkLst>
            <pc:docMk/>
            <pc:sldMk cId="859395401" sldId="263"/>
            <ac:spMk id="7" creationId="{00000000-0000-0000-0000-000000000000}"/>
          </ac:spMkLst>
        </pc:spChg>
        <pc:spChg chg="mod">
          <ac:chgData name="Palash Pal" userId="39f185a3dc0e8162" providerId="LiveId" clId="{F2954483-568F-431D-9898-CE29F030700F}" dt="2026-05-27T07:00:17.661" v="715" actId="164"/>
          <ac:spMkLst>
            <pc:docMk/>
            <pc:sldMk cId="859395401" sldId="263"/>
            <ac:spMk id="8" creationId="{00000000-0000-0000-0000-000000000000}"/>
          </ac:spMkLst>
        </pc:spChg>
        <pc:spChg chg="mod">
          <ac:chgData name="Palash Pal" userId="39f185a3dc0e8162" providerId="LiveId" clId="{F2954483-568F-431D-9898-CE29F030700F}" dt="2026-05-26T06:03:11.473" v="1"/>
          <ac:spMkLst>
            <pc:docMk/>
            <pc:sldMk cId="859395401" sldId="263"/>
            <ac:spMk id="23" creationId="{1E71E58A-EC8A-DBBC-1A62-3B274F4AB5B9}"/>
          </ac:spMkLst>
        </pc:spChg>
        <pc:spChg chg="mod">
          <ac:chgData name="Palash Pal" userId="39f185a3dc0e8162" providerId="LiveId" clId="{F2954483-568F-431D-9898-CE29F030700F}" dt="2026-05-26T06:03:11.473" v="1"/>
          <ac:spMkLst>
            <pc:docMk/>
            <pc:sldMk cId="859395401" sldId="263"/>
            <ac:spMk id="24" creationId="{F80C2482-3B54-FB2B-C8F9-CB7DA505EC9A}"/>
          </ac:spMkLst>
        </pc:spChg>
        <pc:spChg chg="mod">
          <ac:chgData name="Palash Pal" userId="39f185a3dc0e8162" providerId="LiveId" clId="{F2954483-568F-431D-9898-CE29F030700F}" dt="2026-05-26T06:03:11.473" v="1"/>
          <ac:spMkLst>
            <pc:docMk/>
            <pc:sldMk cId="859395401" sldId="263"/>
            <ac:spMk id="25" creationId="{014A2E0D-070B-AF89-D922-FBB68E5161FF}"/>
          </ac:spMkLst>
        </pc:spChg>
        <pc:spChg chg="mod">
          <ac:chgData name="Palash Pal" userId="39f185a3dc0e8162" providerId="LiveId" clId="{F2954483-568F-431D-9898-CE29F030700F}" dt="2026-05-26T06:03:11.473" v="1"/>
          <ac:spMkLst>
            <pc:docMk/>
            <pc:sldMk cId="859395401" sldId="263"/>
            <ac:spMk id="26" creationId="{E3F3BFCF-75F7-AD2B-BD52-D91A5877B205}"/>
          </ac:spMkLst>
        </pc:spChg>
        <pc:spChg chg="mod">
          <ac:chgData name="Palash Pal" userId="39f185a3dc0e8162" providerId="LiveId" clId="{F2954483-568F-431D-9898-CE29F030700F}" dt="2026-05-26T06:03:11.473" v="1"/>
          <ac:spMkLst>
            <pc:docMk/>
            <pc:sldMk cId="859395401" sldId="263"/>
            <ac:spMk id="33" creationId="{9749B991-1225-DD69-360B-3B90549EC22D}"/>
          </ac:spMkLst>
        </pc:spChg>
        <pc:spChg chg="mod">
          <ac:chgData name="Palash Pal" userId="39f185a3dc0e8162" providerId="LiveId" clId="{F2954483-568F-431D-9898-CE29F030700F}" dt="2026-05-26T06:03:11.473" v="1"/>
          <ac:spMkLst>
            <pc:docMk/>
            <pc:sldMk cId="859395401" sldId="263"/>
            <ac:spMk id="35" creationId="{009FD0EB-0428-14F1-3EF1-B72AED2304E4}"/>
          </ac:spMkLst>
        </pc:spChg>
        <pc:grpChg chg="add mod">
          <ac:chgData name="Palash Pal" userId="39f185a3dc0e8162" providerId="LiveId" clId="{F2954483-568F-431D-9898-CE29F030700F}" dt="2026-05-27T07:00:17.661" v="715" actId="164"/>
          <ac:grpSpMkLst>
            <pc:docMk/>
            <pc:sldMk cId="859395401" sldId="263"/>
            <ac:grpSpMk id="2" creationId="{D47BEC97-82F2-D3B9-B710-350FC5D4472F}"/>
          </ac:grpSpMkLst>
        </pc:grpChg>
        <pc:grpChg chg="mod">
          <ac:chgData name="Palash Pal" userId="39f185a3dc0e8162" providerId="LiveId" clId="{F2954483-568F-431D-9898-CE29F030700F}" dt="2026-05-27T07:00:17.661" v="715" actId="164"/>
          <ac:grpSpMkLst>
            <pc:docMk/>
            <pc:sldMk cId="859395401" sldId="263"/>
            <ac:grpSpMk id="31" creationId="{305E5976-05E7-58D1-334D-8AA92A0E5599}"/>
          </ac:grpSpMkLst>
        </pc:grp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2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3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37.439" v="4" actId="478"/>
          <ac:picMkLst>
            <pc:docMk/>
            <pc:sldMk cId="859395401" sldId="263"/>
            <ac:picMk id="4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5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6" creationId="{00000000-0000-0000-0000-000000000000}"/>
          </ac:picMkLst>
        </pc:picChg>
        <pc:picChg chg="mod">
          <ac:chgData name="Palash Pal" userId="39f185a3dc0e8162" providerId="LiveId" clId="{F2954483-568F-431D-9898-CE29F030700F}" dt="2026-05-26T06:03:11.473" v="1"/>
          <ac:picMkLst>
            <pc:docMk/>
            <pc:sldMk cId="859395401" sldId="263"/>
            <ac:picMk id="10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12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13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14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15" creationId="{00000000-0000-0000-0000-000000000000}"/>
          </ac:picMkLst>
        </pc:picChg>
        <pc:picChg chg="del">
          <ac:chgData name="Palash Pal" userId="39f185a3dc0e8162" providerId="LiveId" clId="{F2954483-568F-431D-9898-CE29F030700F}" dt="2026-05-26T06:04:42.123" v="5" actId="478"/>
          <ac:picMkLst>
            <pc:docMk/>
            <pc:sldMk cId="859395401" sldId="263"/>
            <ac:picMk id="20" creationId="{00000000-0000-0000-0000-000000000000}"/>
          </ac:picMkLst>
        </pc:picChg>
        <pc:picChg chg="mod">
          <ac:chgData name="Palash Pal" userId="39f185a3dc0e8162" providerId="LiveId" clId="{F2954483-568F-431D-9898-CE29F030700F}" dt="2026-05-26T06:03:11.473" v="1"/>
          <ac:picMkLst>
            <pc:docMk/>
            <pc:sldMk cId="859395401" sldId="263"/>
            <ac:picMk id="22" creationId="{5E4B0907-B1FE-C5D3-9512-2E41461BFE10}"/>
          </ac:picMkLst>
        </pc:picChg>
        <pc:picChg chg="mod">
          <ac:chgData name="Palash Pal" userId="39f185a3dc0e8162" providerId="LiveId" clId="{F2954483-568F-431D-9898-CE29F030700F}" dt="2026-05-26T06:03:11.473" v="1"/>
          <ac:picMkLst>
            <pc:docMk/>
            <pc:sldMk cId="859395401" sldId="263"/>
            <ac:picMk id="27" creationId="{00000000-0000-0000-0000-000000000000}"/>
          </ac:picMkLst>
        </pc:picChg>
        <pc:picChg chg="mod">
          <ac:chgData name="Palash Pal" userId="39f185a3dc0e8162" providerId="LiveId" clId="{F2954483-568F-431D-9898-CE29F030700F}" dt="2026-05-26T06:03:11.473" v="1"/>
          <ac:picMkLst>
            <pc:docMk/>
            <pc:sldMk cId="859395401" sldId="263"/>
            <ac:picMk id="34" creationId="{00000000-0000-0000-0000-000000000000}"/>
          </ac:picMkLst>
        </pc:picChg>
      </pc:sldChg>
      <pc:sldChg chg="delSp del mod">
        <pc:chgData name="Palash Pal" userId="39f185a3dc0e8162" providerId="LiveId" clId="{F2954483-568F-431D-9898-CE29F030700F}" dt="2026-05-26T06:04:12.861" v="3" actId="47"/>
        <pc:sldMkLst>
          <pc:docMk/>
          <pc:sldMk cId="3421012086" sldId="264"/>
        </pc:sldMkLst>
        <pc:grpChg chg="del">
          <ac:chgData name="Palash Pal" userId="39f185a3dc0e8162" providerId="LiveId" clId="{F2954483-568F-431D-9898-CE29F030700F}" dt="2026-05-26T06:03:09.557" v="0" actId="21"/>
          <ac:grpSpMkLst>
            <pc:docMk/>
            <pc:sldMk cId="3421012086" sldId="264"/>
            <ac:grpSpMk id="31" creationId="{305E5976-05E7-58D1-334D-8AA92A0E5599}"/>
          </ac:grpSpMkLst>
        </pc:grpChg>
      </pc:sldChg>
      <pc:sldChg chg="addSp modSp mod">
        <pc:chgData name="Palash Pal" userId="39f185a3dc0e8162" providerId="LiveId" clId="{F2954483-568F-431D-9898-CE29F030700F}" dt="2026-05-27T07:00:10.810" v="714" actId="164"/>
        <pc:sldMkLst>
          <pc:docMk/>
          <pc:sldMk cId="52015879" sldId="266"/>
        </pc:sldMkLst>
        <pc:spChg chg="mod">
          <ac:chgData name="Palash Pal" userId="39f185a3dc0e8162" providerId="LiveId" clId="{F2954483-568F-431D-9898-CE29F030700F}" dt="2026-05-27T07:00:10.810" v="714" actId="164"/>
          <ac:spMkLst>
            <pc:docMk/>
            <pc:sldMk cId="52015879" sldId="266"/>
            <ac:spMk id="4" creationId="{00000000-0000-0000-0000-000000000000}"/>
          </ac:spMkLst>
        </pc:spChg>
        <pc:grpChg chg="add mod">
          <ac:chgData name="Palash Pal" userId="39f185a3dc0e8162" providerId="LiveId" clId="{F2954483-568F-431D-9898-CE29F030700F}" dt="2026-05-27T07:00:10.810" v="714" actId="164"/>
          <ac:grpSpMkLst>
            <pc:docMk/>
            <pc:sldMk cId="52015879" sldId="266"/>
            <ac:grpSpMk id="5" creationId="{2C768F21-20D8-35C5-2DAD-33512248B1DF}"/>
          </ac:grpSpMkLst>
        </pc:grpChg>
        <pc:picChg chg="mod">
          <ac:chgData name="Palash Pal" userId="39f185a3dc0e8162" providerId="LiveId" clId="{F2954483-568F-431D-9898-CE29F030700F}" dt="2026-05-27T07:00:10.810" v="714" actId="164"/>
          <ac:picMkLst>
            <pc:docMk/>
            <pc:sldMk cId="52015879" sldId="266"/>
            <ac:picMk id="2" creationId="{00000000-0000-0000-0000-000000000000}"/>
          </ac:picMkLst>
        </pc:picChg>
        <pc:picChg chg="mod">
          <ac:chgData name="Palash Pal" userId="39f185a3dc0e8162" providerId="LiveId" clId="{F2954483-568F-431D-9898-CE29F030700F}" dt="2026-05-27T07:00:10.810" v="714" actId="164"/>
          <ac:picMkLst>
            <pc:docMk/>
            <pc:sldMk cId="52015879" sldId="266"/>
            <ac:picMk id="3" creationId="{00000000-0000-0000-0000-000000000000}"/>
          </ac:picMkLst>
        </pc:picChg>
      </pc:sldChg>
      <pc:sldChg chg="modSp mod">
        <pc:chgData name="Palash Pal" userId="39f185a3dc0e8162" providerId="LiveId" clId="{F2954483-568F-431D-9898-CE29F030700F}" dt="2026-05-27T07:02:02.040" v="779" actId="20577"/>
        <pc:sldMkLst>
          <pc:docMk/>
          <pc:sldMk cId="3215407292" sldId="270"/>
        </pc:sldMkLst>
        <pc:spChg chg="mod">
          <ac:chgData name="Palash Pal" userId="39f185a3dc0e8162" providerId="LiveId" clId="{F2954483-568F-431D-9898-CE29F030700F}" dt="2026-05-27T07:02:02.040" v="779" actId="20577"/>
          <ac:spMkLst>
            <pc:docMk/>
            <pc:sldMk cId="3215407292" sldId="270"/>
            <ac:spMk id="16" creationId="{00000000-0000-0000-0000-000000000000}"/>
          </ac:spMkLst>
        </pc:spChg>
        <pc:grpChg chg="mod">
          <ac:chgData name="Palash Pal" userId="39f185a3dc0e8162" providerId="LiveId" clId="{F2954483-568F-431D-9898-CE29F030700F}" dt="2026-05-26T06:05:34.309" v="11" actId="1076"/>
          <ac:grpSpMkLst>
            <pc:docMk/>
            <pc:sldMk cId="3215407292" sldId="270"/>
            <ac:grpSpMk id="17" creationId="{2D3DBB19-6A68-C6D9-77C7-786E924FEB87}"/>
          </ac:grpSpMkLst>
        </pc:grpChg>
      </pc:sldChg>
      <pc:sldChg chg="addSp delSp modSp mod">
        <pc:chgData name="Palash Pal" userId="39f185a3dc0e8162" providerId="LiveId" clId="{F2954483-568F-431D-9898-CE29F030700F}" dt="2026-05-27T07:02:30.604" v="783" actId="20577"/>
        <pc:sldMkLst>
          <pc:docMk/>
          <pc:sldMk cId="2229011304" sldId="271"/>
        </pc:sldMkLst>
        <pc:spChg chg="del">
          <ac:chgData name="Palash Pal" userId="39f185a3dc0e8162" providerId="LiveId" clId="{F2954483-568F-431D-9898-CE29F030700F}" dt="2026-05-26T06:06:29.242" v="49" actId="478"/>
          <ac:spMkLst>
            <pc:docMk/>
            <pc:sldMk cId="2229011304" sldId="271"/>
            <ac:spMk id="3" creationId="{00000000-0000-0000-0000-000000000000}"/>
          </ac:spMkLst>
        </pc:spChg>
        <pc:spChg chg="add mod">
          <ac:chgData name="Palash Pal" userId="39f185a3dc0e8162" providerId="LiveId" clId="{F2954483-568F-431D-9898-CE29F030700F}" dt="2026-05-27T07:02:30.604" v="783" actId="20577"/>
          <ac:spMkLst>
            <pc:docMk/>
            <pc:sldMk cId="2229011304" sldId="271"/>
            <ac:spMk id="17" creationId="{3349A9FB-D448-434F-F056-A0A13E314935}"/>
          </ac:spMkLst>
        </pc:spChg>
        <pc:grpChg chg="mod">
          <ac:chgData name="Palash Pal" userId="39f185a3dc0e8162" providerId="LiveId" clId="{F2954483-568F-431D-9898-CE29F030700F}" dt="2026-05-26T06:06:26.646" v="48" actId="1076"/>
          <ac:grpSpMkLst>
            <pc:docMk/>
            <pc:sldMk cId="2229011304" sldId="271"/>
            <ac:grpSpMk id="20" creationId="{EDE90FD6-CE03-CBAC-64BE-97BEBEA7063E}"/>
          </ac:grpSpMkLst>
        </pc:grpChg>
      </pc:sldChg>
      <pc:sldChg chg="modSp mod">
        <pc:chgData name="Palash Pal" userId="39f185a3dc0e8162" providerId="LiveId" clId="{F2954483-568F-431D-9898-CE29F030700F}" dt="2026-05-27T07:01:46.398" v="773" actId="20577"/>
        <pc:sldMkLst>
          <pc:docMk/>
          <pc:sldMk cId="564570369" sldId="272"/>
        </pc:sldMkLst>
        <pc:spChg chg="mod">
          <ac:chgData name="Palash Pal" userId="39f185a3dc0e8162" providerId="LiveId" clId="{F2954483-568F-431D-9898-CE29F030700F}" dt="2026-05-27T07:01:46.398" v="773" actId="20577"/>
          <ac:spMkLst>
            <pc:docMk/>
            <pc:sldMk cId="564570369" sldId="272"/>
            <ac:spMk id="4" creationId="{00000000-0000-0000-0000-000000000000}"/>
          </ac:spMkLst>
        </pc:spChg>
      </pc:sldChg>
      <pc:sldChg chg="delSp modSp add del mod">
        <pc:chgData name="Palash Pal" userId="39f185a3dc0e8162" providerId="LiveId" clId="{F2954483-568F-431D-9898-CE29F030700F}" dt="2026-05-26T06:12:58.467" v="131" actId="47"/>
        <pc:sldMkLst>
          <pc:docMk/>
          <pc:sldMk cId="980012666" sldId="274"/>
        </pc:sldMkLst>
        <pc:spChg chg="del mod">
          <ac:chgData name="Palash Pal" userId="39f185a3dc0e8162" providerId="LiveId" clId="{F2954483-568F-431D-9898-CE29F030700F}" dt="2026-05-26T06:12:42.887" v="126" actId="21"/>
          <ac:spMkLst>
            <pc:docMk/>
            <pc:sldMk cId="980012666" sldId="274"/>
            <ac:spMk id="3" creationId="{00000000-0000-0000-0000-000000000000}"/>
          </ac:spMkLst>
        </pc:spChg>
      </pc:sldChg>
      <pc:sldChg chg="delSp del mod">
        <pc:chgData name="Palash Pal" userId="39f185a3dc0e8162" providerId="LiveId" clId="{F2954483-568F-431D-9898-CE29F030700F}" dt="2026-05-26T06:15:08.035" v="154" actId="47"/>
        <pc:sldMkLst>
          <pc:docMk/>
          <pc:sldMk cId="3986302595" sldId="275"/>
        </pc:sldMkLst>
        <pc:spChg chg="del">
          <ac:chgData name="Palash Pal" userId="39f185a3dc0e8162" providerId="LiveId" clId="{F2954483-568F-431D-9898-CE29F030700F}" dt="2026-05-26T06:14:53.055" v="150" actId="21"/>
          <ac:spMkLst>
            <pc:docMk/>
            <pc:sldMk cId="3986302595" sldId="275"/>
            <ac:spMk id="3" creationId="{00000000-0000-0000-0000-000000000000}"/>
          </ac:spMkLst>
        </pc:spChg>
      </pc:sldChg>
      <pc:sldChg chg="delSp modSp del mod">
        <pc:chgData name="Palash Pal" userId="39f185a3dc0e8162" providerId="LiveId" clId="{F2954483-568F-431D-9898-CE29F030700F}" dt="2026-05-26T06:17:31.677" v="178" actId="47"/>
        <pc:sldMkLst>
          <pc:docMk/>
          <pc:sldMk cId="4189774239" sldId="276"/>
        </pc:sldMkLst>
        <pc:spChg chg="del mod">
          <ac:chgData name="Palash Pal" userId="39f185a3dc0e8162" providerId="LiveId" clId="{F2954483-568F-431D-9898-CE29F030700F}" dt="2026-05-26T06:17:23.055" v="174" actId="21"/>
          <ac:spMkLst>
            <pc:docMk/>
            <pc:sldMk cId="4189774239" sldId="276"/>
            <ac:spMk id="3" creationId="{00000000-0000-0000-0000-000000000000}"/>
          </ac:spMkLst>
        </pc:spChg>
      </pc:sldChg>
      <pc:sldChg chg="modSp del mod">
        <pc:chgData name="Palash Pal" userId="39f185a3dc0e8162" providerId="LiveId" clId="{F2954483-568F-431D-9898-CE29F030700F}" dt="2026-05-26T06:26:32.271" v="193" actId="47"/>
        <pc:sldMkLst>
          <pc:docMk/>
          <pc:sldMk cId="1707106732" sldId="277"/>
        </pc:sldMkLst>
        <pc:spChg chg="mod">
          <ac:chgData name="Palash Pal" userId="39f185a3dc0e8162" providerId="LiveId" clId="{F2954483-568F-431D-9898-CE29F030700F}" dt="2026-05-26T06:17:56.142" v="179" actId="1076"/>
          <ac:spMkLst>
            <pc:docMk/>
            <pc:sldMk cId="1707106732" sldId="277"/>
            <ac:spMk id="3" creationId="{00000000-0000-0000-0000-000000000000}"/>
          </ac:spMkLst>
        </pc:spChg>
      </pc:sldChg>
      <pc:sldChg chg="addSp modSp mod">
        <pc:chgData name="Palash Pal" userId="39f185a3dc0e8162" providerId="LiveId" clId="{F2954483-568F-431D-9898-CE29F030700F}" dt="2026-05-27T07:03:00.367" v="793" actId="20577"/>
        <pc:sldMkLst>
          <pc:docMk/>
          <pc:sldMk cId="274764728" sldId="278"/>
        </pc:sldMkLst>
        <pc:spChg chg="mod">
          <ac:chgData name="Palash Pal" userId="39f185a3dc0e8162" providerId="LiveId" clId="{F2954483-568F-431D-9898-CE29F030700F}" dt="2026-05-27T07:03:00.367" v="793" actId="20577"/>
          <ac:spMkLst>
            <pc:docMk/>
            <pc:sldMk cId="274764728" sldId="278"/>
            <ac:spMk id="3" creationId="{00000000-0000-0000-0000-000000000000}"/>
          </ac:spMkLst>
        </pc:spChg>
        <pc:grpChg chg="add mod">
          <ac:chgData name="Palash Pal" userId="39f185a3dc0e8162" providerId="LiveId" clId="{F2954483-568F-431D-9898-CE29F030700F}" dt="2026-05-26T06:38:52.076" v="235" actId="164"/>
          <ac:grpSpMkLst>
            <pc:docMk/>
            <pc:sldMk cId="274764728" sldId="278"/>
            <ac:grpSpMk id="4" creationId="{F600A519-8984-49DF-658D-EABCA7DA09AD}"/>
          </ac:grpSpMkLst>
        </pc:grpChg>
        <pc:grpChg chg="mod">
          <ac:chgData name="Palash Pal" userId="39f185a3dc0e8162" providerId="LiveId" clId="{F2954483-568F-431D-9898-CE29F030700F}" dt="2026-05-26T06:38:52.076" v="235" actId="164"/>
          <ac:grpSpMkLst>
            <pc:docMk/>
            <pc:sldMk cId="274764728" sldId="278"/>
            <ac:grpSpMk id="10" creationId="{DA5E200D-4C45-4008-5738-7FA76A26FB6B}"/>
          </ac:grpSpMkLst>
        </pc:grpChg>
      </pc:sldChg>
      <pc:sldChg chg="addSp delSp modSp mod">
        <pc:chgData name="Palash Pal" userId="39f185a3dc0e8162" providerId="LiveId" clId="{F2954483-568F-431D-9898-CE29F030700F}" dt="2026-05-27T06:58:16.932" v="646" actId="403"/>
        <pc:sldMkLst>
          <pc:docMk/>
          <pc:sldMk cId="3553735969" sldId="279"/>
        </pc:sldMkLst>
        <pc:spChg chg="mod topLvl">
          <ac:chgData name="Palash Pal" userId="39f185a3dc0e8162" providerId="LiveId" clId="{F2954483-568F-431D-9898-CE29F030700F}" dt="2026-05-27T06:58:16.932" v="646" actId="403"/>
          <ac:spMkLst>
            <pc:docMk/>
            <pc:sldMk cId="3553735969" sldId="279"/>
            <ac:spMk id="4" creationId="{00000000-0000-0000-0000-000000000000}"/>
          </ac:spMkLst>
        </pc:spChg>
        <pc:spChg chg="mod">
          <ac:chgData name="Palash Pal" userId="39f185a3dc0e8162" providerId="LiveId" clId="{F2954483-568F-431D-9898-CE29F030700F}" dt="2026-05-27T06:30:59.434" v="280" actId="165"/>
          <ac:spMkLst>
            <pc:docMk/>
            <pc:sldMk cId="3553735969" sldId="279"/>
            <ac:spMk id="5" creationId="{00000000-0000-0000-0000-000000000000}"/>
          </ac:spMkLst>
        </pc:spChg>
        <pc:spChg chg="mod">
          <ac:chgData name="Palash Pal" userId="39f185a3dc0e8162" providerId="LiveId" clId="{F2954483-568F-431D-9898-CE29F030700F}" dt="2026-05-27T06:30:59.434" v="280" actId="165"/>
          <ac:spMkLst>
            <pc:docMk/>
            <pc:sldMk cId="3553735969" sldId="279"/>
            <ac:spMk id="6" creationId="{00000000-0000-0000-0000-000000000000}"/>
          </ac:spMkLst>
        </pc:spChg>
        <pc:spChg chg="mod">
          <ac:chgData name="Palash Pal" userId="39f185a3dc0e8162" providerId="LiveId" clId="{F2954483-568F-431D-9898-CE29F030700F}" dt="2026-05-27T06:30:59.434" v="280" actId="165"/>
          <ac:spMkLst>
            <pc:docMk/>
            <pc:sldMk cId="3553735969" sldId="279"/>
            <ac:spMk id="7" creationId="{00000000-0000-0000-0000-000000000000}"/>
          </ac:spMkLst>
        </pc:spChg>
        <pc:spChg chg="mod">
          <ac:chgData name="Palash Pal" userId="39f185a3dc0e8162" providerId="LiveId" clId="{F2954483-568F-431D-9898-CE29F030700F}" dt="2026-05-27T06:30:59.434" v="280" actId="165"/>
          <ac:spMkLst>
            <pc:docMk/>
            <pc:sldMk cId="3553735969" sldId="279"/>
            <ac:spMk id="8" creationId="{00000000-0000-0000-0000-000000000000}"/>
          </ac:spMkLst>
        </pc:spChg>
        <pc:spChg chg="mod">
          <ac:chgData name="Palash Pal" userId="39f185a3dc0e8162" providerId="LiveId" clId="{F2954483-568F-431D-9898-CE29F030700F}" dt="2026-05-27T06:30:59.434" v="280" actId="165"/>
          <ac:spMkLst>
            <pc:docMk/>
            <pc:sldMk cId="3553735969" sldId="279"/>
            <ac:spMk id="9" creationId="{00000000-0000-0000-0000-000000000000}"/>
          </ac:spMkLst>
        </pc:spChg>
        <pc:spChg chg="add mod">
          <ac:chgData name="Palash Pal" userId="39f185a3dc0e8162" providerId="LiveId" clId="{F2954483-568F-431D-9898-CE29F030700F}" dt="2026-05-27T06:38:53.557" v="400" actId="164"/>
          <ac:spMkLst>
            <pc:docMk/>
            <pc:sldMk cId="3553735969" sldId="279"/>
            <ac:spMk id="12" creationId="{BC212A8D-5ACF-B34D-2EBE-70D4D50454F3}"/>
          </ac:spMkLst>
        </pc:spChg>
        <pc:spChg chg="add mod">
          <ac:chgData name="Palash Pal" userId="39f185a3dc0e8162" providerId="LiveId" clId="{F2954483-568F-431D-9898-CE29F030700F}" dt="2026-05-27T06:38:53.557" v="400" actId="164"/>
          <ac:spMkLst>
            <pc:docMk/>
            <pc:sldMk cId="3553735969" sldId="279"/>
            <ac:spMk id="13" creationId="{0DA8D221-FAE5-18DE-250D-DBA3F6137703}"/>
          </ac:spMkLst>
        </pc:spChg>
        <pc:spChg chg="add mod">
          <ac:chgData name="Palash Pal" userId="39f185a3dc0e8162" providerId="LiveId" clId="{F2954483-568F-431D-9898-CE29F030700F}" dt="2026-05-27T06:38:53.557" v="400" actId="164"/>
          <ac:spMkLst>
            <pc:docMk/>
            <pc:sldMk cId="3553735969" sldId="279"/>
            <ac:spMk id="14" creationId="{31518A2E-0A0A-9068-5F17-D49BB87D13E8}"/>
          </ac:spMkLst>
        </pc:spChg>
        <pc:spChg chg="add mod">
          <ac:chgData name="Palash Pal" userId="39f185a3dc0e8162" providerId="LiveId" clId="{F2954483-568F-431D-9898-CE29F030700F}" dt="2026-05-27T06:38:53.557" v="400" actId="164"/>
          <ac:spMkLst>
            <pc:docMk/>
            <pc:sldMk cId="3553735969" sldId="279"/>
            <ac:spMk id="15" creationId="{9F5FE4AB-BFAE-A496-187A-A5A19BD68FEE}"/>
          </ac:spMkLst>
        </pc:spChg>
        <pc:spChg chg="add mod">
          <ac:chgData name="Palash Pal" userId="39f185a3dc0e8162" providerId="LiveId" clId="{F2954483-568F-431D-9898-CE29F030700F}" dt="2026-05-27T06:38:53.557" v="400" actId="164"/>
          <ac:spMkLst>
            <pc:docMk/>
            <pc:sldMk cId="3553735969" sldId="279"/>
            <ac:spMk id="16" creationId="{DA9B50E7-C0EF-026A-A8EE-B21E035BE3E2}"/>
          </ac:spMkLst>
        </pc:spChg>
        <pc:spChg chg="mod">
          <ac:chgData name="Palash Pal" userId="39f185a3dc0e8162" providerId="LiveId" clId="{F2954483-568F-431D-9898-CE29F030700F}" dt="2026-05-27T06:38:55.590" v="402"/>
          <ac:spMkLst>
            <pc:docMk/>
            <pc:sldMk cId="3553735969" sldId="279"/>
            <ac:spMk id="20" creationId="{BC212A8D-5ACF-B34D-2EBE-70D4D50454F3}"/>
          </ac:spMkLst>
        </pc:spChg>
        <pc:spChg chg="mod">
          <ac:chgData name="Palash Pal" userId="39f185a3dc0e8162" providerId="LiveId" clId="{F2954483-568F-431D-9898-CE29F030700F}" dt="2026-05-27T06:38:55.590" v="402"/>
          <ac:spMkLst>
            <pc:docMk/>
            <pc:sldMk cId="3553735969" sldId="279"/>
            <ac:spMk id="21" creationId="{0DA8D221-FAE5-18DE-250D-DBA3F6137703}"/>
          </ac:spMkLst>
        </pc:spChg>
        <pc:spChg chg="mod">
          <ac:chgData name="Palash Pal" userId="39f185a3dc0e8162" providerId="LiveId" clId="{F2954483-568F-431D-9898-CE29F030700F}" dt="2026-05-27T06:38:55.590" v="402"/>
          <ac:spMkLst>
            <pc:docMk/>
            <pc:sldMk cId="3553735969" sldId="279"/>
            <ac:spMk id="22" creationId="{31518A2E-0A0A-9068-5F17-D49BB87D13E8}"/>
          </ac:spMkLst>
        </pc:spChg>
        <pc:spChg chg="mod">
          <ac:chgData name="Palash Pal" userId="39f185a3dc0e8162" providerId="LiveId" clId="{F2954483-568F-431D-9898-CE29F030700F}" dt="2026-05-27T06:38:55.590" v="402"/>
          <ac:spMkLst>
            <pc:docMk/>
            <pc:sldMk cId="3553735969" sldId="279"/>
            <ac:spMk id="23" creationId="{9F5FE4AB-BFAE-A496-187A-A5A19BD68FEE}"/>
          </ac:spMkLst>
        </pc:spChg>
        <pc:spChg chg="mod">
          <ac:chgData name="Palash Pal" userId="39f185a3dc0e8162" providerId="LiveId" clId="{F2954483-568F-431D-9898-CE29F030700F}" dt="2026-05-27T06:38:55.590" v="402"/>
          <ac:spMkLst>
            <pc:docMk/>
            <pc:sldMk cId="3553735969" sldId="279"/>
            <ac:spMk id="24" creationId="{DA9B50E7-C0EF-026A-A8EE-B21E035BE3E2}"/>
          </ac:spMkLst>
        </pc:spChg>
        <pc:grpChg chg="del mod topLvl">
          <ac:chgData name="Palash Pal" userId="39f185a3dc0e8162" providerId="LiveId" clId="{F2954483-568F-431D-9898-CE29F030700F}" dt="2026-05-27T06:31:01.312" v="281" actId="478"/>
          <ac:grpSpMkLst>
            <pc:docMk/>
            <pc:sldMk cId="3553735969" sldId="279"/>
            <ac:grpSpMk id="2" creationId="{28A69FF9-69A5-7A90-5664-4776122F760B}"/>
          </ac:grpSpMkLst>
        </pc:grpChg>
        <pc:grpChg chg="add del mod">
          <ac:chgData name="Palash Pal" userId="39f185a3dc0e8162" providerId="LiveId" clId="{F2954483-568F-431D-9898-CE29F030700F}" dt="2026-05-27T06:30:59.434" v="280" actId="165"/>
          <ac:grpSpMkLst>
            <pc:docMk/>
            <pc:sldMk cId="3553735969" sldId="279"/>
            <ac:grpSpMk id="10" creationId="{3FB7C359-A1A5-50F8-5F70-845E494D1483}"/>
          </ac:grpSpMkLst>
        </pc:grpChg>
        <pc:grpChg chg="add del mod">
          <ac:chgData name="Palash Pal" userId="39f185a3dc0e8162" providerId="LiveId" clId="{F2954483-568F-431D-9898-CE29F030700F}" dt="2026-05-27T06:38:54.978" v="401" actId="21"/>
          <ac:grpSpMkLst>
            <pc:docMk/>
            <pc:sldMk cId="3553735969" sldId="279"/>
            <ac:grpSpMk id="17" creationId="{29A2CCCF-02F3-7F53-B2C3-583B9DAA6863}"/>
          </ac:grpSpMkLst>
        </pc:grpChg>
        <pc:grpChg chg="add mod">
          <ac:chgData name="Palash Pal" userId="39f185a3dc0e8162" providerId="LiveId" clId="{F2954483-568F-431D-9898-CE29F030700F}" dt="2026-05-27T06:38:55.590" v="402"/>
          <ac:grpSpMkLst>
            <pc:docMk/>
            <pc:sldMk cId="3553735969" sldId="279"/>
            <ac:grpSpMk id="18" creationId="{29A2CCCF-02F3-7F53-B2C3-583B9DAA6863}"/>
          </ac:grpSpMkLst>
        </pc:grpChg>
        <pc:grpChg chg="add mod">
          <ac:chgData name="Palash Pal" userId="39f185a3dc0e8162" providerId="LiveId" clId="{F2954483-568F-431D-9898-CE29F030700F}" dt="2026-05-27T06:56:55.064" v="626" actId="1036"/>
          <ac:grpSpMkLst>
            <pc:docMk/>
            <pc:sldMk cId="3553735969" sldId="279"/>
            <ac:grpSpMk id="27" creationId="{1E041915-9BF5-4E0C-7F44-8BB4917ABCDB}"/>
          </ac:grpSpMkLst>
        </pc:grpChg>
        <pc:picChg chg="mod">
          <ac:chgData name="Palash Pal" userId="39f185a3dc0e8162" providerId="LiveId" clId="{F2954483-568F-431D-9898-CE29F030700F}" dt="2026-05-27T06:30:59.434" v="280" actId="165"/>
          <ac:picMkLst>
            <pc:docMk/>
            <pc:sldMk cId="3553735969" sldId="279"/>
            <ac:picMk id="3" creationId="{00000000-0000-0000-0000-000000000000}"/>
          </ac:picMkLst>
        </pc:picChg>
        <pc:picChg chg="add mod">
          <ac:chgData name="Palash Pal" userId="39f185a3dc0e8162" providerId="LiveId" clId="{F2954483-568F-431D-9898-CE29F030700F}" dt="2026-05-27T06:38:53.557" v="400" actId="164"/>
          <ac:picMkLst>
            <pc:docMk/>
            <pc:sldMk cId="3553735969" sldId="279"/>
            <ac:picMk id="11" creationId="{20A971FD-6144-5B84-F75E-8086E5148798}"/>
          </ac:picMkLst>
        </pc:picChg>
        <pc:picChg chg="mod">
          <ac:chgData name="Palash Pal" userId="39f185a3dc0e8162" providerId="LiveId" clId="{F2954483-568F-431D-9898-CE29F030700F}" dt="2026-05-27T06:38:55.590" v="402"/>
          <ac:picMkLst>
            <pc:docMk/>
            <pc:sldMk cId="3553735969" sldId="279"/>
            <ac:picMk id="19" creationId="{20A971FD-6144-5B84-F75E-8086E5148798}"/>
          </ac:picMkLst>
        </pc:picChg>
        <pc:picChg chg="add mod">
          <ac:chgData name="Palash Pal" userId="39f185a3dc0e8162" providerId="LiveId" clId="{F2954483-568F-431D-9898-CE29F030700F}" dt="2026-05-27T06:56:53.280" v="623" actId="164"/>
          <ac:picMkLst>
            <pc:docMk/>
            <pc:sldMk cId="3553735969" sldId="279"/>
            <ac:picMk id="26" creationId="{8968625F-2D0E-14F4-85AF-945CC8037F33}"/>
          </ac:picMkLst>
        </pc:picChg>
      </pc:sldChg>
      <pc:sldChg chg="addSp delSp modSp mod">
        <pc:chgData name="Palash Pal" userId="39f185a3dc0e8162" providerId="LiveId" clId="{F2954483-568F-431D-9898-CE29F030700F}" dt="2026-05-27T07:03:07.443" v="795" actId="20577"/>
        <pc:sldMkLst>
          <pc:docMk/>
          <pc:sldMk cId="864100884" sldId="280"/>
        </pc:sldMkLst>
        <pc:spChg chg="mod">
          <ac:chgData name="Palash Pal" userId="39f185a3dc0e8162" providerId="LiveId" clId="{F2954483-568F-431D-9898-CE29F030700F}" dt="2026-05-27T07:03:07.443" v="795" actId="20577"/>
          <ac:spMkLst>
            <pc:docMk/>
            <pc:sldMk cId="864100884" sldId="280"/>
            <ac:spMk id="2" creationId="{00000000-0000-0000-0000-000000000000}"/>
          </ac:spMkLst>
        </pc:spChg>
        <pc:spChg chg="add mod">
          <ac:chgData name="Palash Pal" userId="39f185a3dc0e8162" providerId="LiveId" clId="{F2954483-568F-431D-9898-CE29F030700F}" dt="2026-05-27T06:54:10.722" v="589" actId="164"/>
          <ac:spMkLst>
            <pc:docMk/>
            <pc:sldMk cId="864100884" sldId="280"/>
            <ac:spMk id="5" creationId="{187C1534-6C35-1270-2032-0ADD8CC67531}"/>
          </ac:spMkLst>
        </pc:spChg>
        <pc:spChg chg="add mod">
          <ac:chgData name="Palash Pal" userId="39f185a3dc0e8162" providerId="LiveId" clId="{F2954483-568F-431D-9898-CE29F030700F}" dt="2026-05-27T06:54:10.722" v="589" actId="164"/>
          <ac:spMkLst>
            <pc:docMk/>
            <pc:sldMk cId="864100884" sldId="280"/>
            <ac:spMk id="6" creationId="{BBAF0A26-4BAB-4FC4-4599-7436674534D8}"/>
          </ac:spMkLst>
        </pc:spChg>
        <pc:spChg chg="add mod">
          <ac:chgData name="Palash Pal" userId="39f185a3dc0e8162" providerId="LiveId" clId="{F2954483-568F-431D-9898-CE29F030700F}" dt="2026-05-27T06:54:10.722" v="589" actId="164"/>
          <ac:spMkLst>
            <pc:docMk/>
            <pc:sldMk cId="864100884" sldId="280"/>
            <ac:spMk id="7" creationId="{C0242A62-82C8-1151-0C35-3A4BC6DB481D}"/>
          </ac:spMkLst>
        </pc:spChg>
        <pc:spChg chg="add mod">
          <ac:chgData name="Palash Pal" userId="39f185a3dc0e8162" providerId="LiveId" clId="{F2954483-568F-431D-9898-CE29F030700F}" dt="2026-05-27T06:54:10.722" v="589" actId="164"/>
          <ac:spMkLst>
            <pc:docMk/>
            <pc:sldMk cId="864100884" sldId="280"/>
            <ac:spMk id="8" creationId="{B5EB4143-0B2F-8747-E9F7-53825A063C68}"/>
          </ac:spMkLst>
        </pc:spChg>
        <pc:spChg chg="mod">
          <ac:chgData name="Palash Pal" userId="39f185a3dc0e8162" providerId="LiveId" clId="{F2954483-568F-431D-9898-CE29F030700F}" dt="2026-05-26T06:43:32.463" v="264" actId="164"/>
          <ac:spMkLst>
            <pc:docMk/>
            <pc:sldMk cId="864100884" sldId="280"/>
            <ac:spMk id="9" creationId="{CC1E4F16-F8FA-0A29-11D3-B8CC028032EB}"/>
          </ac:spMkLst>
        </pc:spChg>
        <pc:spChg chg="mod">
          <ac:chgData name="Palash Pal" userId="39f185a3dc0e8162" providerId="LiveId" clId="{F2954483-568F-431D-9898-CE29F030700F}" dt="2026-05-26T06:43:32.463" v="264" actId="164"/>
          <ac:spMkLst>
            <pc:docMk/>
            <pc:sldMk cId="864100884" sldId="280"/>
            <ac:spMk id="10" creationId="{3F2383BD-CDF1-B823-32C7-487547875118}"/>
          </ac:spMkLst>
        </pc:spChg>
        <pc:spChg chg="mod">
          <ac:chgData name="Palash Pal" userId="39f185a3dc0e8162" providerId="LiveId" clId="{F2954483-568F-431D-9898-CE29F030700F}" dt="2026-05-26T06:43:32.463" v="264" actId="164"/>
          <ac:spMkLst>
            <pc:docMk/>
            <pc:sldMk cId="864100884" sldId="280"/>
            <ac:spMk id="11" creationId="{2D22E227-3CD8-1DB4-DDAC-FC655DAD2B74}"/>
          </ac:spMkLst>
        </pc:spChg>
        <pc:spChg chg="mod">
          <ac:chgData name="Palash Pal" userId="39f185a3dc0e8162" providerId="LiveId" clId="{F2954483-568F-431D-9898-CE29F030700F}" dt="2026-05-26T06:43:32.463" v="264" actId="164"/>
          <ac:spMkLst>
            <pc:docMk/>
            <pc:sldMk cId="864100884" sldId="280"/>
            <ac:spMk id="12" creationId="{B27724B7-5514-0C44-87BB-4AFA7D71B6C2}"/>
          </ac:spMkLst>
        </pc:spChg>
        <pc:spChg chg="mod">
          <ac:chgData name="Palash Pal" userId="39f185a3dc0e8162" providerId="LiveId" clId="{F2954483-568F-431D-9898-CE29F030700F}" dt="2026-05-26T06:43:32.463" v="264" actId="164"/>
          <ac:spMkLst>
            <pc:docMk/>
            <pc:sldMk cId="864100884" sldId="280"/>
            <ac:spMk id="13" creationId="{1A55B684-C6D6-D0B3-FE8E-FF8E2A180D3E}"/>
          </ac:spMkLst>
        </pc:spChg>
        <pc:spChg chg="add mod">
          <ac:chgData name="Palash Pal" userId="39f185a3dc0e8162" providerId="LiveId" clId="{F2954483-568F-431D-9898-CE29F030700F}" dt="2026-05-27T06:54:10.722" v="589" actId="164"/>
          <ac:spMkLst>
            <pc:docMk/>
            <pc:sldMk cId="864100884" sldId="280"/>
            <ac:spMk id="15" creationId="{DA8E8F8C-8F9E-F4CC-05DC-E8D411472378}"/>
          </ac:spMkLst>
        </pc:spChg>
        <pc:spChg chg="mod">
          <ac:chgData name="Palash Pal" userId="39f185a3dc0e8162" providerId="LiveId" clId="{F2954483-568F-431D-9898-CE29F030700F}" dt="2026-05-26T06:40:42.320" v="254"/>
          <ac:spMkLst>
            <pc:docMk/>
            <pc:sldMk cId="864100884" sldId="280"/>
            <ac:spMk id="17" creationId="{CC1E4F16-F8FA-0A29-11D3-B8CC028032EB}"/>
          </ac:spMkLst>
        </pc:spChg>
        <pc:spChg chg="mod">
          <ac:chgData name="Palash Pal" userId="39f185a3dc0e8162" providerId="LiveId" clId="{F2954483-568F-431D-9898-CE29F030700F}" dt="2026-05-26T06:40:42.320" v="254"/>
          <ac:spMkLst>
            <pc:docMk/>
            <pc:sldMk cId="864100884" sldId="280"/>
            <ac:spMk id="18" creationId="{3F2383BD-CDF1-B823-32C7-487547875118}"/>
          </ac:spMkLst>
        </pc:spChg>
        <pc:spChg chg="mod">
          <ac:chgData name="Palash Pal" userId="39f185a3dc0e8162" providerId="LiveId" clId="{F2954483-568F-431D-9898-CE29F030700F}" dt="2026-05-27T06:54:12.526" v="591"/>
          <ac:spMkLst>
            <pc:docMk/>
            <pc:sldMk cId="864100884" sldId="280"/>
            <ac:spMk id="19" creationId="{187C1534-6C35-1270-2032-0ADD8CC67531}"/>
          </ac:spMkLst>
        </pc:spChg>
        <pc:spChg chg="mod">
          <ac:chgData name="Palash Pal" userId="39f185a3dc0e8162" providerId="LiveId" clId="{F2954483-568F-431D-9898-CE29F030700F}" dt="2026-05-26T06:40:42.320" v="254"/>
          <ac:spMkLst>
            <pc:docMk/>
            <pc:sldMk cId="864100884" sldId="280"/>
            <ac:spMk id="19" creationId="{2D22E227-3CD8-1DB4-DDAC-FC655DAD2B74}"/>
          </ac:spMkLst>
        </pc:spChg>
        <pc:spChg chg="mod">
          <ac:chgData name="Palash Pal" userId="39f185a3dc0e8162" providerId="LiveId" clId="{F2954483-568F-431D-9898-CE29F030700F}" dt="2026-05-26T06:40:42.320" v="254"/>
          <ac:spMkLst>
            <pc:docMk/>
            <pc:sldMk cId="864100884" sldId="280"/>
            <ac:spMk id="20" creationId="{B27724B7-5514-0C44-87BB-4AFA7D71B6C2}"/>
          </ac:spMkLst>
        </pc:spChg>
        <pc:spChg chg="mod">
          <ac:chgData name="Palash Pal" userId="39f185a3dc0e8162" providerId="LiveId" clId="{F2954483-568F-431D-9898-CE29F030700F}" dt="2026-05-27T06:54:12.526" v="591"/>
          <ac:spMkLst>
            <pc:docMk/>
            <pc:sldMk cId="864100884" sldId="280"/>
            <ac:spMk id="20" creationId="{BBAF0A26-4BAB-4FC4-4599-7436674534D8}"/>
          </ac:spMkLst>
        </pc:spChg>
        <pc:spChg chg="mod">
          <ac:chgData name="Palash Pal" userId="39f185a3dc0e8162" providerId="LiveId" clId="{F2954483-568F-431D-9898-CE29F030700F}" dt="2026-05-26T06:40:42.320" v="254"/>
          <ac:spMkLst>
            <pc:docMk/>
            <pc:sldMk cId="864100884" sldId="280"/>
            <ac:spMk id="21" creationId="{1A55B684-C6D6-D0B3-FE8E-FF8E2A180D3E}"/>
          </ac:spMkLst>
        </pc:spChg>
        <pc:spChg chg="mod">
          <ac:chgData name="Palash Pal" userId="39f185a3dc0e8162" providerId="LiveId" clId="{F2954483-568F-431D-9898-CE29F030700F}" dt="2026-05-27T06:54:12.526" v="591"/>
          <ac:spMkLst>
            <pc:docMk/>
            <pc:sldMk cId="864100884" sldId="280"/>
            <ac:spMk id="21" creationId="{C0242A62-82C8-1151-0C35-3A4BC6DB481D}"/>
          </ac:spMkLst>
        </pc:spChg>
        <pc:spChg chg="mod">
          <ac:chgData name="Palash Pal" userId="39f185a3dc0e8162" providerId="LiveId" clId="{F2954483-568F-431D-9898-CE29F030700F}" dt="2026-05-27T06:54:12.526" v="591"/>
          <ac:spMkLst>
            <pc:docMk/>
            <pc:sldMk cId="864100884" sldId="280"/>
            <ac:spMk id="22" creationId="{B5EB4143-0B2F-8747-E9F7-53825A063C68}"/>
          </ac:spMkLst>
        </pc:spChg>
        <pc:spChg chg="mod">
          <ac:chgData name="Palash Pal" userId="39f185a3dc0e8162" providerId="LiveId" clId="{F2954483-568F-431D-9898-CE29F030700F}" dt="2026-05-27T06:54:12.526" v="591"/>
          <ac:spMkLst>
            <pc:docMk/>
            <pc:sldMk cId="864100884" sldId="280"/>
            <ac:spMk id="23" creationId="{DA8E8F8C-8F9E-F4CC-05DC-E8D411472378}"/>
          </ac:spMkLst>
        </pc:spChg>
        <pc:grpChg chg="add del mod">
          <ac:chgData name="Palash Pal" userId="39f185a3dc0e8162" providerId="LiveId" clId="{F2954483-568F-431D-9898-CE29F030700F}" dt="2026-05-26T06:43:32.463" v="264" actId="164"/>
          <ac:grpSpMkLst>
            <pc:docMk/>
            <pc:sldMk cId="864100884" sldId="280"/>
            <ac:grpSpMk id="6" creationId="{E0832141-2D50-CBFA-1153-3AC3626C1E36}"/>
          </ac:grpSpMkLst>
        </pc:grpChg>
        <pc:grpChg chg="add mod">
          <ac:chgData name="Palash Pal" userId="39f185a3dc0e8162" providerId="LiveId" clId="{F2954483-568F-431D-9898-CE29F030700F}" dt="2026-05-26T06:40:42.320" v="254"/>
          <ac:grpSpMkLst>
            <pc:docMk/>
            <pc:sldMk cId="864100884" sldId="280"/>
            <ac:grpSpMk id="7" creationId="{E0832141-2D50-CBFA-1153-3AC3626C1E36}"/>
          </ac:grpSpMkLst>
        </pc:grpChg>
        <pc:grpChg chg="mod">
          <ac:chgData name="Palash Pal" userId="39f185a3dc0e8162" providerId="LiveId" clId="{F2954483-568F-431D-9898-CE29F030700F}" dt="2026-05-26T06:40:42.320" v="254"/>
          <ac:grpSpMkLst>
            <pc:docMk/>
            <pc:sldMk cId="864100884" sldId="280"/>
            <ac:grpSpMk id="8" creationId="{4F11B847-AA0A-0697-0685-00D8AFCC1045}"/>
          </ac:grpSpMkLst>
        </pc:grpChg>
        <pc:grpChg chg="del mod topLvl">
          <ac:chgData name="Palash Pal" userId="39f185a3dc0e8162" providerId="LiveId" clId="{F2954483-568F-431D-9898-CE29F030700F}" dt="2026-05-27T06:34:10.105" v="303" actId="478"/>
          <ac:grpSpMkLst>
            <pc:docMk/>
            <pc:sldMk cId="864100884" sldId="280"/>
            <ac:grpSpMk id="14" creationId="{4F11B847-AA0A-0697-0685-00D8AFCC1045}"/>
          </ac:grpSpMkLst>
        </pc:grpChg>
        <pc:grpChg chg="add del mod">
          <ac:chgData name="Palash Pal" userId="39f185a3dc0e8162" providerId="LiveId" clId="{F2954483-568F-431D-9898-CE29F030700F}" dt="2026-05-27T06:54:12.018" v="590" actId="21"/>
          <ac:grpSpMkLst>
            <pc:docMk/>
            <pc:sldMk cId="864100884" sldId="280"/>
            <ac:grpSpMk id="16" creationId="{65205E95-6D09-2FCC-AC5C-67018B0639A3}"/>
          </ac:grpSpMkLst>
        </pc:grpChg>
        <pc:grpChg chg="add mod">
          <ac:chgData name="Palash Pal" userId="39f185a3dc0e8162" providerId="LiveId" clId="{F2954483-568F-431D-9898-CE29F030700F}" dt="2026-05-27T06:54:12.526" v="591"/>
          <ac:grpSpMkLst>
            <pc:docMk/>
            <pc:sldMk cId="864100884" sldId="280"/>
            <ac:grpSpMk id="17" creationId="{65205E95-6D09-2FCC-AC5C-67018B0639A3}"/>
          </ac:grpSpMkLst>
        </pc:grpChg>
        <pc:grpChg chg="add mod">
          <ac:chgData name="Palash Pal" userId="39f185a3dc0e8162" providerId="LiveId" clId="{F2954483-568F-431D-9898-CE29F030700F}" dt="2026-05-26T06:43:22.040" v="258" actId="164"/>
          <ac:grpSpMkLst>
            <pc:docMk/>
            <pc:sldMk cId="864100884" sldId="280"/>
            <ac:grpSpMk id="24" creationId="{8E9B2DE6-625C-BCE7-A8B8-17EFC5C04A60}"/>
          </ac:grpSpMkLst>
        </pc:grpChg>
        <pc:picChg chg="mod">
          <ac:chgData name="Palash Pal" userId="39f185a3dc0e8162" providerId="LiveId" clId="{F2954483-568F-431D-9898-CE29F030700F}" dt="2026-05-26T06:43:32.463" v="264" actId="164"/>
          <ac:picMkLst>
            <pc:docMk/>
            <pc:sldMk cId="864100884" sldId="280"/>
            <ac:picMk id="3" creationId="{00000000-0000-0000-0000-000000000000}"/>
          </ac:picMkLst>
        </pc:picChg>
        <pc:picChg chg="add mod modCrop">
          <ac:chgData name="Palash Pal" userId="39f185a3dc0e8162" providerId="LiveId" clId="{F2954483-568F-431D-9898-CE29F030700F}" dt="2026-05-27T06:54:10.722" v="589" actId="164"/>
          <ac:picMkLst>
            <pc:docMk/>
            <pc:sldMk cId="864100884" sldId="280"/>
            <ac:picMk id="4" creationId="{D5475018-FA47-D5B9-C6AE-FF65FF692BDC}"/>
          </ac:picMkLst>
        </pc:picChg>
        <pc:picChg chg="add del mod topLvl modCrop">
          <ac:chgData name="Palash Pal" userId="39f185a3dc0e8162" providerId="LiveId" clId="{F2954483-568F-431D-9898-CE29F030700F}" dt="2026-05-26T06:43:46.196" v="279" actId="931"/>
          <ac:picMkLst>
            <pc:docMk/>
            <pc:sldMk cId="864100884" sldId="280"/>
            <ac:picMk id="5" creationId="{E211ABF4-586C-300C-BE18-02B6EB156CB7}"/>
          </ac:picMkLst>
        </pc:picChg>
        <pc:picChg chg="mod">
          <ac:chgData name="Palash Pal" userId="39f185a3dc0e8162" providerId="LiveId" clId="{F2954483-568F-431D-9898-CE29F030700F}" dt="2026-05-26T06:40:42.320" v="254"/>
          <ac:picMkLst>
            <pc:docMk/>
            <pc:sldMk cId="864100884" sldId="280"/>
            <ac:picMk id="15" creationId="{E211ABF4-586C-300C-BE18-02B6EB156CB7}"/>
          </ac:picMkLst>
        </pc:picChg>
        <pc:picChg chg="mod">
          <ac:chgData name="Palash Pal" userId="39f185a3dc0e8162" providerId="LiveId" clId="{F2954483-568F-431D-9898-CE29F030700F}" dt="2026-05-26T06:40:42.320" v="254"/>
          <ac:picMkLst>
            <pc:docMk/>
            <pc:sldMk cId="864100884" sldId="280"/>
            <ac:picMk id="16" creationId="{00000000-0000-0000-0000-000000000000}"/>
          </ac:picMkLst>
        </pc:picChg>
        <pc:picChg chg="mod">
          <ac:chgData name="Palash Pal" userId="39f185a3dc0e8162" providerId="LiveId" clId="{F2954483-568F-431D-9898-CE29F030700F}" dt="2026-05-27T06:54:12.526" v="591"/>
          <ac:picMkLst>
            <pc:docMk/>
            <pc:sldMk cId="864100884" sldId="280"/>
            <ac:picMk id="18" creationId="{D5475018-FA47-D5B9-C6AE-FF65FF692BDC}"/>
          </ac:picMkLst>
        </pc:picChg>
        <pc:picChg chg="add del mod">
          <ac:chgData name="Palash Pal" userId="39f185a3dc0e8162" providerId="LiveId" clId="{F2954483-568F-431D-9898-CE29F030700F}" dt="2026-05-26T06:43:23.110" v="260" actId="22"/>
          <ac:picMkLst>
            <pc:docMk/>
            <pc:sldMk cId="864100884" sldId="280"/>
            <ac:picMk id="23" creationId="{71714AE5-F970-DFF4-8AE8-2D6185735F2C}"/>
          </ac:picMkLst>
        </pc:picChg>
        <pc:picChg chg="add mod">
          <ac:chgData name="Palash Pal" userId="39f185a3dc0e8162" providerId="LiveId" clId="{F2954483-568F-431D-9898-CE29F030700F}" dt="2026-05-27T06:54:19.389" v="593" actId="1076"/>
          <ac:picMkLst>
            <pc:docMk/>
            <pc:sldMk cId="864100884" sldId="280"/>
            <ac:picMk id="25" creationId="{618A015C-6860-75DA-AA2D-FBC842EB74F0}"/>
          </ac:picMkLst>
        </pc:picChg>
      </pc:sldChg>
      <pc:sldChg chg="del">
        <pc:chgData name="Palash Pal" userId="39f185a3dc0e8162" providerId="LiveId" clId="{F2954483-568F-431D-9898-CE29F030700F}" dt="2026-05-26T06:37:57.790" v="227" actId="47"/>
        <pc:sldMkLst>
          <pc:docMk/>
          <pc:sldMk cId="118749216" sldId="282"/>
        </pc:sldMkLst>
      </pc:sldChg>
      <pc:sldChg chg="modSp mod">
        <pc:chgData name="Palash Pal" userId="39f185a3dc0e8162" providerId="LiveId" clId="{F2954483-568F-431D-9898-CE29F030700F}" dt="2026-05-27T07:02:24.788" v="781" actId="20577"/>
        <pc:sldMkLst>
          <pc:docMk/>
          <pc:sldMk cId="1365204663" sldId="284"/>
        </pc:sldMkLst>
        <pc:spChg chg="mod">
          <ac:chgData name="Palash Pal" userId="39f185a3dc0e8162" providerId="LiveId" clId="{F2954483-568F-431D-9898-CE29F030700F}" dt="2026-05-27T07:02:24.788" v="781" actId="20577"/>
          <ac:spMkLst>
            <pc:docMk/>
            <pc:sldMk cId="1365204663" sldId="284"/>
            <ac:spMk id="3" creationId="{00000000-0000-0000-0000-000000000000}"/>
          </ac:spMkLst>
        </pc:spChg>
      </pc:sldChg>
      <pc:sldChg chg="del">
        <pc:chgData name="Palash Pal" userId="39f185a3dc0e8162" providerId="LiveId" clId="{F2954483-568F-431D-9898-CE29F030700F}" dt="2026-05-26T06:07:41.221" v="82" actId="47"/>
        <pc:sldMkLst>
          <pc:docMk/>
          <pc:sldMk cId="2541755389" sldId="285"/>
        </pc:sldMkLst>
      </pc:sldChg>
      <pc:sldChg chg="addSp delSp modSp mod">
        <pc:chgData name="Palash Pal" userId="39f185a3dc0e8162" providerId="LiveId" clId="{F2954483-568F-431D-9898-CE29F030700F}" dt="2026-05-27T06:58:06.250" v="645" actId="20577"/>
        <pc:sldMkLst>
          <pc:docMk/>
          <pc:sldMk cId="4130377229" sldId="286"/>
        </pc:sldMkLst>
        <pc:spChg chg="add mod">
          <ac:chgData name="Palash Pal" userId="39f185a3dc0e8162" providerId="LiveId" clId="{F2954483-568F-431D-9898-CE29F030700F}" dt="2026-05-27T06:47:04.296" v="482" actId="164"/>
          <ac:spMkLst>
            <pc:docMk/>
            <pc:sldMk cId="4130377229" sldId="286"/>
            <ac:spMk id="3" creationId="{79ABF153-63F9-5C6A-EA98-7C50E72650C6}"/>
          </ac:spMkLst>
        </pc:spChg>
        <pc:spChg chg="add mod">
          <ac:chgData name="Palash Pal" userId="39f185a3dc0e8162" providerId="LiveId" clId="{F2954483-568F-431D-9898-CE29F030700F}" dt="2026-05-26T06:12:30.227" v="122" actId="164"/>
          <ac:spMkLst>
            <pc:docMk/>
            <pc:sldMk cId="4130377229" sldId="286"/>
            <ac:spMk id="3" creationId="{A2F113AC-EC56-B037-80F5-C108F0BEBAB8}"/>
          </ac:spMkLst>
        </pc:spChg>
        <pc:spChg chg="add mod">
          <ac:chgData name="Palash Pal" userId="39f185a3dc0e8162" providerId="LiveId" clId="{F2954483-568F-431D-9898-CE29F030700F}" dt="2026-05-26T06:12:30.227" v="122" actId="164"/>
          <ac:spMkLst>
            <pc:docMk/>
            <pc:sldMk cId="4130377229" sldId="286"/>
            <ac:spMk id="4" creationId="{2669E8F0-1A6F-4034-4884-F8C858D70005}"/>
          </ac:spMkLst>
        </pc:spChg>
        <pc:spChg chg="add mod">
          <ac:chgData name="Palash Pal" userId="39f185a3dc0e8162" providerId="LiveId" clId="{F2954483-568F-431D-9898-CE29F030700F}" dt="2026-05-27T06:47:04.296" v="482" actId="164"/>
          <ac:spMkLst>
            <pc:docMk/>
            <pc:sldMk cId="4130377229" sldId="286"/>
            <ac:spMk id="4" creationId="{DD0D5CEE-24EF-9581-C2A6-5ECA9E572E2F}"/>
          </ac:spMkLst>
        </pc:spChg>
        <pc:spChg chg="add mod">
          <ac:chgData name="Palash Pal" userId="39f185a3dc0e8162" providerId="LiveId" clId="{F2954483-568F-431D-9898-CE29F030700F}" dt="2026-05-26T06:12:30.227" v="122" actId="164"/>
          <ac:spMkLst>
            <pc:docMk/>
            <pc:sldMk cId="4130377229" sldId="286"/>
            <ac:spMk id="5" creationId="{97114D3A-5878-9B70-9552-13174AD365EC}"/>
          </ac:spMkLst>
        </pc:spChg>
        <pc:spChg chg="add mod">
          <ac:chgData name="Palash Pal" userId="39f185a3dc0e8162" providerId="LiveId" clId="{F2954483-568F-431D-9898-CE29F030700F}" dt="2026-05-27T06:47:04.296" v="482" actId="164"/>
          <ac:spMkLst>
            <pc:docMk/>
            <pc:sldMk cId="4130377229" sldId="286"/>
            <ac:spMk id="5" creationId="{A790AA4E-B483-DFDC-C9AE-F50CBC460758}"/>
          </ac:spMkLst>
        </pc:spChg>
        <pc:spChg chg="add mod">
          <ac:chgData name="Palash Pal" userId="39f185a3dc0e8162" providerId="LiveId" clId="{F2954483-568F-431D-9898-CE29F030700F}" dt="2026-05-27T06:47:04.296" v="482" actId="164"/>
          <ac:spMkLst>
            <pc:docMk/>
            <pc:sldMk cId="4130377229" sldId="286"/>
            <ac:spMk id="6" creationId="{551E932E-7E60-22D6-47CD-D7A3E18D1C93}"/>
          </ac:spMkLst>
        </pc:spChg>
        <pc:spChg chg="add mod">
          <ac:chgData name="Palash Pal" userId="39f185a3dc0e8162" providerId="LiveId" clId="{F2954483-568F-431D-9898-CE29F030700F}" dt="2026-05-26T06:12:30.227" v="122" actId="164"/>
          <ac:spMkLst>
            <pc:docMk/>
            <pc:sldMk cId="4130377229" sldId="286"/>
            <ac:spMk id="6" creationId="{9392B835-A887-C5E2-D70D-84D40A69FF1D}"/>
          </ac:spMkLst>
        </pc:spChg>
        <pc:spChg chg="add mod">
          <ac:chgData name="Palash Pal" userId="39f185a3dc0e8162" providerId="LiveId" clId="{F2954483-568F-431D-9898-CE29F030700F}" dt="2026-05-27T06:47:04.296" v="482" actId="164"/>
          <ac:spMkLst>
            <pc:docMk/>
            <pc:sldMk cId="4130377229" sldId="286"/>
            <ac:spMk id="7" creationId="{86292465-A08E-F9F7-61D3-DF8E0B2A74D3}"/>
          </ac:spMkLst>
        </pc:spChg>
        <pc:spChg chg="add mod">
          <ac:chgData name="Palash Pal" userId="39f185a3dc0e8162" providerId="LiveId" clId="{F2954483-568F-431D-9898-CE29F030700F}" dt="2026-05-26T06:12:30.227" v="122" actId="164"/>
          <ac:spMkLst>
            <pc:docMk/>
            <pc:sldMk cId="4130377229" sldId="286"/>
            <ac:spMk id="7" creationId="{EA642E65-65B8-E55B-EC8D-9E1E1A2DC4AE}"/>
          </ac:spMkLst>
        </pc:spChg>
        <pc:spChg chg="mod">
          <ac:chgData name="Palash Pal" userId="39f185a3dc0e8162" providerId="LiveId" clId="{F2954483-568F-431D-9898-CE29F030700F}" dt="2026-05-27T06:47:05.571" v="484"/>
          <ac:spMkLst>
            <pc:docMk/>
            <pc:sldMk cId="4130377229" sldId="286"/>
            <ac:spMk id="11" creationId="{79ABF153-63F9-5C6A-EA98-7C50E72650C6}"/>
          </ac:spMkLst>
        </pc:spChg>
        <pc:spChg chg="mod">
          <ac:chgData name="Palash Pal" userId="39f185a3dc0e8162" providerId="LiveId" clId="{F2954483-568F-431D-9898-CE29F030700F}" dt="2026-05-26T06:12:33.287" v="124"/>
          <ac:spMkLst>
            <pc:docMk/>
            <pc:sldMk cId="4130377229" sldId="286"/>
            <ac:spMk id="11" creationId="{A2F113AC-EC56-B037-80F5-C108F0BEBAB8}"/>
          </ac:spMkLst>
        </pc:spChg>
        <pc:spChg chg="mod">
          <ac:chgData name="Palash Pal" userId="39f185a3dc0e8162" providerId="LiveId" clId="{F2954483-568F-431D-9898-CE29F030700F}" dt="2026-05-26T06:12:33.287" v="124"/>
          <ac:spMkLst>
            <pc:docMk/>
            <pc:sldMk cId="4130377229" sldId="286"/>
            <ac:spMk id="12" creationId="{2669E8F0-1A6F-4034-4884-F8C858D70005}"/>
          </ac:spMkLst>
        </pc:spChg>
        <pc:spChg chg="mod">
          <ac:chgData name="Palash Pal" userId="39f185a3dc0e8162" providerId="LiveId" clId="{F2954483-568F-431D-9898-CE29F030700F}" dt="2026-05-27T06:47:05.571" v="484"/>
          <ac:spMkLst>
            <pc:docMk/>
            <pc:sldMk cId="4130377229" sldId="286"/>
            <ac:spMk id="12" creationId="{DD0D5CEE-24EF-9581-C2A6-5ECA9E572E2F}"/>
          </ac:spMkLst>
        </pc:spChg>
        <pc:spChg chg="mod">
          <ac:chgData name="Palash Pal" userId="39f185a3dc0e8162" providerId="LiveId" clId="{F2954483-568F-431D-9898-CE29F030700F}" dt="2026-05-26T06:12:33.287" v="124"/>
          <ac:spMkLst>
            <pc:docMk/>
            <pc:sldMk cId="4130377229" sldId="286"/>
            <ac:spMk id="13" creationId="{97114D3A-5878-9B70-9552-13174AD365EC}"/>
          </ac:spMkLst>
        </pc:spChg>
        <pc:spChg chg="mod">
          <ac:chgData name="Palash Pal" userId="39f185a3dc0e8162" providerId="LiveId" clId="{F2954483-568F-431D-9898-CE29F030700F}" dt="2026-05-27T06:47:05.571" v="484"/>
          <ac:spMkLst>
            <pc:docMk/>
            <pc:sldMk cId="4130377229" sldId="286"/>
            <ac:spMk id="13" creationId="{A790AA4E-B483-DFDC-C9AE-F50CBC460758}"/>
          </ac:spMkLst>
        </pc:spChg>
        <pc:spChg chg="mod">
          <ac:chgData name="Palash Pal" userId="39f185a3dc0e8162" providerId="LiveId" clId="{F2954483-568F-431D-9898-CE29F030700F}" dt="2026-05-27T06:47:05.571" v="484"/>
          <ac:spMkLst>
            <pc:docMk/>
            <pc:sldMk cId="4130377229" sldId="286"/>
            <ac:spMk id="14" creationId="{551E932E-7E60-22D6-47CD-D7A3E18D1C93}"/>
          </ac:spMkLst>
        </pc:spChg>
        <pc:spChg chg="mod">
          <ac:chgData name="Palash Pal" userId="39f185a3dc0e8162" providerId="LiveId" clId="{F2954483-568F-431D-9898-CE29F030700F}" dt="2026-05-26T06:12:33.287" v="124"/>
          <ac:spMkLst>
            <pc:docMk/>
            <pc:sldMk cId="4130377229" sldId="286"/>
            <ac:spMk id="14" creationId="{9392B835-A887-C5E2-D70D-84D40A69FF1D}"/>
          </ac:spMkLst>
        </pc:spChg>
        <pc:spChg chg="mod">
          <ac:chgData name="Palash Pal" userId="39f185a3dc0e8162" providerId="LiveId" clId="{F2954483-568F-431D-9898-CE29F030700F}" dt="2026-05-27T06:47:05.571" v="484"/>
          <ac:spMkLst>
            <pc:docMk/>
            <pc:sldMk cId="4130377229" sldId="286"/>
            <ac:spMk id="15" creationId="{86292465-A08E-F9F7-61D3-DF8E0B2A74D3}"/>
          </ac:spMkLst>
        </pc:spChg>
        <pc:spChg chg="mod">
          <ac:chgData name="Palash Pal" userId="39f185a3dc0e8162" providerId="LiveId" clId="{F2954483-568F-431D-9898-CE29F030700F}" dt="2026-05-26T06:12:33.287" v="124"/>
          <ac:spMkLst>
            <pc:docMk/>
            <pc:sldMk cId="4130377229" sldId="286"/>
            <ac:spMk id="15" creationId="{EA642E65-65B8-E55B-EC8D-9E1E1A2DC4AE}"/>
          </ac:spMkLst>
        </pc:spChg>
        <pc:spChg chg="add mod topLvl">
          <ac:chgData name="Palash Pal" userId="39f185a3dc0e8162" providerId="LiveId" clId="{F2954483-568F-431D-9898-CE29F030700F}" dt="2026-05-27T06:58:06.250" v="645" actId="20577"/>
          <ac:spMkLst>
            <pc:docMk/>
            <pc:sldMk cId="4130377229" sldId="286"/>
            <ac:spMk id="18" creationId="{00000000-0000-0000-0000-000000000000}"/>
          </ac:spMkLst>
        </pc:spChg>
        <pc:grpChg chg="add del mod">
          <ac:chgData name="Palash Pal" userId="39f185a3dc0e8162" providerId="LiveId" clId="{F2954483-568F-431D-9898-CE29F030700F}" dt="2026-05-26T06:12:32.646" v="123" actId="21"/>
          <ac:grpSpMkLst>
            <pc:docMk/>
            <pc:sldMk cId="4130377229" sldId="286"/>
            <ac:grpSpMk id="8" creationId="{6D767DCB-5135-287D-5D9E-6202F5864684}"/>
          </ac:grpSpMkLst>
        </pc:grpChg>
        <pc:grpChg chg="add del mod">
          <ac:chgData name="Palash Pal" userId="39f185a3dc0e8162" providerId="LiveId" clId="{F2954483-568F-431D-9898-CE29F030700F}" dt="2026-05-27T06:47:04.966" v="483" actId="21"/>
          <ac:grpSpMkLst>
            <pc:docMk/>
            <pc:sldMk cId="4130377229" sldId="286"/>
            <ac:grpSpMk id="8" creationId="{B44056FB-CDFD-D5CA-B35B-1DA34DE6DE64}"/>
          </ac:grpSpMkLst>
        </pc:grpChg>
        <pc:grpChg chg="add mod">
          <ac:chgData name="Palash Pal" userId="39f185a3dc0e8162" providerId="LiveId" clId="{F2954483-568F-431D-9898-CE29F030700F}" dt="2026-05-26T06:12:33.287" v="124"/>
          <ac:grpSpMkLst>
            <pc:docMk/>
            <pc:sldMk cId="4130377229" sldId="286"/>
            <ac:grpSpMk id="9" creationId="{6D767DCB-5135-287D-5D9E-6202F5864684}"/>
          </ac:grpSpMkLst>
        </pc:grpChg>
        <pc:grpChg chg="add mod">
          <ac:chgData name="Palash Pal" userId="39f185a3dc0e8162" providerId="LiveId" clId="{F2954483-568F-431D-9898-CE29F030700F}" dt="2026-05-27T06:47:05.571" v="484"/>
          <ac:grpSpMkLst>
            <pc:docMk/>
            <pc:sldMk cId="4130377229" sldId="286"/>
            <ac:grpSpMk id="9" creationId="{B44056FB-CDFD-D5CA-B35B-1DA34DE6DE64}"/>
          </ac:grpSpMkLst>
        </pc:grpChg>
        <pc:grpChg chg="add del mod">
          <ac:chgData name="Palash Pal" userId="39f185a3dc0e8162" providerId="LiveId" clId="{F2954483-568F-431D-9898-CE29F030700F}" dt="2026-05-27T06:45:23.159" v="457" actId="165"/>
          <ac:grpSpMkLst>
            <pc:docMk/>
            <pc:sldMk cId="4130377229" sldId="286"/>
            <ac:grpSpMk id="19" creationId="{2690A0BE-04A0-01F2-0A8F-4407DBBCBFDF}"/>
          </ac:grpSpMkLst>
        </pc:grpChg>
        <pc:grpChg chg="add mod">
          <ac:chgData name="Palash Pal" userId="39f185a3dc0e8162" providerId="LiveId" clId="{F2954483-568F-431D-9898-CE29F030700F}" dt="2026-05-27T06:57:18.694" v="631" actId="1036"/>
          <ac:grpSpMkLst>
            <pc:docMk/>
            <pc:sldMk cId="4130377229" sldId="286"/>
            <ac:grpSpMk id="21" creationId="{36BF699C-0F84-3764-D285-B6F6F7119BC4}"/>
          </ac:grpSpMkLst>
        </pc:grpChg>
        <pc:picChg chg="mod">
          <ac:chgData name="Palash Pal" userId="39f185a3dc0e8162" providerId="LiveId" clId="{F2954483-568F-431D-9898-CE29F030700F}" dt="2026-05-26T06:12:30.227" v="122" actId="164"/>
          <ac:picMkLst>
            <pc:docMk/>
            <pc:sldMk cId="4130377229" sldId="286"/>
            <ac:picMk id="2" creationId="{00000000-0000-0000-0000-000000000000}"/>
          </ac:picMkLst>
        </pc:picChg>
        <pc:picChg chg="add mod">
          <ac:chgData name="Palash Pal" userId="39f185a3dc0e8162" providerId="LiveId" clId="{F2954483-568F-431D-9898-CE29F030700F}" dt="2026-05-27T06:47:04.296" v="482" actId="164"/>
          <ac:picMkLst>
            <pc:docMk/>
            <pc:sldMk cId="4130377229" sldId="286"/>
            <ac:picMk id="2" creationId="{C2BE31D4-C8B3-FB7C-0CBD-AA57A57F999B}"/>
          </ac:picMkLst>
        </pc:picChg>
        <pc:picChg chg="mod">
          <ac:chgData name="Palash Pal" userId="39f185a3dc0e8162" providerId="LiveId" clId="{F2954483-568F-431D-9898-CE29F030700F}" dt="2026-05-26T06:12:33.287" v="124"/>
          <ac:picMkLst>
            <pc:docMk/>
            <pc:sldMk cId="4130377229" sldId="286"/>
            <ac:picMk id="10" creationId="{00000000-0000-0000-0000-000000000000}"/>
          </ac:picMkLst>
        </pc:picChg>
        <pc:picChg chg="mod">
          <ac:chgData name="Palash Pal" userId="39f185a3dc0e8162" providerId="LiveId" clId="{F2954483-568F-431D-9898-CE29F030700F}" dt="2026-05-27T06:47:05.571" v="484"/>
          <ac:picMkLst>
            <pc:docMk/>
            <pc:sldMk cId="4130377229" sldId="286"/>
            <ac:picMk id="10" creationId="{C2BE31D4-C8B3-FB7C-0CBD-AA57A57F999B}"/>
          </ac:picMkLst>
        </pc:picChg>
        <pc:picChg chg="add del mod topLvl">
          <ac:chgData name="Palash Pal" userId="39f185a3dc0e8162" providerId="LiveId" clId="{F2954483-568F-431D-9898-CE29F030700F}" dt="2026-05-27T06:45:27.648" v="458" actId="478"/>
          <ac:picMkLst>
            <pc:docMk/>
            <pc:sldMk cId="4130377229" sldId="286"/>
            <ac:picMk id="17" creationId="{BA1282BF-C046-C94E-B0E4-0BCDF0D7B2C9}"/>
          </ac:picMkLst>
        </pc:picChg>
        <pc:picChg chg="add mod">
          <ac:chgData name="Palash Pal" userId="39f185a3dc0e8162" providerId="LiveId" clId="{F2954483-568F-431D-9898-CE29F030700F}" dt="2026-05-27T06:57:17.143" v="628" actId="164"/>
          <ac:picMkLst>
            <pc:docMk/>
            <pc:sldMk cId="4130377229" sldId="286"/>
            <ac:picMk id="20" creationId="{0A60146D-C0AA-7FD0-90FF-68EDAB8E8367}"/>
          </ac:picMkLst>
        </pc:picChg>
      </pc:sldChg>
      <pc:sldChg chg="delSp modSp del mod">
        <pc:chgData name="Palash Pal" userId="39f185a3dc0e8162" providerId="LiveId" clId="{F2954483-568F-431D-9898-CE29F030700F}" dt="2026-05-26T06:10:01.476" v="110" actId="47"/>
        <pc:sldMkLst>
          <pc:docMk/>
          <pc:sldMk cId="4151957108" sldId="287"/>
        </pc:sldMkLst>
        <pc:picChg chg="del mod modCrop">
          <ac:chgData name="Palash Pal" userId="39f185a3dc0e8162" providerId="LiveId" clId="{F2954483-568F-431D-9898-CE29F030700F}" dt="2026-05-26T06:08:53.853" v="89" actId="21"/>
          <ac:picMkLst>
            <pc:docMk/>
            <pc:sldMk cId="4151957108" sldId="287"/>
            <ac:picMk id="2" creationId="{00000000-0000-0000-0000-000000000000}"/>
          </ac:picMkLst>
        </pc:picChg>
      </pc:sldChg>
      <pc:sldChg chg="addSp delSp modSp del mod">
        <pc:chgData name="Palash Pal" userId="39f185a3dc0e8162" providerId="LiveId" clId="{F2954483-568F-431D-9898-CE29F030700F}" dt="2026-05-27T06:34:36.478" v="307" actId="47"/>
        <pc:sldMkLst>
          <pc:docMk/>
          <pc:sldMk cId="3845393839" sldId="288"/>
        </pc:sldMkLst>
        <pc:spChg chg="add mod">
          <ac:chgData name="Palash Pal" userId="39f185a3dc0e8162" providerId="LiveId" clId="{F2954483-568F-431D-9898-CE29F030700F}" dt="2026-05-26T06:36:00.183" v="223" actId="1076"/>
          <ac:spMkLst>
            <pc:docMk/>
            <pc:sldMk cId="3845393839" sldId="288"/>
            <ac:spMk id="14" creationId="{8A0CA253-92EA-954F-4CA1-8291F31F4270}"/>
          </ac:spMkLst>
        </pc:spChg>
        <pc:grpChg chg="add del mod">
          <ac:chgData name="Palash Pal" userId="39f185a3dc0e8162" providerId="LiveId" clId="{F2954483-568F-431D-9898-CE29F030700F}" dt="2026-05-26T06:35:30.797" v="213" actId="21"/>
          <ac:grpSpMkLst>
            <pc:docMk/>
            <pc:sldMk cId="3845393839" sldId="288"/>
            <ac:grpSpMk id="8" creationId="{6B2AA294-F45D-F321-C7A2-6F9B048ACE30}"/>
          </ac:grpSpMkLst>
        </pc:grpChg>
        <pc:grpChg chg="add mod">
          <ac:chgData name="Palash Pal" userId="39f185a3dc0e8162" providerId="LiveId" clId="{F2954483-568F-431D-9898-CE29F030700F}" dt="2026-05-26T06:35:31.442" v="214"/>
          <ac:grpSpMkLst>
            <pc:docMk/>
            <pc:sldMk cId="3845393839" sldId="288"/>
            <ac:grpSpMk id="9" creationId="{6B2AA294-F45D-F321-C7A2-6F9B048ACE30}"/>
          </ac:grpSpMkLst>
        </pc:grpChg>
        <pc:picChg chg="mod">
          <ac:chgData name="Palash Pal" userId="39f185a3dc0e8162" providerId="LiveId" clId="{F2954483-568F-431D-9898-CE29F030700F}" dt="2026-05-26T06:35:28.016" v="212" actId="164"/>
          <ac:picMkLst>
            <pc:docMk/>
            <pc:sldMk cId="3845393839" sldId="288"/>
            <ac:picMk id="2" creationId="{00000000-0000-0000-0000-000000000000}"/>
          </ac:picMkLst>
        </pc:picChg>
        <pc:picChg chg="add mod">
          <ac:chgData name="Palash Pal" userId="39f185a3dc0e8162" providerId="LiveId" clId="{F2954483-568F-431D-9898-CE29F030700F}" dt="2026-05-26T06:28:02.672" v="194"/>
          <ac:picMkLst>
            <pc:docMk/>
            <pc:sldMk cId="3845393839" sldId="288"/>
            <ac:picMk id="3" creationId="{2B459AA8-F52E-C638-11AE-F288EC2780D5}"/>
          </ac:picMkLst>
        </pc:picChg>
        <pc:picChg chg="add del mod modCrop">
          <ac:chgData name="Palash Pal" userId="39f185a3dc0e8162" providerId="LiveId" clId="{F2954483-568F-431D-9898-CE29F030700F}" dt="2026-05-26T06:34:25.855" v="201" actId="478"/>
          <ac:picMkLst>
            <pc:docMk/>
            <pc:sldMk cId="3845393839" sldId="288"/>
            <ac:picMk id="5" creationId="{DCD0A41A-F9DF-BED1-EBB9-FC44CF989BDC}"/>
          </ac:picMkLst>
        </pc:picChg>
        <pc:picChg chg="add mod modCrop">
          <ac:chgData name="Palash Pal" userId="39f185a3dc0e8162" providerId="LiveId" clId="{F2954483-568F-431D-9898-CE29F030700F}" dt="2026-05-26T06:35:28.016" v="212" actId="164"/>
          <ac:picMkLst>
            <pc:docMk/>
            <pc:sldMk cId="3845393839" sldId="288"/>
            <ac:picMk id="7" creationId="{739522B9-D6AB-A2EA-08BD-0229DC73C396}"/>
          </ac:picMkLst>
        </pc:picChg>
        <pc:picChg chg="mod">
          <ac:chgData name="Palash Pal" userId="39f185a3dc0e8162" providerId="LiveId" clId="{F2954483-568F-431D-9898-CE29F030700F}" dt="2026-05-26T06:35:31.442" v="214"/>
          <ac:picMkLst>
            <pc:docMk/>
            <pc:sldMk cId="3845393839" sldId="288"/>
            <ac:picMk id="10" creationId="{00000000-0000-0000-0000-000000000000}"/>
          </ac:picMkLst>
        </pc:picChg>
        <pc:picChg chg="mod">
          <ac:chgData name="Palash Pal" userId="39f185a3dc0e8162" providerId="LiveId" clId="{F2954483-568F-431D-9898-CE29F030700F}" dt="2026-05-26T06:35:31.442" v="214"/>
          <ac:picMkLst>
            <pc:docMk/>
            <pc:sldMk cId="3845393839" sldId="288"/>
            <ac:picMk id="11" creationId="{739522B9-D6AB-A2EA-08BD-0229DC73C396}"/>
          </ac:picMkLst>
        </pc:picChg>
        <pc:picChg chg="add mod">
          <ac:chgData name="Palash Pal" userId="39f185a3dc0e8162" providerId="LiveId" clId="{F2954483-568F-431D-9898-CE29F030700F}" dt="2026-05-26T06:35:42.268" v="218" actId="1076"/>
          <ac:picMkLst>
            <pc:docMk/>
            <pc:sldMk cId="3845393839" sldId="288"/>
            <ac:picMk id="13" creationId="{7C8D11FB-2125-F667-F391-12FA03DC6903}"/>
          </ac:picMkLst>
        </pc:picChg>
      </pc:sldChg>
      <pc:sldChg chg="addSp delSp modSp mod">
        <pc:chgData name="Palash Pal" userId="39f185a3dc0e8162" providerId="LiveId" clId="{F2954483-568F-431D-9898-CE29F030700F}" dt="2026-05-27T07:02:49.652" v="787" actId="20577"/>
        <pc:sldMkLst>
          <pc:docMk/>
          <pc:sldMk cId="3322612479" sldId="290"/>
        </pc:sldMkLst>
        <pc:spChg chg="add mod">
          <ac:chgData name="Palash Pal" userId="39f185a3dc0e8162" providerId="LiveId" clId="{F2954483-568F-431D-9898-CE29F030700F}" dt="2026-05-27T07:02:49.652" v="787" actId="20577"/>
          <ac:spMkLst>
            <pc:docMk/>
            <pc:sldMk cId="3322612479" sldId="290"/>
            <ac:spMk id="3" creationId="{D52808D4-3815-E5E5-8AE0-E590922AC4CF}"/>
          </ac:spMkLst>
        </pc:spChg>
        <pc:spChg chg="add mod">
          <ac:chgData name="Palash Pal" userId="39f185a3dc0e8162" providerId="LiveId" clId="{F2954483-568F-431D-9898-CE29F030700F}" dt="2026-05-27T06:52:22.782" v="544" actId="164"/>
          <ac:spMkLst>
            <pc:docMk/>
            <pc:sldMk cId="3322612479" sldId="290"/>
            <ac:spMk id="4" creationId="{72AE31D6-BA50-92D5-24EF-7ED6984C0D9B}"/>
          </ac:spMkLst>
        </pc:spChg>
        <pc:spChg chg="add mod">
          <ac:chgData name="Palash Pal" userId="39f185a3dc0e8162" providerId="LiveId" clId="{F2954483-568F-431D-9898-CE29F030700F}" dt="2026-05-27T06:52:22.782" v="544" actId="164"/>
          <ac:spMkLst>
            <pc:docMk/>
            <pc:sldMk cId="3322612479" sldId="290"/>
            <ac:spMk id="5" creationId="{AFB973EA-2EB1-2D8C-08BE-C31750DC0D8E}"/>
          </ac:spMkLst>
        </pc:spChg>
        <pc:spChg chg="add mod">
          <ac:chgData name="Palash Pal" userId="39f185a3dc0e8162" providerId="LiveId" clId="{F2954483-568F-431D-9898-CE29F030700F}" dt="2026-05-27T06:52:22.782" v="544" actId="164"/>
          <ac:spMkLst>
            <pc:docMk/>
            <pc:sldMk cId="3322612479" sldId="290"/>
            <ac:spMk id="6" creationId="{425A1CBE-1A26-635E-0F2E-E7A93DEE7E66}"/>
          </ac:spMkLst>
        </pc:spChg>
        <pc:spChg chg="add mod">
          <ac:chgData name="Palash Pal" userId="39f185a3dc0e8162" providerId="LiveId" clId="{F2954483-568F-431D-9898-CE29F030700F}" dt="2026-05-27T06:52:22.782" v="544" actId="164"/>
          <ac:spMkLst>
            <pc:docMk/>
            <pc:sldMk cId="3322612479" sldId="290"/>
            <ac:spMk id="7" creationId="{AB8A1514-311D-E01B-566C-83A7129CA9E8}"/>
          </ac:spMkLst>
        </pc:spChg>
        <pc:spChg chg="add mod">
          <ac:chgData name="Palash Pal" userId="39f185a3dc0e8162" providerId="LiveId" clId="{F2954483-568F-431D-9898-CE29F030700F}" dt="2026-05-27T06:52:22.782" v="544" actId="164"/>
          <ac:spMkLst>
            <pc:docMk/>
            <pc:sldMk cId="3322612479" sldId="290"/>
            <ac:spMk id="8" creationId="{12AAE70A-9ED2-0341-6F2F-C494B0A15ECF}"/>
          </ac:spMkLst>
        </pc:spChg>
        <pc:spChg chg="mod">
          <ac:chgData name="Palash Pal" userId="39f185a3dc0e8162" providerId="LiveId" clId="{F2954483-568F-431D-9898-CE29F030700F}" dt="2026-05-27T06:52:24.577" v="546"/>
          <ac:spMkLst>
            <pc:docMk/>
            <pc:sldMk cId="3322612479" sldId="290"/>
            <ac:spMk id="12" creationId="{72AE31D6-BA50-92D5-24EF-7ED6984C0D9B}"/>
          </ac:spMkLst>
        </pc:spChg>
        <pc:spChg chg="mod">
          <ac:chgData name="Palash Pal" userId="39f185a3dc0e8162" providerId="LiveId" clId="{F2954483-568F-431D-9898-CE29F030700F}" dt="2026-05-27T06:52:24.577" v="546"/>
          <ac:spMkLst>
            <pc:docMk/>
            <pc:sldMk cId="3322612479" sldId="290"/>
            <ac:spMk id="13" creationId="{AFB973EA-2EB1-2D8C-08BE-C31750DC0D8E}"/>
          </ac:spMkLst>
        </pc:spChg>
        <pc:spChg chg="mod">
          <ac:chgData name="Palash Pal" userId="39f185a3dc0e8162" providerId="LiveId" clId="{F2954483-568F-431D-9898-CE29F030700F}" dt="2026-05-27T06:52:24.577" v="546"/>
          <ac:spMkLst>
            <pc:docMk/>
            <pc:sldMk cId="3322612479" sldId="290"/>
            <ac:spMk id="14" creationId="{425A1CBE-1A26-635E-0F2E-E7A93DEE7E66}"/>
          </ac:spMkLst>
        </pc:spChg>
        <pc:spChg chg="mod">
          <ac:chgData name="Palash Pal" userId="39f185a3dc0e8162" providerId="LiveId" clId="{F2954483-568F-431D-9898-CE29F030700F}" dt="2026-05-27T06:52:24.577" v="546"/>
          <ac:spMkLst>
            <pc:docMk/>
            <pc:sldMk cId="3322612479" sldId="290"/>
            <ac:spMk id="15" creationId="{AB8A1514-311D-E01B-566C-83A7129CA9E8}"/>
          </ac:spMkLst>
        </pc:spChg>
        <pc:spChg chg="mod">
          <ac:chgData name="Palash Pal" userId="39f185a3dc0e8162" providerId="LiveId" clId="{F2954483-568F-431D-9898-CE29F030700F}" dt="2026-05-27T06:52:24.577" v="546"/>
          <ac:spMkLst>
            <pc:docMk/>
            <pc:sldMk cId="3322612479" sldId="290"/>
            <ac:spMk id="16" creationId="{12AAE70A-9ED2-0341-6F2F-C494B0A15ECF}"/>
          </ac:spMkLst>
        </pc:spChg>
        <pc:grpChg chg="add del mod">
          <ac:chgData name="Palash Pal" userId="39f185a3dc0e8162" providerId="LiveId" clId="{F2954483-568F-431D-9898-CE29F030700F}" dt="2026-05-27T06:52:23.748" v="545" actId="21"/>
          <ac:grpSpMkLst>
            <pc:docMk/>
            <pc:sldMk cId="3322612479" sldId="290"/>
            <ac:grpSpMk id="9" creationId="{222FA54C-916D-BF44-3EA6-CD2B8D802A3C}"/>
          </ac:grpSpMkLst>
        </pc:grpChg>
        <pc:grpChg chg="add mod">
          <ac:chgData name="Palash Pal" userId="39f185a3dc0e8162" providerId="LiveId" clId="{F2954483-568F-431D-9898-CE29F030700F}" dt="2026-05-27T06:52:24.577" v="546"/>
          <ac:grpSpMkLst>
            <pc:docMk/>
            <pc:sldMk cId="3322612479" sldId="290"/>
            <ac:grpSpMk id="10" creationId="{222FA54C-916D-BF44-3EA6-CD2B8D802A3C}"/>
          </ac:grpSpMkLst>
        </pc:grpChg>
        <pc:picChg chg="mod">
          <ac:chgData name="Palash Pal" userId="39f185a3dc0e8162" providerId="LiveId" clId="{F2954483-568F-431D-9898-CE29F030700F}" dt="2026-05-26T06:25:56.707" v="188" actId="1076"/>
          <ac:picMkLst>
            <pc:docMk/>
            <pc:sldMk cId="3322612479" sldId="290"/>
            <ac:picMk id="2" creationId="{00000000-0000-0000-0000-000000000000}"/>
          </ac:picMkLst>
        </pc:picChg>
        <pc:picChg chg="add mod">
          <ac:chgData name="Palash Pal" userId="39f185a3dc0e8162" providerId="LiveId" clId="{F2954483-568F-431D-9898-CE29F030700F}" dt="2026-05-27T06:52:22.782" v="544" actId="164"/>
          <ac:picMkLst>
            <pc:docMk/>
            <pc:sldMk cId="3322612479" sldId="290"/>
            <ac:picMk id="2" creationId="{A8221BDA-7428-24FB-4CD1-FF8EACFAB863}"/>
          </ac:picMkLst>
        </pc:picChg>
        <pc:picChg chg="add mod">
          <ac:chgData name="Palash Pal" userId="39f185a3dc0e8162" providerId="LiveId" clId="{F2954483-568F-431D-9898-CE29F030700F}" dt="2026-05-26T06:26:15.668" v="192" actId="1076"/>
          <ac:picMkLst>
            <pc:docMk/>
            <pc:sldMk cId="3322612479" sldId="290"/>
            <ac:picMk id="4" creationId="{9B9A31D9-E58A-D954-98CE-0E43F4CE482E}"/>
          </ac:picMkLst>
        </pc:picChg>
        <pc:picChg chg="add mod">
          <ac:chgData name="Palash Pal" userId="39f185a3dc0e8162" providerId="LiveId" clId="{F2954483-568F-431D-9898-CE29F030700F}" dt="2026-05-26T06:26:07.453" v="191" actId="1076"/>
          <ac:picMkLst>
            <pc:docMk/>
            <pc:sldMk cId="3322612479" sldId="290"/>
            <ac:picMk id="5" creationId="{4F33E894-301D-307B-8EC5-6E5C36EE16F9}"/>
          </ac:picMkLst>
        </pc:picChg>
        <pc:picChg chg="add mod">
          <ac:chgData name="Palash Pal" userId="39f185a3dc0e8162" providerId="LiveId" clId="{F2954483-568F-431D-9898-CE29F030700F}" dt="2026-05-26T06:26:03.435" v="190" actId="1076"/>
          <ac:picMkLst>
            <pc:docMk/>
            <pc:sldMk cId="3322612479" sldId="290"/>
            <ac:picMk id="6" creationId="{F4394BEC-2FCF-9DE7-25F6-7B5C0CC86AFD}"/>
          </ac:picMkLst>
        </pc:picChg>
        <pc:picChg chg="add mod">
          <ac:chgData name="Palash Pal" userId="39f185a3dc0e8162" providerId="LiveId" clId="{F2954483-568F-431D-9898-CE29F030700F}" dt="2026-05-26T06:26:00.209" v="189" actId="1076"/>
          <ac:picMkLst>
            <pc:docMk/>
            <pc:sldMk cId="3322612479" sldId="290"/>
            <ac:picMk id="7" creationId="{4DD02243-EA60-4A76-68AA-A3447EADCB38}"/>
          </ac:picMkLst>
        </pc:picChg>
        <pc:picChg chg="add mod">
          <ac:chgData name="Palash Pal" userId="39f185a3dc0e8162" providerId="LiveId" clId="{F2954483-568F-431D-9898-CE29F030700F}" dt="2026-05-26T06:25:51.819" v="187" actId="1076"/>
          <ac:picMkLst>
            <pc:docMk/>
            <pc:sldMk cId="3322612479" sldId="290"/>
            <ac:picMk id="8" creationId="{C26316EF-CBFD-6A52-E080-ACE0EDF3E95E}"/>
          </ac:picMkLst>
        </pc:picChg>
        <pc:picChg chg="mod">
          <ac:chgData name="Palash Pal" userId="39f185a3dc0e8162" providerId="LiveId" clId="{F2954483-568F-431D-9898-CE29F030700F}" dt="2026-05-27T06:52:24.577" v="546"/>
          <ac:picMkLst>
            <pc:docMk/>
            <pc:sldMk cId="3322612479" sldId="290"/>
            <ac:picMk id="11" creationId="{A8221BDA-7428-24FB-4CD1-FF8EACFAB863}"/>
          </ac:picMkLst>
        </pc:picChg>
        <pc:picChg chg="add mod">
          <ac:chgData name="Palash Pal" userId="39f185a3dc0e8162" providerId="LiveId" clId="{F2954483-568F-431D-9898-CE29F030700F}" dt="2026-05-27T06:52:30.281" v="548" actId="1076"/>
          <ac:picMkLst>
            <pc:docMk/>
            <pc:sldMk cId="3322612479" sldId="290"/>
            <ac:picMk id="18" creationId="{75F9285D-483E-04B5-5EB0-FECA1B78020B}"/>
          </ac:picMkLst>
        </pc:picChg>
        <pc:picChg chg="del">
          <ac:chgData name="Palash Pal" userId="39f185a3dc0e8162" providerId="LiveId" clId="{F2954483-568F-431D-9898-CE29F030700F}" dt="2026-05-27T06:33:24.249" v="298" actId="478"/>
          <ac:picMkLst>
            <pc:docMk/>
            <pc:sldMk cId="3322612479" sldId="290"/>
            <ac:picMk id="34" creationId="{3B062AE5-B198-F7D0-8245-211C143BD30A}"/>
          </ac:picMkLst>
        </pc:picChg>
      </pc:sldChg>
      <pc:sldChg chg="addSp delSp modSp mod">
        <pc:chgData name="Palash Pal" userId="39f185a3dc0e8162" providerId="LiveId" clId="{F2954483-568F-431D-9898-CE29F030700F}" dt="2026-05-27T07:02:43.159" v="785" actId="20577"/>
        <pc:sldMkLst>
          <pc:docMk/>
          <pc:sldMk cId="1982316859" sldId="291"/>
        </pc:sldMkLst>
        <pc:spChg chg="add del mod">
          <ac:chgData name="Palash Pal" userId="39f185a3dc0e8162" providerId="LiveId" clId="{F2954483-568F-431D-9898-CE29F030700F}" dt="2026-05-26T06:16:54.693" v="166" actId="21"/>
          <ac:spMkLst>
            <pc:docMk/>
            <pc:sldMk cId="1982316859" sldId="291"/>
            <ac:spMk id="8" creationId="{9ED69A86-A76A-6465-FE45-53A0A490481F}"/>
          </ac:spMkLst>
        </pc:spChg>
        <pc:spChg chg="add del mod">
          <ac:chgData name="Palash Pal" userId="39f185a3dc0e8162" providerId="LiveId" clId="{F2954483-568F-431D-9898-CE29F030700F}" dt="2026-05-26T06:16:54.693" v="166" actId="21"/>
          <ac:spMkLst>
            <pc:docMk/>
            <pc:sldMk cId="1982316859" sldId="291"/>
            <ac:spMk id="9" creationId="{7D30F262-5743-E095-EA33-684B934152B6}"/>
          </ac:spMkLst>
        </pc:spChg>
        <pc:spChg chg="add del mod">
          <ac:chgData name="Palash Pal" userId="39f185a3dc0e8162" providerId="LiveId" clId="{F2954483-568F-431D-9898-CE29F030700F}" dt="2026-05-26T06:16:54.693" v="166" actId="21"/>
          <ac:spMkLst>
            <pc:docMk/>
            <pc:sldMk cId="1982316859" sldId="291"/>
            <ac:spMk id="10" creationId="{4CA71EFD-945E-44DA-64AA-28D13124E2EE}"/>
          </ac:spMkLst>
        </pc:spChg>
        <pc:spChg chg="add del mod">
          <ac:chgData name="Palash Pal" userId="39f185a3dc0e8162" providerId="LiveId" clId="{F2954483-568F-431D-9898-CE29F030700F}" dt="2026-05-26T06:16:54.693" v="166" actId="21"/>
          <ac:spMkLst>
            <pc:docMk/>
            <pc:sldMk cId="1982316859" sldId="291"/>
            <ac:spMk id="11" creationId="{0FCD5924-77ED-941C-62B9-641752768F41}"/>
          </ac:spMkLst>
        </pc:spChg>
        <pc:spChg chg="add del mod">
          <ac:chgData name="Palash Pal" userId="39f185a3dc0e8162" providerId="LiveId" clId="{F2954483-568F-431D-9898-CE29F030700F}" dt="2026-05-26T06:16:54.693" v="166" actId="21"/>
          <ac:spMkLst>
            <pc:docMk/>
            <pc:sldMk cId="1982316859" sldId="291"/>
            <ac:spMk id="12" creationId="{5F6924B9-EB1C-B581-ED15-AA5AE6B1CEC8}"/>
          </ac:spMkLst>
        </pc:spChg>
        <pc:spChg chg="add mod">
          <ac:chgData name="Palash Pal" userId="39f185a3dc0e8162" providerId="LiveId" clId="{F2954483-568F-431D-9898-CE29F030700F}" dt="2026-05-26T06:16:55.559" v="167"/>
          <ac:spMkLst>
            <pc:docMk/>
            <pc:sldMk cId="1982316859" sldId="291"/>
            <ac:spMk id="14" creationId="{9ED69A86-A76A-6465-FE45-53A0A490481F}"/>
          </ac:spMkLst>
        </pc:spChg>
        <pc:spChg chg="add mod">
          <ac:chgData name="Palash Pal" userId="39f185a3dc0e8162" providerId="LiveId" clId="{F2954483-568F-431D-9898-CE29F030700F}" dt="2026-05-26T06:16:55.559" v="167"/>
          <ac:spMkLst>
            <pc:docMk/>
            <pc:sldMk cId="1982316859" sldId="291"/>
            <ac:spMk id="15" creationId="{7D30F262-5743-E095-EA33-684B934152B6}"/>
          </ac:spMkLst>
        </pc:spChg>
        <pc:spChg chg="add mod">
          <ac:chgData name="Palash Pal" userId="39f185a3dc0e8162" providerId="LiveId" clId="{F2954483-568F-431D-9898-CE29F030700F}" dt="2026-05-26T06:16:55.559" v="167"/>
          <ac:spMkLst>
            <pc:docMk/>
            <pc:sldMk cId="1982316859" sldId="291"/>
            <ac:spMk id="16" creationId="{4CA71EFD-945E-44DA-64AA-28D13124E2EE}"/>
          </ac:spMkLst>
        </pc:spChg>
        <pc:spChg chg="add mod">
          <ac:chgData name="Palash Pal" userId="39f185a3dc0e8162" providerId="LiveId" clId="{F2954483-568F-431D-9898-CE29F030700F}" dt="2026-05-26T06:16:55.559" v="167"/>
          <ac:spMkLst>
            <pc:docMk/>
            <pc:sldMk cId="1982316859" sldId="291"/>
            <ac:spMk id="17" creationId="{0FCD5924-77ED-941C-62B9-641752768F41}"/>
          </ac:spMkLst>
        </pc:spChg>
        <pc:spChg chg="add mod">
          <ac:chgData name="Palash Pal" userId="39f185a3dc0e8162" providerId="LiveId" clId="{F2954483-568F-431D-9898-CE29F030700F}" dt="2026-05-26T06:16:55.559" v="167"/>
          <ac:spMkLst>
            <pc:docMk/>
            <pc:sldMk cId="1982316859" sldId="291"/>
            <ac:spMk id="18" creationId="{5F6924B9-EB1C-B581-ED15-AA5AE6B1CEC8}"/>
          </ac:spMkLst>
        </pc:spChg>
        <pc:spChg chg="add mod">
          <ac:chgData name="Palash Pal" userId="39f185a3dc0e8162" providerId="LiveId" clId="{F2954483-568F-431D-9898-CE29F030700F}" dt="2026-05-27T07:02:43.159" v="785" actId="20577"/>
          <ac:spMkLst>
            <pc:docMk/>
            <pc:sldMk cId="1982316859" sldId="291"/>
            <ac:spMk id="21" creationId="{00000000-0000-0000-0000-000000000000}"/>
          </ac:spMkLst>
        </pc:spChg>
        <pc:picChg chg="del mod">
          <ac:chgData name="Palash Pal" userId="39f185a3dc0e8162" providerId="LiveId" clId="{F2954483-568F-431D-9898-CE29F030700F}" dt="2026-05-26T06:16:54.693" v="166" actId="21"/>
          <ac:picMkLst>
            <pc:docMk/>
            <pc:sldMk cId="1982316859" sldId="291"/>
            <ac:picMk id="2" creationId="{00000000-0000-0000-0000-000000000000}"/>
          </ac:picMkLst>
        </pc:picChg>
        <pc:picChg chg="add del mod">
          <ac:chgData name="Palash Pal" userId="39f185a3dc0e8162" providerId="LiveId" clId="{F2954483-568F-431D-9898-CE29F030700F}" dt="2026-05-26T06:15:52.325" v="156" actId="478"/>
          <ac:picMkLst>
            <pc:docMk/>
            <pc:sldMk cId="1982316859" sldId="291"/>
            <ac:picMk id="3" creationId="{7F832E09-182D-4EC7-E932-427341D557B9}"/>
          </ac:picMkLst>
        </pc:picChg>
        <pc:picChg chg="add del mod">
          <ac:chgData name="Palash Pal" userId="39f185a3dc0e8162" providerId="LiveId" clId="{F2954483-568F-431D-9898-CE29F030700F}" dt="2026-05-26T06:15:52.325" v="156" actId="478"/>
          <ac:picMkLst>
            <pc:docMk/>
            <pc:sldMk cId="1982316859" sldId="291"/>
            <ac:picMk id="4" creationId="{848BC3F0-C27A-E98E-3514-0F64FDDF7EDF}"/>
          </ac:picMkLst>
        </pc:picChg>
        <pc:picChg chg="add del mod">
          <ac:chgData name="Palash Pal" userId="39f185a3dc0e8162" providerId="LiveId" clId="{F2954483-568F-431D-9898-CE29F030700F}" dt="2026-05-26T06:15:52.325" v="156" actId="478"/>
          <ac:picMkLst>
            <pc:docMk/>
            <pc:sldMk cId="1982316859" sldId="291"/>
            <ac:picMk id="5" creationId="{D12BC06A-CB0A-2957-5937-FC67EAC219A5}"/>
          </ac:picMkLst>
        </pc:picChg>
        <pc:picChg chg="add del mod">
          <ac:chgData name="Palash Pal" userId="39f185a3dc0e8162" providerId="LiveId" clId="{F2954483-568F-431D-9898-CE29F030700F}" dt="2026-05-26T06:15:52.325" v="156" actId="478"/>
          <ac:picMkLst>
            <pc:docMk/>
            <pc:sldMk cId="1982316859" sldId="291"/>
            <ac:picMk id="6" creationId="{5B5B5548-FF17-3567-5E5D-BA134604E78E}"/>
          </ac:picMkLst>
        </pc:picChg>
        <pc:picChg chg="add del mod">
          <ac:chgData name="Palash Pal" userId="39f185a3dc0e8162" providerId="LiveId" clId="{F2954483-568F-431D-9898-CE29F030700F}" dt="2026-05-26T06:15:52.325" v="156" actId="478"/>
          <ac:picMkLst>
            <pc:docMk/>
            <pc:sldMk cId="1982316859" sldId="291"/>
            <ac:picMk id="7" creationId="{1C772F50-5E81-F3CF-A166-35E70D2316B4}"/>
          </ac:picMkLst>
        </pc:picChg>
        <pc:picChg chg="add mod">
          <ac:chgData name="Palash Pal" userId="39f185a3dc0e8162" providerId="LiveId" clId="{F2954483-568F-431D-9898-CE29F030700F}" dt="2026-05-26T06:16:55.559" v="167"/>
          <ac:picMkLst>
            <pc:docMk/>
            <pc:sldMk cId="1982316859" sldId="291"/>
            <ac:picMk id="13" creationId="{00000000-0000-0000-0000-000000000000}"/>
          </ac:picMkLst>
        </pc:picChg>
        <pc:picChg chg="add mod">
          <ac:chgData name="Palash Pal" userId="39f185a3dc0e8162" providerId="LiveId" clId="{F2954483-568F-431D-9898-CE29F030700F}" dt="2026-05-26T06:17:29.426" v="177" actId="1076"/>
          <ac:picMkLst>
            <pc:docMk/>
            <pc:sldMk cId="1982316859" sldId="291"/>
            <ac:picMk id="20" creationId="{6B92B66A-73B8-875A-1107-12EFE270792C}"/>
          </ac:picMkLst>
        </pc:picChg>
      </pc:sldChg>
      <pc:sldChg chg="addSp delSp modSp mod">
        <pc:chgData name="Palash Pal" userId="39f185a3dc0e8162" providerId="LiveId" clId="{F2954483-568F-431D-9898-CE29F030700F}" dt="2026-05-27T06:57:55.437" v="643" actId="1036"/>
        <pc:sldMkLst>
          <pc:docMk/>
          <pc:sldMk cId="1857011458" sldId="292"/>
        </pc:sldMkLst>
        <pc:spChg chg="add mod">
          <ac:chgData name="Palash Pal" userId="39f185a3dc0e8162" providerId="LiveId" clId="{F2954483-568F-431D-9898-CE29F030700F}" dt="2026-05-27T06:49:17.093" v="515" actId="164"/>
          <ac:spMkLst>
            <pc:docMk/>
            <pc:sldMk cId="1857011458" sldId="292"/>
            <ac:spMk id="3" creationId="{3FE5483E-6DBD-0828-03BA-1F1598D34982}"/>
          </ac:spMkLst>
        </pc:spChg>
        <pc:spChg chg="add mod">
          <ac:chgData name="Palash Pal" userId="39f185a3dc0e8162" providerId="LiveId" clId="{F2954483-568F-431D-9898-CE29F030700F}" dt="2026-05-26T06:14:42.423" v="146" actId="164"/>
          <ac:spMkLst>
            <pc:docMk/>
            <pc:sldMk cId="1857011458" sldId="292"/>
            <ac:spMk id="3" creationId="{F5BE63C6-6FAD-6EDF-6A11-704D37E97251}"/>
          </ac:spMkLst>
        </pc:spChg>
        <pc:spChg chg="add mod">
          <ac:chgData name="Palash Pal" userId="39f185a3dc0e8162" providerId="LiveId" clId="{F2954483-568F-431D-9898-CE29F030700F}" dt="2026-05-26T06:14:42.423" v="146" actId="164"/>
          <ac:spMkLst>
            <pc:docMk/>
            <pc:sldMk cId="1857011458" sldId="292"/>
            <ac:spMk id="4" creationId="{7EA920B9-5D78-E654-2BD0-A1846DC6C47D}"/>
          </ac:spMkLst>
        </pc:spChg>
        <pc:spChg chg="add mod">
          <ac:chgData name="Palash Pal" userId="39f185a3dc0e8162" providerId="LiveId" clId="{F2954483-568F-431D-9898-CE29F030700F}" dt="2026-05-27T06:49:17.093" v="515" actId="164"/>
          <ac:spMkLst>
            <pc:docMk/>
            <pc:sldMk cId="1857011458" sldId="292"/>
            <ac:spMk id="4" creationId="{A995DD78-7059-8D16-CA38-52255FF92662}"/>
          </ac:spMkLst>
        </pc:spChg>
        <pc:spChg chg="add mod">
          <ac:chgData name="Palash Pal" userId="39f185a3dc0e8162" providerId="LiveId" clId="{F2954483-568F-431D-9898-CE29F030700F}" dt="2026-05-27T06:49:17.093" v="515" actId="164"/>
          <ac:spMkLst>
            <pc:docMk/>
            <pc:sldMk cId="1857011458" sldId="292"/>
            <ac:spMk id="5" creationId="{20027A1A-AA5D-4964-2D6F-A64D1B54B609}"/>
          </ac:spMkLst>
        </pc:spChg>
        <pc:spChg chg="add mod">
          <ac:chgData name="Palash Pal" userId="39f185a3dc0e8162" providerId="LiveId" clId="{F2954483-568F-431D-9898-CE29F030700F}" dt="2026-05-26T06:14:42.423" v="146" actId="164"/>
          <ac:spMkLst>
            <pc:docMk/>
            <pc:sldMk cId="1857011458" sldId="292"/>
            <ac:spMk id="5" creationId="{806A1F49-9A91-CA6B-7A23-692D231D9F48}"/>
          </ac:spMkLst>
        </pc:spChg>
        <pc:spChg chg="add mod">
          <ac:chgData name="Palash Pal" userId="39f185a3dc0e8162" providerId="LiveId" clId="{F2954483-568F-431D-9898-CE29F030700F}" dt="2026-05-27T06:49:17.093" v="515" actId="164"/>
          <ac:spMkLst>
            <pc:docMk/>
            <pc:sldMk cId="1857011458" sldId="292"/>
            <ac:spMk id="6" creationId="{0A9573A5-73AF-35AF-FC91-D0780E07DFBA}"/>
          </ac:spMkLst>
        </pc:spChg>
        <pc:spChg chg="add mod">
          <ac:chgData name="Palash Pal" userId="39f185a3dc0e8162" providerId="LiveId" clId="{F2954483-568F-431D-9898-CE29F030700F}" dt="2026-05-26T06:14:42.423" v="146" actId="164"/>
          <ac:spMkLst>
            <pc:docMk/>
            <pc:sldMk cId="1857011458" sldId="292"/>
            <ac:spMk id="6" creationId="{9D01E8A3-365C-E8A6-8B29-62DE0FD7A92E}"/>
          </ac:spMkLst>
        </pc:spChg>
        <pc:spChg chg="add mod">
          <ac:chgData name="Palash Pal" userId="39f185a3dc0e8162" providerId="LiveId" clId="{F2954483-568F-431D-9898-CE29F030700F}" dt="2026-05-26T06:14:42.423" v="146" actId="164"/>
          <ac:spMkLst>
            <pc:docMk/>
            <pc:sldMk cId="1857011458" sldId="292"/>
            <ac:spMk id="7" creationId="{021E0374-B24E-F44F-9D0B-48A67AA95C4F}"/>
          </ac:spMkLst>
        </pc:spChg>
        <pc:spChg chg="add mod">
          <ac:chgData name="Palash Pal" userId="39f185a3dc0e8162" providerId="LiveId" clId="{F2954483-568F-431D-9898-CE29F030700F}" dt="2026-05-27T06:49:17.093" v="515" actId="164"/>
          <ac:spMkLst>
            <pc:docMk/>
            <pc:sldMk cId="1857011458" sldId="292"/>
            <ac:spMk id="7" creationId="{95B804B9-DC2E-2DEB-EE8D-251C2918B6B6}"/>
          </ac:spMkLst>
        </pc:spChg>
        <pc:spChg chg="mod">
          <ac:chgData name="Palash Pal" userId="39f185a3dc0e8162" providerId="LiveId" clId="{F2954483-568F-431D-9898-CE29F030700F}" dt="2026-05-27T06:49:42.891" v="517"/>
          <ac:spMkLst>
            <pc:docMk/>
            <pc:sldMk cId="1857011458" sldId="292"/>
            <ac:spMk id="11" creationId="{3FE5483E-6DBD-0828-03BA-1F1598D34982}"/>
          </ac:spMkLst>
        </pc:spChg>
        <pc:spChg chg="mod">
          <ac:chgData name="Palash Pal" userId="39f185a3dc0e8162" providerId="LiveId" clId="{F2954483-568F-431D-9898-CE29F030700F}" dt="2026-05-26T06:14:44.270" v="148"/>
          <ac:spMkLst>
            <pc:docMk/>
            <pc:sldMk cId="1857011458" sldId="292"/>
            <ac:spMk id="11" creationId="{F5BE63C6-6FAD-6EDF-6A11-704D37E97251}"/>
          </ac:spMkLst>
        </pc:spChg>
        <pc:spChg chg="mod">
          <ac:chgData name="Palash Pal" userId="39f185a3dc0e8162" providerId="LiveId" clId="{F2954483-568F-431D-9898-CE29F030700F}" dt="2026-05-26T06:14:44.270" v="148"/>
          <ac:spMkLst>
            <pc:docMk/>
            <pc:sldMk cId="1857011458" sldId="292"/>
            <ac:spMk id="12" creationId="{7EA920B9-5D78-E654-2BD0-A1846DC6C47D}"/>
          </ac:spMkLst>
        </pc:spChg>
        <pc:spChg chg="mod">
          <ac:chgData name="Palash Pal" userId="39f185a3dc0e8162" providerId="LiveId" clId="{F2954483-568F-431D-9898-CE29F030700F}" dt="2026-05-27T06:49:42.891" v="517"/>
          <ac:spMkLst>
            <pc:docMk/>
            <pc:sldMk cId="1857011458" sldId="292"/>
            <ac:spMk id="12" creationId="{A995DD78-7059-8D16-CA38-52255FF92662}"/>
          </ac:spMkLst>
        </pc:spChg>
        <pc:spChg chg="mod">
          <ac:chgData name="Palash Pal" userId="39f185a3dc0e8162" providerId="LiveId" clId="{F2954483-568F-431D-9898-CE29F030700F}" dt="2026-05-27T06:49:42.891" v="517"/>
          <ac:spMkLst>
            <pc:docMk/>
            <pc:sldMk cId="1857011458" sldId="292"/>
            <ac:spMk id="13" creationId="{20027A1A-AA5D-4964-2D6F-A64D1B54B609}"/>
          </ac:spMkLst>
        </pc:spChg>
        <pc:spChg chg="mod">
          <ac:chgData name="Palash Pal" userId="39f185a3dc0e8162" providerId="LiveId" clId="{F2954483-568F-431D-9898-CE29F030700F}" dt="2026-05-26T06:14:44.270" v="148"/>
          <ac:spMkLst>
            <pc:docMk/>
            <pc:sldMk cId="1857011458" sldId="292"/>
            <ac:spMk id="13" creationId="{806A1F49-9A91-CA6B-7A23-692D231D9F48}"/>
          </ac:spMkLst>
        </pc:spChg>
        <pc:spChg chg="mod">
          <ac:chgData name="Palash Pal" userId="39f185a3dc0e8162" providerId="LiveId" clId="{F2954483-568F-431D-9898-CE29F030700F}" dt="2026-05-27T06:49:42.891" v="517"/>
          <ac:spMkLst>
            <pc:docMk/>
            <pc:sldMk cId="1857011458" sldId="292"/>
            <ac:spMk id="14" creationId="{0A9573A5-73AF-35AF-FC91-D0780E07DFBA}"/>
          </ac:spMkLst>
        </pc:spChg>
        <pc:spChg chg="mod">
          <ac:chgData name="Palash Pal" userId="39f185a3dc0e8162" providerId="LiveId" clId="{F2954483-568F-431D-9898-CE29F030700F}" dt="2026-05-26T06:14:44.270" v="148"/>
          <ac:spMkLst>
            <pc:docMk/>
            <pc:sldMk cId="1857011458" sldId="292"/>
            <ac:spMk id="14" creationId="{9D01E8A3-365C-E8A6-8B29-62DE0FD7A92E}"/>
          </ac:spMkLst>
        </pc:spChg>
        <pc:spChg chg="mod">
          <ac:chgData name="Palash Pal" userId="39f185a3dc0e8162" providerId="LiveId" clId="{F2954483-568F-431D-9898-CE29F030700F}" dt="2026-05-26T06:14:44.270" v="148"/>
          <ac:spMkLst>
            <pc:docMk/>
            <pc:sldMk cId="1857011458" sldId="292"/>
            <ac:spMk id="15" creationId="{021E0374-B24E-F44F-9D0B-48A67AA95C4F}"/>
          </ac:spMkLst>
        </pc:spChg>
        <pc:spChg chg="mod">
          <ac:chgData name="Palash Pal" userId="39f185a3dc0e8162" providerId="LiveId" clId="{F2954483-568F-431D-9898-CE29F030700F}" dt="2026-05-27T06:49:42.891" v="517"/>
          <ac:spMkLst>
            <pc:docMk/>
            <pc:sldMk cId="1857011458" sldId="292"/>
            <ac:spMk id="15" creationId="{95B804B9-DC2E-2DEB-EE8D-251C2918B6B6}"/>
          </ac:spMkLst>
        </pc:spChg>
        <pc:spChg chg="add mod">
          <ac:chgData name="Palash Pal" userId="39f185a3dc0e8162" providerId="LiveId" clId="{F2954483-568F-431D-9898-CE29F030700F}" dt="2026-05-27T06:57:53.303" v="638" actId="164"/>
          <ac:spMkLst>
            <pc:docMk/>
            <pc:sldMk cId="1857011458" sldId="292"/>
            <ac:spMk id="18" creationId="{00000000-0000-0000-0000-000000000000}"/>
          </ac:spMkLst>
        </pc:spChg>
        <pc:grpChg chg="add del mod">
          <ac:chgData name="Palash Pal" userId="39f185a3dc0e8162" providerId="LiveId" clId="{F2954483-568F-431D-9898-CE29F030700F}" dt="2026-05-27T06:49:42.298" v="516" actId="21"/>
          <ac:grpSpMkLst>
            <pc:docMk/>
            <pc:sldMk cId="1857011458" sldId="292"/>
            <ac:grpSpMk id="8" creationId="{90C83ECE-FA0A-D6DC-AC1A-7CA99384E749}"/>
          </ac:grpSpMkLst>
        </pc:grpChg>
        <pc:grpChg chg="add del mod">
          <ac:chgData name="Palash Pal" userId="39f185a3dc0e8162" providerId="LiveId" clId="{F2954483-568F-431D-9898-CE29F030700F}" dt="2026-05-26T06:14:43.781" v="147" actId="21"/>
          <ac:grpSpMkLst>
            <pc:docMk/>
            <pc:sldMk cId="1857011458" sldId="292"/>
            <ac:grpSpMk id="8" creationId="{B18CAD61-5E4F-E093-6F09-884828163392}"/>
          </ac:grpSpMkLst>
        </pc:grpChg>
        <pc:grpChg chg="add mod">
          <ac:chgData name="Palash Pal" userId="39f185a3dc0e8162" providerId="LiveId" clId="{F2954483-568F-431D-9898-CE29F030700F}" dt="2026-05-27T06:49:42.891" v="517"/>
          <ac:grpSpMkLst>
            <pc:docMk/>
            <pc:sldMk cId="1857011458" sldId="292"/>
            <ac:grpSpMk id="9" creationId="{90C83ECE-FA0A-D6DC-AC1A-7CA99384E749}"/>
          </ac:grpSpMkLst>
        </pc:grpChg>
        <pc:grpChg chg="add mod">
          <ac:chgData name="Palash Pal" userId="39f185a3dc0e8162" providerId="LiveId" clId="{F2954483-568F-431D-9898-CE29F030700F}" dt="2026-05-26T06:14:44.270" v="148"/>
          <ac:grpSpMkLst>
            <pc:docMk/>
            <pc:sldMk cId="1857011458" sldId="292"/>
            <ac:grpSpMk id="9" creationId="{B18CAD61-5E4F-E093-6F09-884828163392}"/>
          </ac:grpSpMkLst>
        </pc:grpChg>
        <pc:grpChg chg="add mod">
          <ac:chgData name="Palash Pal" userId="39f185a3dc0e8162" providerId="LiveId" clId="{F2954483-568F-431D-9898-CE29F030700F}" dt="2026-05-27T06:57:55.437" v="643" actId="1036"/>
          <ac:grpSpMkLst>
            <pc:docMk/>
            <pc:sldMk cId="1857011458" sldId="292"/>
            <ac:grpSpMk id="20" creationId="{426281F9-45E2-BFA1-737B-731C66F1A717}"/>
          </ac:grpSpMkLst>
        </pc:grpChg>
        <pc:picChg chg="mod modCrop">
          <ac:chgData name="Palash Pal" userId="39f185a3dc0e8162" providerId="LiveId" clId="{F2954483-568F-431D-9898-CE29F030700F}" dt="2026-05-26T06:14:42.423" v="146" actId="164"/>
          <ac:picMkLst>
            <pc:docMk/>
            <pc:sldMk cId="1857011458" sldId="292"/>
            <ac:picMk id="2" creationId="{00000000-0000-0000-0000-000000000000}"/>
          </ac:picMkLst>
        </pc:picChg>
        <pc:picChg chg="add mod">
          <ac:chgData name="Palash Pal" userId="39f185a3dc0e8162" providerId="LiveId" clId="{F2954483-568F-431D-9898-CE29F030700F}" dt="2026-05-27T06:49:17.093" v="515" actId="164"/>
          <ac:picMkLst>
            <pc:docMk/>
            <pc:sldMk cId="1857011458" sldId="292"/>
            <ac:picMk id="2" creationId="{16017B01-45D7-9802-5C01-4804191E2BA7}"/>
          </ac:picMkLst>
        </pc:picChg>
        <pc:picChg chg="mod">
          <ac:chgData name="Palash Pal" userId="39f185a3dc0e8162" providerId="LiveId" clId="{F2954483-568F-431D-9898-CE29F030700F}" dt="2026-05-26T06:14:44.270" v="148"/>
          <ac:picMkLst>
            <pc:docMk/>
            <pc:sldMk cId="1857011458" sldId="292"/>
            <ac:picMk id="10" creationId="{00000000-0000-0000-0000-000000000000}"/>
          </ac:picMkLst>
        </pc:picChg>
        <pc:picChg chg="mod">
          <ac:chgData name="Palash Pal" userId="39f185a3dc0e8162" providerId="LiveId" clId="{F2954483-568F-431D-9898-CE29F030700F}" dt="2026-05-27T06:49:42.891" v="517"/>
          <ac:picMkLst>
            <pc:docMk/>
            <pc:sldMk cId="1857011458" sldId="292"/>
            <ac:picMk id="10" creationId="{16017B01-45D7-9802-5C01-4804191E2BA7}"/>
          </ac:picMkLst>
        </pc:picChg>
        <pc:picChg chg="add del mod">
          <ac:chgData name="Palash Pal" userId="39f185a3dc0e8162" providerId="LiveId" clId="{F2954483-568F-431D-9898-CE29F030700F}" dt="2026-05-27T06:32:05.365" v="289" actId="478"/>
          <ac:picMkLst>
            <pc:docMk/>
            <pc:sldMk cId="1857011458" sldId="292"/>
            <ac:picMk id="17" creationId="{B9A0D2B5-F23C-F1B8-9399-747FCD875EF7}"/>
          </ac:picMkLst>
        </pc:picChg>
        <pc:picChg chg="add mod">
          <ac:chgData name="Palash Pal" userId="39f185a3dc0e8162" providerId="LiveId" clId="{F2954483-568F-431D-9898-CE29F030700F}" dt="2026-05-27T06:57:53.303" v="638" actId="164"/>
          <ac:picMkLst>
            <pc:docMk/>
            <pc:sldMk cId="1857011458" sldId="292"/>
            <ac:picMk id="19" creationId="{63211C47-B172-851D-A6EB-5C3184F81B5D}"/>
          </ac:picMkLst>
        </pc:picChg>
      </pc:sldChg>
      <pc:sldChg chg="addSp delSp modSp mod">
        <pc:chgData name="Palash Pal" userId="39f185a3dc0e8162" providerId="LiveId" clId="{F2954483-568F-431D-9898-CE29F030700F}" dt="2026-05-27T06:57:05.735" v="627" actId="164"/>
        <pc:sldMkLst>
          <pc:docMk/>
          <pc:sldMk cId="605438491" sldId="293"/>
        </pc:sldMkLst>
        <pc:spChg chg="mod">
          <ac:chgData name="Palash Pal" userId="39f185a3dc0e8162" providerId="LiveId" clId="{F2954483-568F-431D-9898-CE29F030700F}" dt="2026-05-27T06:57:05.735" v="627" actId="164"/>
          <ac:spMkLst>
            <pc:docMk/>
            <pc:sldMk cId="605438491" sldId="293"/>
            <ac:spMk id="2" creationId="{26AB3BE1-D523-D091-4768-04457F77CC9D}"/>
          </ac:spMkLst>
        </pc:spChg>
        <pc:spChg chg="add mod">
          <ac:chgData name="Palash Pal" userId="39f185a3dc0e8162" providerId="LiveId" clId="{F2954483-568F-431D-9898-CE29F030700F}" dt="2026-05-27T06:44:53.088" v="441" actId="164"/>
          <ac:spMkLst>
            <pc:docMk/>
            <pc:sldMk cId="605438491" sldId="293"/>
            <ac:spMk id="4" creationId="{DCB60F94-A026-8F1F-86F7-419316AB584F}"/>
          </ac:spMkLst>
        </pc:spChg>
        <pc:spChg chg="add mod">
          <ac:chgData name="Palash Pal" userId="39f185a3dc0e8162" providerId="LiveId" clId="{F2954483-568F-431D-9898-CE29F030700F}" dt="2026-05-27T06:44:53.088" v="441" actId="164"/>
          <ac:spMkLst>
            <pc:docMk/>
            <pc:sldMk cId="605438491" sldId="293"/>
            <ac:spMk id="5" creationId="{E8010F4D-CFBD-C3C3-090F-B2C426D3EE2F}"/>
          </ac:spMkLst>
        </pc:spChg>
        <pc:spChg chg="add mod">
          <ac:chgData name="Palash Pal" userId="39f185a3dc0e8162" providerId="LiveId" clId="{F2954483-568F-431D-9898-CE29F030700F}" dt="2026-05-27T06:44:53.088" v="441" actId="164"/>
          <ac:spMkLst>
            <pc:docMk/>
            <pc:sldMk cId="605438491" sldId="293"/>
            <ac:spMk id="6" creationId="{839666D0-2761-3354-C60C-7A8987A9ABBD}"/>
          </ac:spMkLst>
        </pc:spChg>
        <pc:spChg chg="add mod">
          <ac:chgData name="Palash Pal" userId="39f185a3dc0e8162" providerId="LiveId" clId="{F2954483-568F-431D-9898-CE29F030700F}" dt="2026-05-27T06:44:53.088" v="441" actId="164"/>
          <ac:spMkLst>
            <pc:docMk/>
            <pc:sldMk cId="605438491" sldId="293"/>
            <ac:spMk id="7" creationId="{17E29360-D594-88B8-F9AB-70FC8D594B5C}"/>
          </ac:spMkLst>
        </pc:spChg>
        <pc:spChg chg="add mod">
          <ac:chgData name="Palash Pal" userId="39f185a3dc0e8162" providerId="LiveId" clId="{F2954483-568F-431D-9898-CE29F030700F}" dt="2026-05-27T06:44:53.088" v="441" actId="164"/>
          <ac:spMkLst>
            <pc:docMk/>
            <pc:sldMk cId="605438491" sldId="293"/>
            <ac:spMk id="8" creationId="{56282D2B-64E6-09F7-E3E7-E466930A702F}"/>
          </ac:spMkLst>
        </pc:spChg>
        <pc:spChg chg="mod">
          <ac:chgData name="Palash Pal" userId="39f185a3dc0e8162" providerId="LiveId" clId="{F2954483-568F-431D-9898-CE29F030700F}" dt="2026-05-27T06:44:55.419" v="443"/>
          <ac:spMkLst>
            <pc:docMk/>
            <pc:sldMk cId="605438491" sldId="293"/>
            <ac:spMk id="12" creationId="{DCB60F94-A026-8F1F-86F7-419316AB584F}"/>
          </ac:spMkLst>
        </pc:spChg>
        <pc:spChg chg="mod">
          <ac:chgData name="Palash Pal" userId="39f185a3dc0e8162" providerId="LiveId" clId="{F2954483-568F-431D-9898-CE29F030700F}" dt="2026-05-27T06:44:55.419" v="443"/>
          <ac:spMkLst>
            <pc:docMk/>
            <pc:sldMk cId="605438491" sldId="293"/>
            <ac:spMk id="13" creationId="{E8010F4D-CFBD-C3C3-090F-B2C426D3EE2F}"/>
          </ac:spMkLst>
        </pc:spChg>
        <pc:spChg chg="mod">
          <ac:chgData name="Palash Pal" userId="39f185a3dc0e8162" providerId="LiveId" clId="{F2954483-568F-431D-9898-CE29F030700F}" dt="2026-05-27T06:44:55.419" v="443"/>
          <ac:spMkLst>
            <pc:docMk/>
            <pc:sldMk cId="605438491" sldId="293"/>
            <ac:spMk id="14" creationId="{839666D0-2761-3354-C60C-7A8987A9ABBD}"/>
          </ac:spMkLst>
        </pc:spChg>
        <pc:spChg chg="mod">
          <ac:chgData name="Palash Pal" userId="39f185a3dc0e8162" providerId="LiveId" clId="{F2954483-568F-431D-9898-CE29F030700F}" dt="2026-05-27T06:44:55.419" v="443"/>
          <ac:spMkLst>
            <pc:docMk/>
            <pc:sldMk cId="605438491" sldId="293"/>
            <ac:spMk id="15" creationId="{17E29360-D594-88B8-F9AB-70FC8D594B5C}"/>
          </ac:spMkLst>
        </pc:spChg>
        <pc:spChg chg="mod">
          <ac:chgData name="Palash Pal" userId="39f185a3dc0e8162" providerId="LiveId" clId="{F2954483-568F-431D-9898-CE29F030700F}" dt="2026-05-26T06:09:48.118" v="108"/>
          <ac:spMkLst>
            <pc:docMk/>
            <pc:sldMk cId="605438491" sldId="293"/>
            <ac:spMk id="16" creationId="{41B5A963-120B-F2BE-2526-F39B5196C098}"/>
          </ac:spMkLst>
        </pc:spChg>
        <pc:spChg chg="mod">
          <ac:chgData name="Palash Pal" userId="39f185a3dc0e8162" providerId="LiveId" clId="{F2954483-568F-431D-9898-CE29F030700F}" dt="2026-05-27T06:44:55.419" v="443"/>
          <ac:spMkLst>
            <pc:docMk/>
            <pc:sldMk cId="605438491" sldId="293"/>
            <ac:spMk id="16" creationId="{56282D2B-64E6-09F7-E3E7-E466930A702F}"/>
          </ac:spMkLst>
        </pc:spChg>
        <pc:spChg chg="mod">
          <ac:chgData name="Palash Pal" userId="39f185a3dc0e8162" providerId="LiveId" clId="{F2954483-568F-431D-9898-CE29F030700F}" dt="2026-05-26T06:09:48.118" v="108"/>
          <ac:spMkLst>
            <pc:docMk/>
            <pc:sldMk cId="605438491" sldId="293"/>
            <ac:spMk id="17" creationId="{05EF8B97-00BE-E206-DFC7-BE2B9371C7ED}"/>
          </ac:spMkLst>
        </pc:spChg>
        <pc:spChg chg="mod">
          <ac:chgData name="Palash Pal" userId="39f185a3dc0e8162" providerId="LiveId" clId="{F2954483-568F-431D-9898-CE29F030700F}" dt="2026-05-26T06:09:48.118" v="108"/>
          <ac:spMkLst>
            <pc:docMk/>
            <pc:sldMk cId="605438491" sldId="293"/>
            <ac:spMk id="18" creationId="{F50BB605-A55A-125F-53B7-7F2819D4B51A}"/>
          </ac:spMkLst>
        </pc:spChg>
        <pc:spChg chg="mod">
          <ac:chgData name="Palash Pal" userId="39f185a3dc0e8162" providerId="LiveId" clId="{F2954483-568F-431D-9898-CE29F030700F}" dt="2026-05-26T06:09:48.118" v="108"/>
          <ac:spMkLst>
            <pc:docMk/>
            <pc:sldMk cId="605438491" sldId="293"/>
            <ac:spMk id="19" creationId="{1BB92265-C7E6-D34C-105D-9463D7D28D7A}"/>
          </ac:spMkLst>
        </pc:spChg>
        <pc:spChg chg="mod">
          <ac:chgData name="Palash Pal" userId="39f185a3dc0e8162" providerId="LiveId" clId="{F2954483-568F-431D-9898-CE29F030700F}" dt="2026-05-26T06:09:48.118" v="108"/>
          <ac:spMkLst>
            <pc:docMk/>
            <pc:sldMk cId="605438491" sldId="293"/>
            <ac:spMk id="20" creationId="{407050FF-D9BF-BE0F-875F-047110882FE6}"/>
          </ac:spMkLst>
        </pc:spChg>
        <pc:grpChg chg="mod">
          <ac:chgData name="Palash Pal" userId="39f185a3dc0e8162" providerId="LiveId" clId="{F2954483-568F-431D-9898-CE29F030700F}" dt="2026-05-26T06:09:45.186" v="106" actId="164"/>
          <ac:grpSpMkLst>
            <pc:docMk/>
            <pc:sldMk cId="605438491" sldId="293"/>
            <ac:grpSpMk id="4" creationId="{2A4BACA8-2A0E-128C-ACAF-DDFDA4B718B3}"/>
          </ac:grpSpMkLst>
        </pc:grpChg>
        <pc:grpChg chg="add del mod">
          <ac:chgData name="Palash Pal" userId="39f185a3dc0e8162" providerId="LiveId" clId="{F2954483-568F-431D-9898-CE29F030700F}" dt="2026-05-27T06:44:54.246" v="442" actId="21"/>
          <ac:grpSpMkLst>
            <pc:docMk/>
            <pc:sldMk cId="605438491" sldId="293"/>
            <ac:grpSpMk id="9" creationId="{843C8282-9ADE-4F01-1C45-F9FC62D3FE8E}"/>
          </ac:grpSpMkLst>
        </pc:grpChg>
        <pc:grpChg chg="add mod">
          <ac:chgData name="Palash Pal" userId="39f185a3dc0e8162" providerId="LiveId" clId="{F2954483-568F-431D-9898-CE29F030700F}" dt="2026-05-27T06:44:55.419" v="443"/>
          <ac:grpSpMkLst>
            <pc:docMk/>
            <pc:sldMk cId="605438491" sldId="293"/>
            <ac:grpSpMk id="10" creationId="{843C8282-9ADE-4F01-1C45-F9FC62D3FE8E}"/>
          </ac:grpSpMkLst>
        </pc:grpChg>
        <pc:grpChg chg="add del mod">
          <ac:chgData name="Palash Pal" userId="39f185a3dc0e8162" providerId="LiveId" clId="{F2954483-568F-431D-9898-CE29F030700F}" dt="2026-05-26T06:09:47.353" v="107" actId="21"/>
          <ac:grpSpMkLst>
            <pc:docMk/>
            <pc:sldMk cId="605438491" sldId="293"/>
            <ac:grpSpMk id="11" creationId="{E57DB119-DC3E-DE18-1771-EAC671EFB230}"/>
          </ac:grpSpMkLst>
        </pc:grpChg>
        <pc:grpChg chg="add mod">
          <ac:chgData name="Palash Pal" userId="39f185a3dc0e8162" providerId="LiveId" clId="{F2954483-568F-431D-9898-CE29F030700F}" dt="2026-05-26T06:09:48.118" v="108"/>
          <ac:grpSpMkLst>
            <pc:docMk/>
            <pc:sldMk cId="605438491" sldId="293"/>
            <ac:grpSpMk id="12" creationId="{E57DB119-DC3E-DE18-1771-EAC671EFB230}"/>
          </ac:grpSpMkLst>
        </pc:grpChg>
        <pc:grpChg chg="mod">
          <ac:chgData name="Palash Pal" userId="39f185a3dc0e8162" providerId="LiveId" clId="{F2954483-568F-431D-9898-CE29F030700F}" dt="2026-05-26T06:09:48.118" v="108"/>
          <ac:grpSpMkLst>
            <pc:docMk/>
            <pc:sldMk cId="605438491" sldId="293"/>
            <ac:grpSpMk id="13" creationId="{2A4BACA8-2A0E-128C-ACAF-DDFDA4B718B3}"/>
          </ac:grpSpMkLst>
        </pc:grpChg>
        <pc:grpChg chg="add mod">
          <ac:chgData name="Palash Pal" userId="39f185a3dc0e8162" providerId="LiveId" clId="{F2954483-568F-431D-9898-CE29F030700F}" dt="2026-05-27T06:57:05.735" v="627" actId="164"/>
          <ac:grpSpMkLst>
            <pc:docMk/>
            <pc:sldMk cId="605438491" sldId="293"/>
            <ac:grpSpMk id="19" creationId="{A37DDA03-2C60-5F17-59E9-AC36A6DCDE46}"/>
          </ac:grpSpMkLst>
        </pc:grpChg>
        <pc:picChg chg="add mod">
          <ac:chgData name="Palash Pal" userId="39f185a3dc0e8162" providerId="LiveId" clId="{F2954483-568F-431D-9898-CE29F030700F}" dt="2026-05-27T06:44:53.088" v="441" actId="164"/>
          <ac:picMkLst>
            <pc:docMk/>
            <pc:sldMk cId="605438491" sldId="293"/>
            <ac:picMk id="3" creationId="{36F96EA5-42C6-4C26-02E6-D04BF59BC655}"/>
          </ac:picMkLst>
        </pc:picChg>
        <pc:picChg chg="add mod modCrop">
          <ac:chgData name="Palash Pal" userId="39f185a3dc0e8162" providerId="LiveId" clId="{F2954483-568F-431D-9898-CE29F030700F}" dt="2026-05-26T06:09:45.186" v="106" actId="164"/>
          <ac:picMkLst>
            <pc:docMk/>
            <pc:sldMk cId="605438491" sldId="293"/>
            <ac:picMk id="10" creationId="{00000000-0000-0000-0000-000000000000}"/>
          </ac:picMkLst>
        </pc:picChg>
        <pc:picChg chg="mod">
          <ac:chgData name="Palash Pal" userId="39f185a3dc0e8162" providerId="LiveId" clId="{F2954483-568F-431D-9898-CE29F030700F}" dt="2026-05-27T06:44:55.419" v="443"/>
          <ac:picMkLst>
            <pc:docMk/>
            <pc:sldMk cId="605438491" sldId="293"/>
            <ac:picMk id="11" creationId="{36F96EA5-42C6-4C26-02E6-D04BF59BC655}"/>
          </ac:picMkLst>
        </pc:picChg>
        <pc:picChg chg="mod">
          <ac:chgData name="Palash Pal" userId="39f185a3dc0e8162" providerId="LiveId" clId="{F2954483-568F-431D-9898-CE29F030700F}" dt="2026-05-26T06:09:48.118" v="108"/>
          <ac:picMkLst>
            <pc:docMk/>
            <pc:sldMk cId="605438491" sldId="293"/>
            <ac:picMk id="14" creationId="{00000000-0000-0000-0000-000000000000}"/>
          </ac:picMkLst>
        </pc:picChg>
        <pc:picChg chg="mod">
          <ac:chgData name="Palash Pal" userId="39f185a3dc0e8162" providerId="LiveId" clId="{F2954483-568F-431D-9898-CE29F030700F}" dt="2026-05-26T06:09:48.118" v="108"/>
          <ac:picMkLst>
            <pc:docMk/>
            <pc:sldMk cId="605438491" sldId="293"/>
            <ac:picMk id="15" creationId="{37F4B272-1AE3-6C38-CCE9-5666A8800FB1}"/>
          </ac:picMkLst>
        </pc:picChg>
        <pc:picChg chg="add mod">
          <ac:chgData name="Palash Pal" userId="39f185a3dc0e8162" providerId="LiveId" clId="{F2954483-568F-431D-9898-CE29F030700F}" dt="2026-05-27T06:57:05.735" v="627" actId="164"/>
          <ac:picMkLst>
            <pc:docMk/>
            <pc:sldMk cId="605438491" sldId="293"/>
            <ac:picMk id="18" creationId="{19A3F955-25EA-73D5-508D-2CDBEAAFEFB0}"/>
          </ac:picMkLst>
        </pc:picChg>
        <pc:picChg chg="add del">
          <ac:chgData name="Palash Pal" userId="39f185a3dc0e8162" providerId="LiveId" clId="{F2954483-568F-431D-9898-CE29F030700F}" dt="2026-05-27T06:31:36.512" v="285" actId="478"/>
          <ac:picMkLst>
            <pc:docMk/>
            <pc:sldMk cId="605438491" sldId="293"/>
            <ac:picMk id="22" creationId="{25164A15-3432-67EA-B8A4-2BDF050B12A0}"/>
          </ac:picMkLst>
        </pc:picChg>
      </pc:sldChg>
      <pc:sldChg chg="del">
        <pc:chgData name="Palash Pal" userId="39f185a3dc0e8162" providerId="LiveId" clId="{F2954483-568F-431D-9898-CE29F030700F}" dt="2026-05-26T06:37:39.029" v="225" actId="47"/>
        <pc:sldMkLst>
          <pc:docMk/>
          <pc:sldMk cId="194633065" sldId="296"/>
        </pc:sldMkLst>
      </pc:sldChg>
      <pc:sldChg chg="del">
        <pc:chgData name="Palash Pal" userId="39f185a3dc0e8162" providerId="LiveId" clId="{F2954483-568F-431D-9898-CE29F030700F}" dt="2026-05-26T06:37:52.312" v="226" actId="47"/>
        <pc:sldMkLst>
          <pc:docMk/>
          <pc:sldMk cId="1942039770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4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5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2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BECE-BD75-4ABE-853E-588434D96CC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A455-C1D9-43FE-8EFF-4CEE1D8D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A744D5-0394-8D3C-0AA1-A7AB2AC41D82}"/>
              </a:ext>
            </a:extLst>
          </p:cNvPr>
          <p:cNvGrpSpPr/>
          <p:nvPr/>
        </p:nvGrpSpPr>
        <p:grpSpPr>
          <a:xfrm>
            <a:off x="2040526" y="361019"/>
            <a:ext cx="8356467" cy="5811358"/>
            <a:chOff x="2040526" y="361019"/>
            <a:chExt cx="8356467" cy="58113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776D15-B833-F771-B48D-37625EE19976}"/>
                </a:ext>
              </a:extLst>
            </p:cNvPr>
            <p:cNvGrpSpPr/>
            <p:nvPr/>
          </p:nvGrpSpPr>
          <p:grpSpPr>
            <a:xfrm>
              <a:off x="2040526" y="1149931"/>
              <a:ext cx="8356467" cy="5022446"/>
              <a:chOff x="1890897" y="568040"/>
              <a:chExt cx="8356467" cy="5022446"/>
            </a:xfrm>
          </p:grpSpPr>
          <p:pic>
            <p:nvPicPr>
              <p:cNvPr id="2" name="object 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90897" y="591333"/>
                <a:ext cx="8331708" cy="4975860"/>
              </a:xfrm>
              <a:prstGeom prst="rect">
                <a:avLst/>
              </a:prstGeom>
            </p:spPr>
          </p:pic>
          <p:cxnSp>
            <p:nvCxnSpPr>
              <p:cNvPr id="4" name="Straight Connector 3"/>
              <p:cNvCxnSpPr>
                <a:stCxn id="2" idx="1"/>
                <a:endCxn id="2" idx="3"/>
              </p:cNvCxnSpPr>
              <p:nvPr/>
            </p:nvCxnSpPr>
            <p:spPr>
              <a:xfrm>
                <a:off x="1890897" y="3079263"/>
                <a:ext cx="8331708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572000" y="591333"/>
                <a:ext cx="0" cy="497586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410203" y="591333"/>
                <a:ext cx="23750" cy="497586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120" y="5481242"/>
                <a:ext cx="8352244" cy="3048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2889" y="568040"/>
                <a:ext cx="54869" cy="499915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9878" y="591333"/>
                <a:ext cx="54869" cy="4999153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1919878" y="653513"/>
                <a:ext cx="8188252" cy="1915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3387584" y="361019"/>
              <a:ext cx="5174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Isolation of Strain Pure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88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768F21-20D8-35C5-2DAD-33512248B1DF}"/>
              </a:ext>
            </a:extLst>
          </p:cNvPr>
          <p:cNvGrpSpPr/>
          <p:nvPr/>
        </p:nvGrpSpPr>
        <p:grpSpPr>
          <a:xfrm>
            <a:off x="724619" y="147052"/>
            <a:ext cx="10800272" cy="6042041"/>
            <a:chOff x="724619" y="147052"/>
            <a:chExt cx="10800272" cy="60420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619" y="650935"/>
              <a:ext cx="5252597" cy="55381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7216" y="641418"/>
              <a:ext cx="5547675" cy="55476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211392" y="147052"/>
              <a:ext cx="3232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Culture of Consortium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1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BEC97-82F2-D3B9-B710-350FC5D4472F}"/>
              </a:ext>
            </a:extLst>
          </p:cNvPr>
          <p:cNvGrpSpPr/>
          <p:nvPr/>
        </p:nvGrpSpPr>
        <p:grpSpPr>
          <a:xfrm>
            <a:off x="1111836" y="398226"/>
            <a:ext cx="9968328" cy="3633605"/>
            <a:chOff x="1111836" y="398226"/>
            <a:chExt cx="9968328" cy="3633605"/>
          </a:xfrm>
        </p:grpSpPr>
        <p:sp>
          <p:nvSpPr>
            <p:cNvPr id="8" name="TextBox 7"/>
            <p:cNvSpPr txBox="1"/>
            <p:nvPr/>
          </p:nvSpPr>
          <p:spPr>
            <a:xfrm>
              <a:off x="4921822" y="398226"/>
              <a:ext cx="3058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Gram Staining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5E5976-05E7-58D1-334D-8AA92A0E5599}"/>
                </a:ext>
              </a:extLst>
            </p:cNvPr>
            <p:cNvGrpSpPr/>
            <p:nvPr/>
          </p:nvGrpSpPr>
          <p:grpSpPr>
            <a:xfrm>
              <a:off x="1111836" y="1044557"/>
              <a:ext cx="9968328" cy="2987274"/>
              <a:chOff x="1039660" y="1818156"/>
              <a:chExt cx="7967571" cy="219506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E06D684-9BA3-64D6-7EDE-EB68F7CA203B}"/>
                  </a:ext>
                </a:extLst>
              </p:cNvPr>
              <p:cNvGrpSpPr/>
              <p:nvPr/>
            </p:nvGrpSpPr>
            <p:grpSpPr>
              <a:xfrm>
                <a:off x="6366193" y="1829047"/>
                <a:ext cx="2641038" cy="2184175"/>
                <a:chOff x="966686" y="1819107"/>
                <a:chExt cx="2641038" cy="2184175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12684" t="19944" r="14138" b="19835"/>
                <a:stretch>
                  <a:fillRect/>
                </a:stretch>
              </p:blipFill>
              <p:spPr>
                <a:xfrm>
                  <a:off x="966686" y="1819107"/>
                  <a:ext cx="2641038" cy="218417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F02C881D-785B-E060-5822-B90509A4086D}"/>
                    </a:ext>
                  </a:extLst>
                </p:cNvPr>
                <p:cNvGrpSpPr/>
                <p:nvPr/>
              </p:nvGrpSpPr>
              <p:grpSpPr>
                <a:xfrm>
                  <a:off x="2876188" y="3684343"/>
                  <a:ext cx="667005" cy="256666"/>
                  <a:chOff x="2826310" y="3626152"/>
                  <a:chExt cx="667005" cy="256666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46123" b="69795" l="17246" r="79976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</a:extLst>
                  </a:blip>
                  <a:srcRect l="9405" t="61128" r="12182" b="27246"/>
                  <a:stretch>
                    <a:fillRect/>
                  </a:stretch>
                </p:blipFill>
                <p:spPr>
                  <a:xfrm>
                    <a:off x="2826310" y="3778843"/>
                    <a:ext cx="667005" cy="103975"/>
                  </a:xfrm>
                  <a:prstGeom prst="rect">
                    <a:avLst/>
                  </a:prstGeom>
                </p:spPr>
              </p:pic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09FD0EB-0428-14F1-3EF1-B72AED2304E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681" y="3626152"/>
                    <a:ext cx="608008" cy="2308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 </a:t>
                    </a:r>
                    <a:r>
                      <a:rPr lang="el-GR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μ</a:t>
                    </a:r>
                    <a:r>
                      <a: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endParaRPr lang="en-IN" sz="9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749B991-1225-DD69-360B-3B90549EC22D}"/>
                    </a:ext>
                  </a:extLst>
                </p:cNvPr>
                <p:cNvSpPr txBox="1"/>
                <p:nvPr/>
              </p:nvSpPr>
              <p:spPr>
                <a:xfrm>
                  <a:off x="976868" y="1833901"/>
                  <a:ext cx="396000" cy="276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C4</a:t>
                  </a:r>
                  <a:endParaRPr lang="en-IN" sz="12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8906BA2-A979-918A-56AB-7F4DD1047774}"/>
                  </a:ext>
                </a:extLst>
              </p:cNvPr>
              <p:cNvGrpSpPr/>
              <p:nvPr/>
            </p:nvGrpSpPr>
            <p:grpSpPr>
              <a:xfrm>
                <a:off x="3681817" y="1829617"/>
                <a:ext cx="2601886" cy="2173666"/>
                <a:chOff x="3681817" y="1829617"/>
                <a:chExt cx="2601886" cy="2173666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</a:extLst>
                </a:blip>
                <a:srcRect l="14021" t="20234" r="13328" b="19835"/>
                <a:stretch>
                  <a:fillRect/>
                </a:stretch>
              </p:blipFill>
              <p:spPr>
                <a:xfrm>
                  <a:off x="3681817" y="1829617"/>
                  <a:ext cx="2601886" cy="21736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220ABA5A-1B42-58B1-37C2-C6C11D325FEF}"/>
                    </a:ext>
                  </a:extLst>
                </p:cNvPr>
                <p:cNvGrpSpPr/>
                <p:nvPr/>
              </p:nvGrpSpPr>
              <p:grpSpPr>
                <a:xfrm>
                  <a:off x="5556931" y="3683762"/>
                  <a:ext cx="667005" cy="256666"/>
                  <a:chOff x="2826310" y="3626152"/>
                  <a:chExt cx="667005" cy="256666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82334F55-E114-422C-D29B-13B95C0B3F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46123" b="69795" l="17246" r="79976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</a:extLst>
                  </a:blip>
                  <a:srcRect l="9405" t="61128" r="12182" b="27246"/>
                  <a:stretch>
                    <a:fillRect/>
                  </a:stretch>
                </p:blipFill>
                <p:spPr>
                  <a:xfrm>
                    <a:off x="2826310" y="3778843"/>
                    <a:ext cx="667005" cy="103975"/>
                  </a:xfrm>
                  <a:prstGeom prst="rect">
                    <a:avLst/>
                  </a:prstGeom>
                </p:spPr>
              </p:pic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80C2482-3B54-FB2B-C8F9-CB7DA505EC9A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681" y="3626152"/>
                    <a:ext cx="608008" cy="2308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 </a:t>
                    </a:r>
                    <a:r>
                      <a:rPr lang="el-GR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μ</a:t>
                    </a:r>
                    <a:r>
                      <a: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endParaRPr lang="en-IN" sz="9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14A2E0D-070B-AF89-D922-FBB68E5161FF}"/>
                    </a:ext>
                  </a:extLst>
                </p:cNvPr>
                <p:cNvSpPr txBox="1"/>
                <p:nvPr/>
              </p:nvSpPr>
              <p:spPr>
                <a:xfrm>
                  <a:off x="3698443" y="1842214"/>
                  <a:ext cx="396000" cy="276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C5</a:t>
                  </a:r>
                  <a:endParaRPr lang="en-IN" sz="12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5E38F40-92EF-80CE-DBC3-C007C0C7933F}"/>
                  </a:ext>
                </a:extLst>
              </p:cNvPr>
              <p:cNvGrpSpPr/>
              <p:nvPr/>
            </p:nvGrpSpPr>
            <p:grpSpPr>
              <a:xfrm>
                <a:off x="1039660" y="1818156"/>
                <a:ext cx="2544820" cy="2184175"/>
                <a:chOff x="6347958" y="1819107"/>
                <a:chExt cx="2544820" cy="2184175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</a:extLst>
                </a:blip>
                <a:srcRect l="14978" t="19944" r="13111" b="19835"/>
                <a:stretch>
                  <a:fillRect/>
                </a:stretch>
              </p:blipFill>
              <p:spPr>
                <a:xfrm>
                  <a:off x="6347958" y="1819107"/>
                  <a:ext cx="2544820" cy="218417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6810B7F-61A1-0C7B-A441-3C082F7E40DD}"/>
                    </a:ext>
                  </a:extLst>
                </p:cNvPr>
                <p:cNvGrpSpPr/>
                <p:nvPr/>
              </p:nvGrpSpPr>
              <p:grpSpPr>
                <a:xfrm>
                  <a:off x="8162212" y="3687471"/>
                  <a:ext cx="667005" cy="256666"/>
                  <a:chOff x="2826310" y="3626152"/>
                  <a:chExt cx="667005" cy="256666"/>
                </a:xfrm>
              </p:grpSpPr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5E4B0907-B1FE-C5D3-9512-2E41461BFE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46123" b="69795" l="17246" r="79976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</a:extLst>
                  </a:blip>
                  <a:srcRect l="9405" t="61128" r="12182" b="27246"/>
                  <a:stretch>
                    <a:fillRect/>
                  </a:stretch>
                </p:blipFill>
                <p:spPr>
                  <a:xfrm>
                    <a:off x="2826310" y="3778843"/>
                    <a:ext cx="667005" cy="103975"/>
                  </a:xfrm>
                  <a:prstGeom prst="rect">
                    <a:avLst/>
                  </a:prstGeom>
                </p:spPr>
              </p:pic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E71E58A-EC8A-DBBC-1A62-3B274F4AB5B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681" y="3626152"/>
                    <a:ext cx="608008" cy="2308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 </a:t>
                    </a:r>
                    <a:r>
                      <a:rPr lang="el-GR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μ</a:t>
                    </a:r>
                    <a:r>
                      <a: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endParaRPr lang="en-IN" sz="9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F3BFCF-75F7-AD2B-BD52-D91A5877B205}"/>
                    </a:ext>
                  </a:extLst>
                </p:cNvPr>
                <p:cNvSpPr txBox="1"/>
                <p:nvPr/>
              </p:nvSpPr>
              <p:spPr>
                <a:xfrm>
                  <a:off x="6377775" y="1839556"/>
                  <a:ext cx="396000" cy="276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C2</a:t>
                  </a:r>
                  <a:endParaRPr lang="en-IN" sz="12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5939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10BAF74-6739-2A52-3F93-300C954E6C45}"/>
              </a:ext>
            </a:extLst>
          </p:cNvPr>
          <p:cNvGrpSpPr/>
          <p:nvPr/>
        </p:nvGrpSpPr>
        <p:grpSpPr>
          <a:xfrm>
            <a:off x="638219" y="76557"/>
            <a:ext cx="11229373" cy="6693360"/>
            <a:chOff x="638219" y="-114635"/>
            <a:chExt cx="11229373" cy="66933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AB57B5-8680-F147-EA75-6A22121C4996}"/>
                </a:ext>
              </a:extLst>
            </p:cNvPr>
            <p:cNvGrpSpPr/>
            <p:nvPr/>
          </p:nvGrpSpPr>
          <p:grpSpPr>
            <a:xfrm>
              <a:off x="638219" y="337622"/>
              <a:ext cx="11229373" cy="6241103"/>
              <a:chOff x="638219" y="337622"/>
              <a:chExt cx="11229373" cy="624110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8219" y="337622"/>
                <a:ext cx="11229373" cy="619019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-81560" r="-1"/>
              <a:stretch/>
            </p:blipFill>
            <p:spPr>
              <a:xfrm>
                <a:off x="664503" y="366363"/>
                <a:ext cx="88551" cy="621236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59876" y="337622"/>
                <a:ext cx="48772" cy="6212362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779943" y="486271"/>
                <a:ext cx="8242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AS(v) C4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01730" y="434659"/>
                <a:ext cx="9124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(III) C5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93295" y="459195"/>
                <a:ext cx="8675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(v) C2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36798" y="3305653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AS(III) C4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544410" y="3285911"/>
                <a:ext cx="84189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AS(V) C5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893295" y="3276790"/>
                <a:ext cx="9124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(III) C2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750380" y="3188874"/>
                <a:ext cx="11015633" cy="1655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86902" y="429795"/>
                <a:ext cx="29656" cy="597099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3239" y="434659"/>
                <a:ext cx="60965" cy="599288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435" y="6440246"/>
                <a:ext cx="11040813" cy="4877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835" y="358276"/>
                <a:ext cx="11040813" cy="48772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3599775" y="-114635"/>
              <a:ext cx="55008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/>
                <a:t>Zone of Inhibition Study- Individual Strain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57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866D07F-A1BD-CAE7-991C-68C94750A679}"/>
              </a:ext>
            </a:extLst>
          </p:cNvPr>
          <p:cNvGrpSpPr/>
          <p:nvPr/>
        </p:nvGrpSpPr>
        <p:grpSpPr>
          <a:xfrm>
            <a:off x="2157792" y="109994"/>
            <a:ext cx="8291190" cy="6572274"/>
            <a:chOff x="2157792" y="43492"/>
            <a:chExt cx="8291190" cy="65722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3DBB19-6A68-C6D9-77C7-786E924FEB87}"/>
                </a:ext>
              </a:extLst>
            </p:cNvPr>
            <p:cNvGrpSpPr/>
            <p:nvPr/>
          </p:nvGrpSpPr>
          <p:grpSpPr>
            <a:xfrm>
              <a:off x="2157792" y="615017"/>
              <a:ext cx="8291190" cy="6000749"/>
              <a:chOff x="2282482" y="240945"/>
              <a:chExt cx="8291190" cy="600074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427702" y="-904275"/>
                <a:ext cx="6000749" cy="8291190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10515596" y="320787"/>
                <a:ext cx="0" cy="584106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6850" y="320787"/>
                <a:ext cx="30483" cy="586486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6850" y="3084465"/>
                <a:ext cx="8190984" cy="4804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5392" y="344581"/>
                <a:ext cx="30483" cy="586486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3090" y="320787"/>
                <a:ext cx="30483" cy="586486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9333" y="318514"/>
                <a:ext cx="8193734" cy="4877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4850" y="6104822"/>
                <a:ext cx="8193734" cy="48772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367333" y="402921"/>
                <a:ext cx="11079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(III) C2C5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120633" y="439469"/>
                <a:ext cx="106471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AS(III) C4C5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7731915" y="449293"/>
                <a:ext cx="11079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(III) C2C4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59712" y="5688356"/>
                <a:ext cx="10374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AS(V) C2C5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191138" y="5805974"/>
                <a:ext cx="10807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(V) C4C5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782152" y="5802410"/>
                <a:ext cx="10807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(V) C2C4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132040" y="43492"/>
              <a:ext cx="6429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Zone of Inhibition Study- Consortium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40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4023CD1-2A2C-2D99-00CB-2636FACF7565}"/>
              </a:ext>
            </a:extLst>
          </p:cNvPr>
          <p:cNvGrpSpPr/>
          <p:nvPr/>
        </p:nvGrpSpPr>
        <p:grpSpPr>
          <a:xfrm>
            <a:off x="1967271" y="290452"/>
            <a:ext cx="8541236" cy="6046263"/>
            <a:chOff x="1967271" y="258920"/>
            <a:chExt cx="8541236" cy="6046263"/>
          </a:xfrm>
        </p:grpSpPr>
        <p:sp>
          <p:nvSpPr>
            <p:cNvPr id="3" name="Rectangle 2"/>
            <p:cNvSpPr/>
            <p:nvPr/>
          </p:nvSpPr>
          <p:spPr>
            <a:xfrm>
              <a:off x="3546449" y="258920"/>
              <a:ext cx="57222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Antibiotics Test (Kanamycin and </a:t>
              </a:r>
              <a:r>
                <a:rPr lang="en-US" sz="2400" b="1" dirty="0" err="1"/>
                <a:t>Amphicilin</a:t>
              </a:r>
              <a:r>
                <a:rPr lang="en-US" sz="2400" b="1" dirty="0"/>
                <a:t>) 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20CE5ED-1DEA-F02D-8494-D56626DC9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7271" y="836597"/>
              <a:ext cx="8541236" cy="5468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20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321A39C-8DB1-1A16-8567-484E61CB13A3}"/>
              </a:ext>
            </a:extLst>
          </p:cNvPr>
          <p:cNvGrpSpPr/>
          <p:nvPr/>
        </p:nvGrpSpPr>
        <p:grpSpPr>
          <a:xfrm>
            <a:off x="1840623" y="182096"/>
            <a:ext cx="8510754" cy="6493808"/>
            <a:chOff x="1840623" y="182096"/>
            <a:chExt cx="8510754" cy="64938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49A9FB-D448-434F-F056-A0A13E314935}"/>
                </a:ext>
              </a:extLst>
            </p:cNvPr>
            <p:cNvSpPr/>
            <p:nvPr/>
          </p:nvSpPr>
          <p:spPr>
            <a:xfrm>
              <a:off x="2534586" y="182096"/>
              <a:ext cx="71228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Antibiotics Test (Azithromycin and Ciprofloxacin) 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397655B-9C91-ED3D-E6F0-5D05D063F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0623" y="695210"/>
              <a:ext cx="8510754" cy="598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01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107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Palash Pal</cp:lastModifiedBy>
  <cp:revision>97</cp:revision>
  <dcterms:created xsi:type="dcterms:W3CDTF">2025-12-06T18:42:44Z</dcterms:created>
  <dcterms:modified xsi:type="dcterms:W3CDTF">2026-05-28T16:10:04Z</dcterms:modified>
</cp:coreProperties>
</file>