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68A00FB-4D88-453B-ACE8-E64252DD4C4C}" v="13" dt="2026-05-27T09:33:44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62" autoAdjust="0"/>
    <p:restoredTop sz="94434" autoAdjust="0"/>
  </p:normalViewPr>
  <p:slideViewPr>
    <p:cSldViewPr snapToGrid="0">
      <p:cViewPr varScale="1">
        <p:scale>
          <a:sx n="92" d="100"/>
          <a:sy n="92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lash Pal" userId="39f185a3dc0e8162" providerId="LiveId" clId="{F2954483-568F-431D-9898-CE29F030700F}"/>
    <pc:docChg chg="undo custSel addSld delSld modSld">
      <pc:chgData name="Palash Pal" userId="39f185a3dc0e8162" providerId="LiveId" clId="{F2954483-568F-431D-9898-CE29F030700F}" dt="2026-05-27T09:34:43.553" v="413" actId="1076"/>
      <pc:docMkLst>
        <pc:docMk/>
      </pc:docMkLst>
      <pc:sldChg chg="addSp modSp mod">
        <pc:chgData name="Palash Pal" userId="39f185a3dc0e8162" providerId="LiveId" clId="{F2954483-568F-431D-9898-CE29F030700F}" dt="2026-05-27T09:04:15.099" v="295" actId="113"/>
        <pc:sldMkLst>
          <pc:docMk/>
          <pc:sldMk cId="2222880544" sldId="262"/>
        </pc:sldMkLst>
        <pc:spChg chg="add mod">
          <ac:chgData name="Palash Pal" userId="39f185a3dc0e8162" providerId="LiveId" clId="{F2954483-568F-431D-9898-CE29F030700F}" dt="2026-05-27T09:04:15.099" v="295" actId="113"/>
          <ac:spMkLst>
            <pc:docMk/>
            <pc:sldMk cId="2222880544" sldId="262"/>
            <ac:spMk id="4" creationId="{9AC53F27-57EE-4EA1-0E53-B606989A248A}"/>
          </ac:spMkLst>
        </pc:spChg>
        <pc:picChg chg="add mod">
          <ac:chgData name="Palash Pal" userId="39f185a3dc0e8162" providerId="LiveId" clId="{F2954483-568F-431D-9898-CE29F030700F}" dt="2026-05-27T09:03:57.211" v="283" actId="1076"/>
          <ac:picMkLst>
            <pc:docMk/>
            <pc:sldMk cId="2222880544" sldId="262"/>
            <ac:picMk id="3" creationId="{0E4E8A31-D2FE-39AC-6627-DA99C6346E9C}"/>
          </ac:picMkLst>
        </pc:picChg>
      </pc:sldChg>
      <pc:sldChg chg="addSp delSp modSp mod">
        <pc:chgData name="Palash Pal" userId="39f185a3dc0e8162" providerId="LiveId" clId="{F2954483-568F-431D-9898-CE29F030700F}" dt="2026-05-26T06:04:57.620" v="8" actId="1076"/>
        <pc:sldMkLst>
          <pc:docMk/>
          <pc:sldMk cId="859395401" sldId="263"/>
        </pc:sldMkLst>
        <pc:spChg chg="del">
          <ac:chgData name="Palash Pal" userId="39f185a3dc0e8162" providerId="LiveId" clId="{F2954483-568F-431D-9898-CE29F030700F}" dt="2026-05-26T06:04:42.123" v="5" actId="478"/>
          <ac:spMkLst>
            <pc:docMk/>
            <pc:sldMk cId="859395401" sldId="263"/>
            <ac:spMk id="7" creationId="{00000000-0000-0000-0000-000000000000}"/>
          </ac:spMkLst>
        </pc:spChg>
        <pc:spChg chg="mod">
          <ac:chgData name="Palash Pal" userId="39f185a3dc0e8162" providerId="LiveId" clId="{F2954483-568F-431D-9898-CE29F030700F}" dt="2026-05-26T06:04:47.799" v="6" actId="1076"/>
          <ac:spMkLst>
            <pc:docMk/>
            <pc:sldMk cId="859395401" sldId="263"/>
            <ac:spMk id="8" creationId="{00000000-0000-0000-0000-000000000000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23" creationId="{1E71E58A-EC8A-DBBC-1A62-3B274F4AB5B9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24" creationId="{F80C2482-3B54-FB2B-C8F9-CB7DA505EC9A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25" creationId="{014A2E0D-070B-AF89-D922-FBB68E5161FF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26" creationId="{E3F3BFCF-75F7-AD2B-BD52-D91A5877B205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33" creationId="{9749B991-1225-DD69-360B-3B90549EC22D}"/>
          </ac:spMkLst>
        </pc:spChg>
        <pc:spChg chg="mod">
          <ac:chgData name="Palash Pal" userId="39f185a3dc0e8162" providerId="LiveId" clId="{F2954483-568F-431D-9898-CE29F030700F}" dt="2026-05-26T06:03:11.473" v="1"/>
          <ac:spMkLst>
            <pc:docMk/>
            <pc:sldMk cId="859395401" sldId="263"/>
            <ac:spMk id="35" creationId="{009FD0EB-0428-14F1-3EF1-B72AED2304E4}"/>
          </ac:spMkLst>
        </pc:spChg>
        <pc:grpChg chg="mod">
          <ac:chgData name="Palash Pal" userId="39f185a3dc0e8162" providerId="LiveId" clId="{F2954483-568F-431D-9898-CE29F030700F}" dt="2026-05-26T06:04:57.620" v="8" actId="1076"/>
          <ac:grpSpMkLst>
            <pc:docMk/>
            <pc:sldMk cId="859395401" sldId="263"/>
            <ac:grpSpMk id="31" creationId="{305E5976-05E7-58D1-334D-8AA92A0E5599}"/>
          </ac:grpSpMkLst>
        </pc:grp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2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3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37.439" v="4" actId="478"/>
          <ac:picMkLst>
            <pc:docMk/>
            <pc:sldMk cId="859395401" sldId="263"/>
            <ac:picMk id="4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5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6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3:11.473" v="1"/>
          <ac:picMkLst>
            <pc:docMk/>
            <pc:sldMk cId="859395401" sldId="263"/>
            <ac:picMk id="10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12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13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14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15" creationId="{00000000-0000-0000-0000-000000000000}"/>
          </ac:picMkLst>
        </pc:picChg>
        <pc:picChg chg="del">
          <ac:chgData name="Palash Pal" userId="39f185a3dc0e8162" providerId="LiveId" clId="{F2954483-568F-431D-9898-CE29F030700F}" dt="2026-05-26T06:04:42.123" v="5" actId="478"/>
          <ac:picMkLst>
            <pc:docMk/>
            <pc:sldMk cId="859395401" sldId="263"/>
            <ac:picMk id="20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3:11.473" v="1"/>
          <ac:picMkLst>
            <pc:docMk/>
            <pc:sldMk cId="859395401" sldId="263"/>
            <ac:picMk id="22" creationId="{5E4B0907-B1FE-C5D3-9512-2E41461BFE10}"/>
          </ac:picMkLst>
        </pc:picChg>
        <pc:picChg chg="mod">
          <ac:chgData name="Palash Pal" userId="39f185a3dc0e8162" providerId="LiveId" clId="{F2954483-568F-431D-9898-CE29F030700F}" dt="2026-05-26T06:03:11.473" v="1"/>
          <ac:picMkLst>
            <pc:docMk/>
            <pc:sldMk cId="859395401" sldId="263"/>
            <ac:picMk id="27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3:11.473" v="1"/>
          <ac:picMkLst>
            <pc:docMk/>
            <pc:sldMk cId="859395401" sldId="263"/>
            <ac:picMk id="34" creationId="{00000000-0000-0000-0000-000000000000}"/>
          </ac:picMkLst>
        </pc:picChg>
      </pc:sldChg>
      <pc:sldChg chg="addSp modSp new mod">
        <pc:chgData name="Palash Pal" userId="39f185a3dc0e8162" providerId="LiveId" clId="{F2954483-568F-431D-9898-CE29F030700F}" dt="2026-05-27T09:06:01.062" v="321" actId="20577"/>
        <pc:sldMkLst>
          <pc:docMk/>
          <pc:sldMk cId="3439579645" sldId="263"/>
        </pc:sldMkLst>
        <pc:spChg chg="add mod">
          <ac:chgData name="Palash Pal" userId="39f185a3dc0e8162" providerId="LiveId" clId="{F2954483-568F-431D-9898-CE29F030700F}" dt="2026-05-27T09:06:01.062" v="321" actId="20577"/>
          <ac:spMkLst>
            <pc:docMk/>
            <pc:sldMk cId="3439579645" sldId="263"/>
            <ac:spMk id="2" creationId="{ADB9815C-BB49-99F9-AC55-B1900377D5A3}"/>
          </ac:spMkLst>
        </pc:spChg>
        <pc:picChg chg="add mod">
          <ac:chgData name="Palash Pal" userId="39f185a3dc0e8162" providerId="LiveId" clId="{F2954483-568F-431D-9898-CE29F030700F}" dt="2026-05-27T09:05:51.849" v="318" actId="1076"/>
          <ac:picMkLst>
            <pc:docMk/>
            <pc:sldMk cId="3439579645" sldId="263"/>
            <ac:picMk id="3" creationId="{AD3DE367-1C15-9389-E061-7091F86C0BDC}"/>
          </ac:picMkLst>
        </pc:picChg>
      </pc:sldChg>
      <pc:sldChg chg="addSp modSp new mod">
        <pc:chgData name="Palash Pal" userId="39f185a3dc0e8162" providerId="LiveId" clId="{F2954483-568F-431D-9898-CE29F030700F}" dt="2026-05-27T09:06:44.933" v="328" actId="1076"/>
        <pc:sldMkLst>
          <pc:docMk/>
          <pc:sldMk cId="2405274541" sldId="264"/>
        </pc:sldMkLst>
        <pc:spChg chg="add mod">
          <ac:chgData name="Palash Pal" userId="39f185a3dc0e8162" providerId="LiveId" clId="{F2954483-568F-431D-9898-CE29F030700F}" dt="2026-05-27T09:06:13.278" v="324" actId="20577"/>
          <ac:spMkLst>
            <pc:docMk/>
            <pc:sldMk cId="2405274541" sldId="264"/>
            <ac:spMk id="2" creationId="{DCF73B0B-7401-12DD-67C4-548046FA7251}"/>
          </ac:spMkLst>
        </pc:spChg>
        <pc:picChg chg="add mod">
          <ac:chgData name="Palash Pal" userId="39f185a3dc0e8162" providerId="LiveId" clId="{F2954483-568F-431D-9898-CE29F030700F}" dt="2026-05-27T09:06:44.933" v="328" actId="1076"/>
          <ac:picMkLst>
            <pc:docMk/>
            <pc:sldMk cId="2405274541" sldId="264"/>
            <ac:picMk id="4" creationId="{B1B97002-8D83-F2F5-82DB-D88E287A0329}"/>
          </ac:picMkLst>
        </pc:picChg>
      </pc:sldChg>
      <pc:sldChg chg="delSp del mod">
        <pc:chgData name="Palash Pal" userId="39f185a3dc0e8162" providerId="LiveId" clId="{F2954483-568F-431D-9898-CE29F030700F}" dt="2026-05-26T06:04:12.861" v="3" actId="47"/>
        <pc:sldMkLst>
          <pc:docMk/>
          <pc:sldMk cId="3421012086" sldId="264"/>
        </pc:sldMkLst>
        <pc:grpChg chg="del">
          <ac:chgData name="Palash Pal" userId="39f185a3dc0e8162" providerId="LiveId" clId="{F2954483-568F-431D-9898-CE29F030700F}" dt="2026-05-26T06:03:09.557" v="0" actId="21"/>
          <ac:grpSpMkLst>
            <pc:docMk/>
            <pc:sldMk cId="3421012086" sldId="264"/>
            <ac:grpSpMk id="31" creationId="{305E5976-05E7-58D1-334D-8AA92A0E5599}"/>
          </ac:grpSpMkLst>
        </pc:grpChg>
      </pc:sldChg>
      <pc:sldChg chg="addSp modSp new mod">
        <pc:chgData name="Palash Pal" userId="39f185a3dc0e8162" providerId="LiveId" clId="{F2954483-568F-431D-9898-CE29F030700F}" dt="2026-05-27T09:07:26.165" v="337" actId="1076"/>
        <pc:sldMkLst>
          <pc:docMk/>
          <pc:sldMk cId="663834051" sldId="265"/>
        </pc:sldMkLst>
        <pc:spChg chg="add mod">
          <ac:chgData name="Palash Pal" userId="39f185a3dc0e8162" providerId="LiveId" clId="{F2954483-568F-431D-9898-CE29F030700F}" dt="2026-05-27T09:07:09.111" v="333" actId="20577"/>
          <ac:spMkLst>
            <pc:docMk/>
            <pc:sldMk cId="663834051" sldId="265"/>
            <ac:spMk id="2" creationId="{399EC95C-DEC6-722A-4399-A95631A03D22}"/>
          </ac:spMkLst>
        </pc:spChg>
        <pc:picChg chg="add mod">
          <ac:chgData name="Palash Pal" userId="39f185a3dc0e8162" providerId="LiveId" clId="{F2954483-568F-431D-9898-CE29F030700F}" dt="2026-05-27T09:07:26.165" v="337" actId="1076"/>
          <ac:picMkLst>
            <pc:docMk/>
            <pc:sldMk cId="663834051" sldId="265"/>
            <ac:picMk id="4" creationId="{5B6B0638-9DFD-64FC-54BD-CF0BDFF83261}"/>
          </ac:picMkLst>
        </pc:picChg>
      </pc:sldChg>
      <pc:sldChg chg="addSp modSp new mod">
        <pc:chgData name="Palash Pal" userId="39f185a3dc0e8162" providerId="LiveId" clId="{F2954483-568F-431D-9898-CE29F030700F}" dt="2026-05-27T09:07:50.546" v="344" actId="1076"/>
        <pc:sldMkLst>
          <pc:docMk/>
          <pc:sldMk cId="1399506781" sldId="266"/>
        </pc:sldMkLst>
        <pc:spChg chg="add mod">
          <ac:chgData name="Palash Pal" userId="39f185a3dc0e8162" providerId="LiveId" clId="{F2954483-568F-431D-9898-CE29F030700F}" dt="2026-05-27T09:07:33.573" v="340" actId="20577"/>
          <ac:spMkLst>
            <pc:docMk/>
            <pc:sldMk cId="1399506781" sldId="266"/>
            <ac:spMk id="2" creationId="{53708A10-F53F-F6B4-5E29-53314898AF76}"/>
          </ac:spMkLst>
        </pc:spChg>
        <pc:picChg chg="add mod">
          <ac:chgData name="Palash Pal" userId="39f185a3dc0e8162" providerId="LiveId" clId="{F2954483-568F-431D-9898-CE29F030700F}" dt="2026-05-27T09:07:50.546" v="344" actId="1076"/>
          <ac:picMkLst>
            <pc:docMk/>
            <pc:sldMk cId="1399506781" sldId="266"/>
            <ac:picMk id="4" creationId="{C505FDF4-4DDD-DDE0-D597-5A410B443CDC}"/>
          </ac:picMkLst>
        </pc:picChg>
      </pc:sldChg>
      <pc:sldChg chg="addSp modSp new mod">
        <pc:chgData name="Palash Pal" userId="39f185a3dc0e8162" providerId="LiveId" clId="{F2954483-568F-431D-9898-CE29F030700F}" dt="2026-05-27T09:09:10.749" v="352" actId="1076"/>
        <pc:sldMkLst>
          <pc:docMk/>
          <pc:sldMk cId="1534400247" sldId="267"/>
        </pc:sldMkLst>
        <pc:spChg chg="add mod">
          <ac:chgData name="Palash Pal" userId="39f185a3dc0e8162" providerId="LiveId" clId="{F2954483-568F-431D-9898-CE29F030700F}" dt="2026-05-27T09:09:10.749" v="352" actId="1076"/>
          <ac:spMkLst>
            <pc:docMk/>
            <pc:sldMk cId="1534400247" sldId="267"/>
            <ac:spMk id="2" creationId="{1920FD76-50F9-BA16-2946-7C23182BCF0C}"/>
          </ac:spMkLst>
        </pc:spChg>
        <pc:picChg chg="add mod">
          <ac:chgData name="Palash Pal" userId="39f185a3dc0e8162" providerId="LiveId" clId="{F2954483-568F-431D-9898-CE29F030700F}" dt="2026-05-27T09:09:08.397" v="351" actId="1076"/>
          <ac:picMkLst>
            <pc:docMk/>
            <pc:sldMk cId="1534400247" sldId="267"/>
            <ac:picMk id="4" creationId="{0A3AFA56-C289-C11B-6055-4B8B3535ACF3}"/>
          </ac:picMkLst>
        </pc:picChg>
      </pc:sldChg>
      <pc:sldChg chg="addSp modSp new mod">
        <pc:chgData name="Palash Pal" userId="39f185a3dc0e8162" providerId="LiveId" clId="{F2954483-568F-431D-9898-CE29F030700F}" dt="2026-05-27T09:22:42.831" v="373" actId="1076"/>
        <pc:sldMkLst>
          <pc:docMk/>
          <pc:sldMk cId="494010226" sldId="268"/>
        </pc:sldMkLst>
        <pc:spChg chg="add mod">
          <ac:chgData name="Palash Pal" userId="39f185a3dc0e8162" providerId="LiveId" clId="{F2954483-568F-431D-9898-CE29F030700F}" dt="2026-05-27T09:22:19.302" v="369" actId="20577"/>
          <ac:spMkLst>
            <pc:docMk/>
            <pc:sldMk cId="494010226" sldId="268"/>
            <ac:spMk id="2" creationId="{D2098808-D965-A470-D4E1-9593B52C4FA3}"/>
          </ac:spMkLst>
        </pc:spChg>
        <pc:picChg chg="add mod">
          <ac:chgData name="Palash Pal" userId="39f185a3dc0e8162" providerId="LiveId" clId="{F2954483-568F-431D-9898-CE29F030700F}" dt="2026-05-27T09:22:42.831" v="373" actId="1076"/>
          <ac:picMkLst>
            <pc:docMk/>
            <pc:sldMk cId="494010226" sldId="268"/>
            <ac:picMk id="4" creationId="{B0071CDF-327F-0B77-663F-9C70182CB0FB}"/>
          </ac:picMkLst>
        </pc:picChg>
      </pc:sldChg>
      <pc:sldChg chg="addSp modSp new mod">
        <pc:chgData name="Palash Pal" userId="39f185a3dc0e8162" providerId="LiveId" clId="{F2954483-568F-431D-9898-CE29F030700F}" dt="2026-05-27T09:23:16.646" v="380" actId="1076"/>
        <pc:sldMkLst>
          <pc:docMk/>
          <pc:sldMk cId="182223980" sldId="269"/>
        </pc:sldMkLst>
        <pc:spChg chg="add mod">
          <ac:chgData name="Palash Pal" userId="39f185a3dc0e8162" providerId="LiveId" clId="{F2954483-568F-431D-9898-CE29F030700F}" dt="2026-05-27T09:22:53.469" v="376" actId="20577"/>
          <ac:spMkLst>
            <pc:docMk/>
            <pc:sldMk cId="182223980" sldId="269"/>
            <ac:spMk id="2" creationId="{4E7D31BB-E741-36C6-9215-69F35428F285}"/>
          </ac:spMkLst>
        </pc:spChg>
        <pc:picChg chg="add mod">
          <ac:chgData name="Palash Pal" userId="39f185a3dc0e8162" providerId="LiveId" clId="{F2954483-568F-431D-9898-CE29F030700F}" dt="2026-05-27T09:23:16.646" v="380" actId="1076"/>
          <ac:picMkLst>
            <pc:docMk/>
            <pc:sldMk cId="182223980" sldId="269"/>
            <ac:picMk id="4" creationId="{C5F2223B-CFF5-46C4-D20A-E69FD932260E}"/>
          </ac:picMkLst>
        </pc:picChg>
      </pc:sldChg>
      <pc:sldChg chg="addSp modSp new mod">
        <pc:chgData name="Palash Pal" userId="39f185a3dc0e8162" providerId="LiveId" clId="{F2954483-568F-431D-9898-CE29F030700F}" dt="2026-05-27T09:23:46.500" v="387" actId="1076"/>
        <pc:sldMkLst>
          <pc:docMk/>
          <pc:sldMk cId="1966980824" sldId="270"/>
        </pc:sldMkLst>
        <pc:spChg chg="add mod">
          <ac:chgData name="Palash Pal" userId="39f185a3dc0e8162" providerId="LiveId" clId="{F2954483-568F-431D-9898-CE29F030700F}" dt="2026-05-27T09:23:28.056" v="383" actId="20577"/>
          <ac:spMkLst>
            <pc:docMk/>
            <pc:sldMk cId="1966980824" sldId="270"/>
            <ac:spMk id="2" creationId="{09532D16-B3C3-58A6-E666-7602B4F5F98D}"/>
          </ac:spMkLst>
        </pc:spChg>
        <pc:picChg chg="add mod">
          <ac:chgData name="Palash Pal" userId="39f185a3dc0e8162" providerId="LiveId" clId="{F2954483-568F-431D-9898-CE29F030700F}" dt="2026-05-27T09:23:46.500" v="387" actId="1076"/>
          <ac:picMkLst>
            <pc:docMk/>
            <pc:sldMk cId="1966980824" sldId="270"/>
            <ac:picMk id="4" creationId="{99E8ECDD-BDC5-92DE-6EC5-767ED97222D3}"/>
          </ac:picMkLst>
        </pc:picChg>
      </pc:sldChg>
      <pc:sldChg chg="modSp mod">
        <pc:chgData name="Palash Pal" userId="39f185a3dc0e8162" providerId="LiveId" clId="{F2954483-568F-431D-9898-CE29F030700F}" dt="2026-05-26T06:05:46.854" v="17" actId="1076"/>
        <pc:sldMkLst>
          <pc:docMk/>
          <pc:sldMk cId="3215407292" sldId="270"/>
        </pc:sldMkLst>
        <pc:spChg chg="mod">
          <ac:chgData name="Palash Pal" userId="39f185a3dc0e8162" providerId="LiveId" clId="{F2954483-568F-431D-9898-CE29F030700F}" dt="2026-05-26T06:05:46.854" v="17" actId="1076"/>
          <ac:spMkLst>
            <pc:docMk/>
            <pc:sldMk cId="3215407292" sldId="270"/>
            <ac:spMk id="16" creationId="{00000000-0000-0000-0000-000000000000}"/>
          </ac:spMkLst>
        </pc:spChg>
        <pc:grpChg chg="mod">
          <ac:chgData name="Palash Pal" userId="39f185a3dc0e8162" providerId="LiveId" clId="{F2954483-568F-431D-9898-CE29F030700F}" dt="2026-05-26T06:05:34.309" v="11" actId="1076"/>
          <ac:grpSpMkLst>
            <pc:docMk/>
            <pc:sldMk cId="3215407292" sldId="270"/>
            <ac:grpSpMk id="17" creationId="{2D3DBB19-6A68-C6D9-77C7-786E924FEB87}"/>
          </ac:grpSpMkLst>
        </pc:grpChg>
      </pc:sldChg>
      <pc:sldChg chg="addSp modSp new mod">
        <pc:chgData name="Palash Pal" userId="39f185a3dc0e8162" providerId="LiveId" clId="{F2954483-568F-431D-9898-CE29F030700F}" dt="2026-05-27T09:30:56.339" v="396" actId="1076"/>
        <pc:sldMkLst>
          <pc:docMk/>
          <pc:sldMk cId="1468581655" sldId="271"/>
        </pc:sldMkLst>
        <pc:spChg chg="add mod">
          <ac:chgData name="Palash Pal" userId="39f185a3dc0e8162" providerId="LiveId" clId="{F2954483-568F-431D-9898-CE29F030700F}" dt="2026-05-27T09:29:14.085" v="392" actId="20577"/>
          <ac:spMkLst>
            <pc:docMk/>
            <pc:sldMk cId="1468581655" sldId="271"/>
            <ac:spMk id="2" creationId="{D2E22205-BA17-230B-1DEB-558219536280}"/>
          </ac:spMkLst>
        </pc:spChg>
        <pc:picChg chg="add mod">
          <ac:chgData name="Palash Pal" userId="39f185a3dc0e8162" providerId="LiveId" clId="{F2954483-568F-431D-9898-CE29F030700F}" dt="2026-05-27T09:30:56.339" v="396" actId="1076"/>
          <ac:picMkLst>
            <pc:docMk/>
            <pc:sldMk cId="1468581655" sldId="271"/>
            <ac:picMk id="4" creationId="{AAC24A0E-2DA3-B853-2ED8-69DC2219B4FB}"/>
          </ac:picMkLst>
        </pc:picChg>
      </pc:sldChg>
      <pc:sldChg chg="addSp delSp modSp mod">
        <pc:chgData name="Palash Pal" userId="39f185a3dc0e8162" providerId="LiveId" clId="{F2954483-568F-431D-9898-CE29F030700F}" dt="2026-05-26T06:07:05.145" v="79" actId="1076"/>
        <pc:sldMkLst>
          <pc:docMk/>
          <pc:sldMk cId="2229011304" sldId="271"/>
        </pc:sldMkLst>
        <pc:spChg chg="del">
          <ac:chgData name="Palash Pal" userId="39f185a3dc0e8162" providerId="LiveId" clId="{F2954483-568F-431D-9898-CE29F030700F}" dt="2026-05-26T06:06:29.242" v="49" actId="478"/>
          <ac:spMkLst>
            <pc:docMk/>
            <pc:sldMk cId="2229011304" sldId="271"/>
            <ac:spMk id="3" creationId="{00000000-0000-0000-0000-000000000000}"/>
          </ac:spMkLst>
        </pc:spChg>
        <pc:spChg chg="add mod">
          <ac:chgData name="Palash Pal" userId="39f185a3dc0e8162" providerId="LiveId" clId="{F2954483-568F-431D-9898-CE29F030700F}" dt="2026-05-26T06:07:05.145" v="79" actId="1076"/>
          <ac:spMkLst>
            <pc:docMk/>
            <pc:sldMk cId="2229011304" sldId="271"/>
            <ac:spMk id="17" creationId="{3349A9FB-D448-434F-F056-A0A13E314935}"/>
          </ac:spMkLst>
        </pc:spChg>
        <pc:grpChg chg="mod">
          <ac:chgData name="Palash Pal" userId="39f185a3dc0e8162" providerId="LiveId" clId="{F2954483-568F-431D-9898-CE29F030700F}" dt="2026-05-26T06:06:26.646" v="48" actId="1076"/>
          <ac:grpSpMkLst>
            <pc:docMk/>
            <pc:sldMk cId="2229011304" sldId="271"/>
            <ac:grpSpMk id="20" creationId="{EDE90FD6-CE03-CBAC-64BE-97BEBEA7063E}"/>
          </ac:grpSpMkLst>
        </pc:grpChg>
      </pc:sldChg>
      <pc:sldChg chg="addSp modSp new mod">
        <pc:chgData name="Palash Pal" userId="39f185a3dc0e8162" providerId="LiveId" clId="{F2954483-568F-431D-9898-CE29F030700F}" dt="2026-05-27T09:33:22.140" v="404" actId="1076"/>
        <pc:sldMkLst>
          <pc:docMk/>
          <pc:sldMk cId="3929376084" sldId="272"/>
        </pc:sldMkLst>
        <pc:spChg chg="add mod">
          <ac:chgData name="Palash Pal" userId="39f185a3dc0e8162" providerId="LiveId" clId="{F2954483-568F-431D-9898-CE29F030700F}" dt="2026-05-27T09:33:05.658" v="400" actId="20577"/>
          <ac:spMkLst>
            <pc:docMk/>
            <pc:sldMk cId="3929376084" sldId="272"/>
            <ac:spMk id="2" creationId="{B41FE92D-8CD0-DEFE-3AB3-0BC273938604}"/>
          </ac:spMkLst>
        </pc:spChg>
        <pc:picChg chg="add mod">
          <ac:chgData name="Palash Pal" userId="39f185a3dc0e8162" providerId="LiveId" clId="{F2954483-568F-431D-9898-CE29F030700F}" dt="2026-05-27T09:33:22.140" v="404" actId="1076"/>
          <ac:picMkLst>
            <pc:docMk/>
            <pc:sldMk cId="3929376084" sldId="272"/>
            <ac:picMk id="4" creationId="{5A2E1C92-12CD-0A3A-575A-ED77C4BFABA6}"/>
          </ac:picMkLst>
        </pc:picChg>
      </pc:sldChg>
      <pc:sldChg chg="addSp modSp new mod">
        <pc:chgData name="Palash Pal" userId="39f185a3dc0e8162" providerId="LiveId" clId="{F2954483-568F-431D-9898-CE29F030700F}" dt="2026-05-27T09:34:43.553" v="413" actId="1076"/>
        <pc:sldMkLst>
          <pc:docMk/>
          <pc:sldMk cId="242798484" sldId="273"/>
        </pc:sldMkLst>
        <pc:spChg chg="add mod">
          <ac:chgData name="Palash Pal" userId="39f185a3dc0e8162" providerId="LiveId" clId="{F2954483-568F-431D-9898-CE29F030700F}" dt="2026-05-27T09:34:23.064" v="409" actId="20577"/>
          <ac:spMkLst>
            <pc:docMk/>
            <pc:sldMk cId="242798484" sldId="273"/>
            <ac:spMk id="2" creationId="{AE912CF3-68A6-3AF9-11B2-DFA6FE3F9ADA}"/>
          </ac:spMkLst>
        </pc:spChg>
        <pc:picChg chg="add mod">
          <ac:chgData name="Palash Pal" userId="39f185a3dc0e8162" providerId="LiveId" clId="{F2954483-568F-431D-9898-CE29F030700F}" dt="2026-05-27T09:34:43.553" v="413" actId="1076"/>
          <ac:picMkLst>
            <pc:docMk/>
            <pc:sldMk cId="242798484" sldId="273"/>
            <ac:picMk id="4" creationId="{3607531C-33FA-7863-F83C-1A3447AFCA90}"/>
          </ac:picMkLst>
        </pc:picChg>
      </pc:sldChg>
      <pc:sldChg chg="new">
        <pc:chgData name="Palash Pal" userId="39f185a3dc0e8162" providerId="LiveId" clId="{F2954483-568F-431D-9898-CE29F030700F}" dt="2026-05-27T09:04:59.731" v="307" actId="680"/>
        <pc:sldMkLst>
          <pc:docMk/>
          <pc:sldMk cId="815316072" sldId="274"/>
        </pc:sldMkLst>
      </pc:sldChg>
      <pc:sldChg chg="delSp modSp add del mod">
        <pc:chgData name="Palash Pal" userId="39f185a3dc0e8162" providerId="LiveId" clId="{F2954483-568F-431D-9898-CE29F030700F}" dt="2026-05-26T06:12:58.467" v="131" actId="47"/>
        <pc:sldMkLst>
          <pc:docMk/>
          <pc:sldMk cId="980012666" sldId="274"/>
        </pc:sldMkLst>
        <pc:spChg chg="del mod">
          <ac:chgData name="Palash Pal" userId="39f185a3dc0e8162" providerId="LiveId" clId="{F2954483-568F-431D-9898-CE29F030700F}" dt="2026-05-26T06:12:42.887" v="126" actId="21"/>
          <ac:spMkLst>
            <pc:docMk/>
            <pc:sldMk cId="980012666" sldId="274"/>
            <ac:spMk id="3" creationId="{00000000-0000-0000-0000-000000000000}"/>
          </ac:spMkLst>
        </pc:spChg>
      </pc:sldChg>
      <pc:sldChg chg="new">
        <pc:chgData name="Palash Pal" userId="39f185a3dc0e8162" providerId="LiveId" clId="{F2954483-568F-431D-9898-CE29F030700F}" dt="2026-05-27T09:05:02.307" v="308" actId="680"/>
        <pc:sldMkLst>
          <pc:docMk/>
          <pc:sldMk cId="1728306167" sldId="275"/>
        </pc:sldMkLst>
      </pc:sldChg>
      <pc:sldChg chg="delSp del mod">
        <pc:chgData name="Palash Pal" userId="39f185a3dc0e8162" providerId="LiveId" clId="{F2954483-568F-431D-9898-CE29F030700F}" dt="2026-05-26T06:15:08.035" v="154" actId="47"/>
        <pc:sldMkLst>
          <pc:docMk/>
          <pc:sldMk cId="3986302595" sldId="275"/>
        </pc:sldMkLst>
        <pc:spChg chg="del">
          <ac:chgData name="Palash Pal" userId="39f185a3dc0e8162" providerId="LiveId" clId="{F2954483-568F-431D-9898-CE29F030700F}" dt="2026-05-26T06:14:53.055" v="150" actId="21"/>
          <ac:spMkLst>
            <pc:docMk/>
            <pc:sldMk cId="3986302595" sldId="275"/>
            <ac:spMk id="3" creationId="{00000000-0000-0000-0000-000000000000}"/>
          </ac:spMkLst>
        </pc:spChg>
      </pc:sldChg>
      <pc:sldChg chg="new">
        <pc:chgData name="Palash Pal" userId="39f185a3dc0e8162" providerId="LiveId" clId="{F2954483-568F-431D-9898-CE29F030700F}" dt="2026-05-27T09:05:05.890" v="309" actId="680"/>
        <pc:sldMkLst>
          <pc:docMk/>
          <pc:sldMk cId="1705773162" sldId="276"/>
        </pc:sldMkLst>
      </pc:sldChg>
      <pc:sldChg chg="delSp modSp del mod">
        <pc:chgData name="Palash Pal" userId="39f185a3dc0e8162" providerId="LiveId" clId="{F2954483-568F-431D-9898-CE29F030700F}" dt="2026-05-26T06:17:31.677" v="178" actId="47"/>
        <pc:sldMkLst>
          <pc:docMk/>
          <pc:sldMk cId="4189774239" sldId="276"/>
        </pc:sldMkLst>
        <pc:spChg chg="del mod">
          <ac:chgData name="Palash Pal" userId="39f185a3dc0e8162" providerId="LiveId" clId="{F2954483-568F-431D-9898-CE29F030700F}" dt="2026-05-26T06:17:23.055" v="174" actId="21"/>
          <ac:spMkLst>
            <pc:docMk/>
            <pc:sldMk cId="4189774239" sldId="276"/>
            <ac:spMk id="3" creationId="{00000000-0000-0000-0000-000000000000}"/>
          </ac:spMkLst>
        </pc:spChg>
      </pc:sldChg>
      <pc:sldChg chg="new">
        <pc:chgData name="Palash Pal" userId="39f185a3dc0e8162" providerId="LiveId" clId="{F2954483-568F-431D-9898-CE29F030700F}" dt="2026-05-27T09:05:11.836" v="310" actId="680"/>
        <pc:sldMkLst>
          <pc:docMk/>
          <pc:sldMk cId="748365448" sldId="277"/>
        </pc:sldMkLst>
      </pc:sldChg>
      <pc:sldChg chg="modSp del mod">
        <pc:chgData name="Palash Pal" userId="39f185a3dc0e8162" providerId="LiveId" clId="{F2954483-568F-431D-9898-CE29F030700F}" dt="2026-05-26T06:26:32.271" v="193" actId="47"/>
        <pc:sldMkLst>
          <pc:docMk/>
          <pc:sldMk cId="1707106732" sldId="277"/>
        </pc:sldMkLst>
        <pc:spChg chg="mod">
          <ac:chgData name="Palash Pal" userId="39f185a3dc0e8162" providerId="LiveId" clId="{F2954483-568F-431D-9898-CE29F030700F}" dt="2026-05-26T06:17:56.142" v="179" actId="1076"/>
          <ac:spMkLst>
            <pc:docMk/>
            <pc:sldMk cId="1707106732" sldId="277"/>
            <ac:spMk id="3" creationId="{00000000-0000-0000-0000-000000000000}"/>
          </ac:spMkLst>
        </pc:spChg>
      </pc:sldChg>
      <pc:sldChg chg="new">
        <pc:chgData name="Palash Pal" userId="39f185a3dc0e8162" providerId="LiveId" clId="{F2954483-568F-431D-9898-CE29F030700F}" dt="2026-05-27T09:05:15.631" v="311" actId="680"/>
        <pc:sldMkLst>
          <pc:docMk/>
          <pc:sldMk cId="8982888" sldId="278"/>
        </pc:sldMkLst>
      </pc:sldChg>
      <pc:sldChg chg="addSp modSp mod">
        <pc:chgData name="Palash Pal" userId="39f185a3dc0e8162" providerId="LiveId" clId="{F2954483-568F-431D-9898-CE29F030700F}" dt="2026-05-26T06:38:52.076" v="235" actId="164"/>
        <pc:sldMkLst>
          <pc:docMk/>
          <pc:sldMk cId="274764728" sldId="278"/>
        </pc:sldMkLst>
        <pc:spChg chg="mod">
          <ac:chgData name="Palash Pal" userId="39f185a3dc0e8162" providerId="LiveId" clId="{F2954483-568F-431D-9898-CE29F030700F}" dt="2026-05-26T06:38:52.076" v="235" actId="164"/>
          <ac:spMkLst>
            <pc:docMk/>
            <pc:sldMk cId="274764728" sldId="278"/>
            <ac:spMk id="3" creationId="{00000000-0000-0000-0000-000000000000}"/>
          </ac:spMkLst>
        </pc:spChg>
        <pc:grpChg chg="add mod">
          <ac:chgData name="Palash Pal" userId="39f185a3dc0e8162" providerId="LiveId" clId="{F2954483-568F-431D-9898-CE29F030700F}" dt="2026-05-26T06:38:52.076" v="235" actId="164"/>
          <ac:grpSpMkLst>
            <pc:docMk/>
            <pc:sldMk cId="274764728" sldId="278"/>
            <ac:grpSpMk id="4" creationId="{F600A519-8984-49DF-658D-EABCA7DA09AD}"/>
          </ac:grpSpMkLst>
        </pc:grpChg>
        <pc:grpChg chg="mod">
          <ac:chgData name="Palash Pal" userId="39f185a3dc0e8162" providerId="LiveId" clId="{F2954483-568F-431D-9898-CE29F030700F}" dt="2026-05-26T06:38:52.076" v="235" actId="164"/>
          <ac:grpSpMkLst>
            <pc:docMk/>
            <pc:sldMk cId="274764728" sldId="278"/>
            <ac:grpSpMk id="10" creationId="{DA5E200D-4C45-4008-5738-7FA76A26FB6B}"/>
          </ac:grpSpMkLst>
        </pc:grpChg>
      </pc:sldChg>
      <pc:sldChg chg="addSp modSp mod">
        <pc:chgData name="Palash Pal" userId="39f185a3dc0e8162" providerId="LiveId" clId="{F2954483-568F-431D-9898-CE29F030700F}" dt="2026-05-26T06:07:25.093" v="81" actId="164"/>
        <pc:sldMkLst>
          <pc:docMk/>
          <pc:sldMk cId="3553735969" sldId="279"/>
        </pc:sldMkLst>
        <pc:spChg chg="mod">
          <ac:chgData name="Palash Pal" userId="39f185a3dc0e8162" providerId="LiveId" clId="{F2954483-568F-431D-9898-CE29F030700F}" dt="2026-05-26T06:07:25.093" v="81" actId="164"/>
          <ac:spMkLst>
            <pc:docMk/>
            <pc:sldMk cId="3553735969" sldId="279"/>
            <ac:spMk id="4" creationId="{00000000-0000-0000-0000-000000000000}"/>
          </ac:spMkLst>
        </pc:spChg>
        <pc:grpChg chg="mod">
          <ac:chgData name="Palash Pal" userId="39f185a3dc0e8162" providerId="LiveId" clId="{F2954483-568F-431D-9898-CE29F030700F}" dt="2026-05-26T06:07:25.093" v="81" actId="164"/>
          <ac:grpSpMkLst>
            <pc:docMk/>
            <pc:sldMk cId="3553735969" sldId="279"/>
            <ac:grpSpMk id="2" creationId="{28A69FF9-69A5-7A90-5664-4776122F760B}"/>
          </ac:grpSpMkLst>
        </pc:grpChg>
        <pc:grpChg chg="add mod">
          <ac:chgData name="Palash Pal" userId="39f185a3dc0e8162" providerId="LiveId" clId="{F2954483-568F-431D-9898-CE29F030700F}" dt="2026-05-26T06:07:25.093" v="81" actId="164"/>
          <ac:grpSpMkLst>
            <pc:docMk/>
            <pc:sldMk cId="3553735969" sldId="279"/>
            <ac:grpSpMk id="10" creationId="{3FB7C359-A1A5-50F8-5F70-845E494D1483}"/>
          </ac:grpSpMkLst>
        </pc:grpChg>
      </pc:sldChg>
      <pc:sldChg chg="addSp delSp modSp new mod">
        <pc:chgData name="Palash Pal" userId="39f185a3dc0e8162" providerId="LiveId" clId="{F2954483-568F-431D-9898-CE29F030700F}" dt="2026-05-27T09:05:43.505" v="315" actId="21"/>
        <pc:sldMkLst>
          <pc:docMk/>
          <pc:sldMk cId="4095441615" sldId="279"/>
        </pc:sldMkLst>
        <pc:picChg chg="add del mod">
          <ac:chgData name="Palash Pal" userId="39f185a3dc0e8162" providerId="LiveId" clId="{F2954483-568F-431D-9898-CE29F030700F}" dt="2026-05-27T09:05:43.505" v="315" actId="21"/>
          <ac:picMkLst>
            <pc:docMk/>
            <pc:sldMk cId="4095441615" sldId="279"/>
            <ac:picMk id="3" creationId="{AD3DE367-1C15-9389-E061-7091F86C0BDC}"/>
          </ac:picMkLst>
        </pc:picChg>
      </pc:sldChg>
      <pc:sldChg chg="addSp delSp modSp mod">
        <pc:chgData name="Palash Pal" userId="39f185a3dc0e8162" providerId="LiveId" clId="{F2954483-568F-431D-9898-CE29F030700F}" dt="2026-05-26T06:43:46.196" v="279" actId="931"/>
        <pc:sldMkLst>
          <pc:docMk/>
          <pc:sldMk cId="864100884" sldId="280"/>
        </pc:sldMkLst>
        <pc:spChg chg="mod">
          <ac:chgData name="Palash Pal" userId="39f185a3dc0e8162" providerId="LiveId" clId="{F2954483-568F-431D-9898-CE29F030700F}" dt="2026-05-26T06:43:43.646" v="274" actId="404"/>
          <ac:spMkLst>
            <pc:docMk/>
            <pc:sldMk cId="864100884" sldId="280"/>
            <ac:spMk id="2" creationId="{00000000-0000-0000-0000-000000000000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9" creationId="{CC1E4F16-F8FA-0A29-11D3-B8CC028032EB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10" creationId="{3F2383BD-CDF1-B823-32C7-487547875118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11" creationId="{2D22E227-3CD8-1DB4-DDAC-FC655DAD2B74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12" creationId="{B27724B7-5514-0C44-87BB-4AFA7D71B6C2}"/>
          </ac:spMkLst>
        </pc:spChg>
        <pc:spChg chg="mod">
          <ac:chgData name="Palash Pal" userId="39f185a3dc0e8162" providerId="LiveId" clId="{F2954483-568F-431D-9898-CE29F030700F}" dt="2026-05-26T06:43:32.463" v="264" actId="164"/>
          <ac:spMkLst>
            <pc:docMk/>
            <pc:sldMk cId="864100884" sldId="280"/>
            <ac:spMk id="13" creationId="{1A55B684-C6D6-D0B3-FE8E-FF8E2A180D3E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17" creationId="{CC1E4F16-F8FA-0A29-11D3-B8CC028032EB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18" creationId="{3F2383BD-CDF1-B823-32C7-487547875118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19" creationId="{2D22E227-3CD8-1DB4-DDAC-FC655DAD2B74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20" creationId="{B27724B7-5514-0C44-87BB-4AFA7D71B6C2}"/>
          </ac:spMkLst>
        </pc:spChg>
        <pc:spChg chg="mod">
          <ac:chgData name="Palash Pal" userId="39f185a3dc0e8162" providerId="LiveId" clId="{F2954483-568F-431D-9898-CE29F030700F}" dt="2026-05-26T06:40:42.320" v="254"/>
          <ac:spMkLst>
            <pc:docMk/>
            <pc:sldMk cId="864100884" sldId="280"/>
            <ac:spMk id="21" creationId="{1A55B684-C6D6-D0B3-FE8E-FF8E2A180D3E}"/>
          </ac:spMkLst>
        </pc:spChg>
        <pc:grpChg chg="add del mod">
          <ac:chgData name="Palash Pal" userId="39f185a3dc0e8162" providerId="LiveId" clId="{F2954483-568F-431D-9898-CE29F030700F}" dt="2026-05-26T06:43:32.463" v="264" actId="164"/>
          <ac:grpSpMkLst>
            <pc:docMk/>
            <pc:sldMk cId="864100884" sldId="280"/>
            <ac:grpSpMk id="6" creationId="{E0832141-2D50-CBFA-1153-3AC3626C1E36}"/>
          </ac:grpSpMkLst>
        </pc:grpChg>
        <pc:grpChg chg="add mod">
          <ac:chgData name="Palash Pal" userId="39f185a3dc0e8162" providerId="LiveId" clId="{F2954483-568F-431D-9898-CE29F030700F}" dt="2026-05-26T06:40:42.320" v="254"/>
          <ac:grpSpMkLst>
            <pc:docMk/>
            <pc:sldMk cId="864100884" sldId="280"/>
            <ac:grpSpMk id="7" creationId="{E0832141-2D50-CBFA-1153-3AC3626C1E36}"/>
          </ac:grpSpMkLst>
        </pc:grpChg>
        <pc:grpChg chg="mod">
          <ac:chgData name="Palash Pal" userId="39f185a3dc0e8162" providerId="LiveId" clId="{F2954483-568F-431D-9898-CE29F030700F}" dt="2026-05-26T06:40:42.320" v="254"/>
          <ac:grpSpMkLst>
            <pc:docMk/>
            <pc:sldMk cId="864100884" sldId="280"/>
            <ac:grpSpMk id="8" creationId="{4F11B847-AA0A-0697-0685-00D8AFCC1045}"/>
          </ac:grpSpMkLst>
        </pc:grpChg>
        <pc:grpChg chg="mod topLvl">
          <ac:chgData name="Palash Pal" userId="39f185a3dc0e8162" providerId="LiveId" clId="{F2954483-568F-431D-9898-CE29F030700F}" dt="2026-05-26T06:43:41.024" v="270" actId="1076"/>
          <ac:grpSpMkLst>
            <pc:docMk/>
            <pc:sldMk cId="864100884" sldId="280"/>
            <ac:grpSpMk id="14" creationId="{4F11B847-AA0A-0697-0685-00D8AFCC1045}"/>
          </ac:grpSpMkLst>
        </pc:grpChg>
        <pc:grpChg chg="add mod">
          <ac:chgData name="Palash Pal" userId="39f185a3dc0e8162" providerId="LiveId" clId="{F2954483-568F-431D-9898-CE29F030700F}" dt="2026-05-26T06:43:22.040" v="258" actId="164"/>
          <ac:grpSpMkLst>
            <pc:docMk/>
            <pc:sldMk cId="864100884" sldId="280"/>
            <ac:grpSpMk id="24" creationId="{8E9B2DE6-625C-BCE7-A8B8-17EFC5C04A60}"/>
          </ac:grpSpMkLst>
        </pc:grpChg>
        <pc:picChg chg="mod">
          <ac:chgData name="Palash Pal" userId="39f185a3dc0e8162" providerId="LiveId" clId="{F2954483-568F-431D-9898-CE29F030700F}" dt="2026-05-26T06:43:32.463" v="264" actId="164"/>
          <ac:picMkLst>
            <pc:docMk/>
            <pc:sldMk cId="864100884" sldId="280"/>
            <ac:picMk id="3" creationId="{00000000-0000-0000-0000-000000000000}"/>
          </ac:picMkLst>
        </pc:picChg>
        <pc:picChg chg="add del mod topLvl modCrop">
          <ac:chgData name="Palash Pal" userId="39f185a3dc0e8162" providerId="LiveId" clId="{F2954483-568F-431D-9898-CE29F030700F}" dt="2026-05-26T06:43:46.196" v="279" actId="931"/>
          <ac:picMkLst>
            <pc:docMk/>
            <pc:sldMk cId="864100884" sldId="280"/>
            <ac:picMk id="5" creationId="{E211ABF4-586C-300C-BE18-02B6EB156CB7}"/>
          </ac:picMkLst>
        </pc:picChg>
        <pc:picChg chg="mod">
          <ac:chgData name="Palash Pal" userId="39f185a3dc0e8162" providerId="LiveId" clId="{F2954483-568F-431D-9898-CE29F030700F}" dt="2026-05-26T06:40:42.320" v="254"/>
          <ac:picMkLst>
            <pc:docMk/>
            <pc:sldMk cId="864100884" sldId="280"/>
            <ac:picMk id="15" creationId="{E211ABF4-586C-300C-BE18-02B6EB156CB7}"/>
          </ac:picMkLst>
        </pc:picChg>
        <pc:picChg chg="mod">
          <ac:chgData name="Palash Pal" userId="39f185a3dc0e8162" providerId="LiveId" clId="{F2954483-568F-431D-9898-CE29F030700F}" dt="2026-05-26T06:40:42.320" v="254"/>
          <ac:picMkLst>
            <pc:docMk/>
            <pc:sldMk cId="864100884" sldId="280"/>
            <ac:picMk id="16" creationId="{00000000-0000-0000-0000-000000000000}"/>
          </ac:picMkLst>
        </pc:picChg>
        <pc:picChg chg="add del mod">
          <ac:chgData name="Palash Pal" userId="39f185a3dc0e8162" providerId="LiveId" clId="{F2954483-568F-431D-9898-CE29F030700F}" dt="2026-05-26T06:43:23.110" v="260" actId="22"/>
          <ac:picMkLst>
            <pc:docMk/>
            <pc:sldMk cId="864100884" sldId="280"/>
            <ac:picMk id="23" creationId="{71714AE5-F970-DFF4-8AE8-2D6185735F2C}"/>
          </ac:picMkLst>
        </pc:picChg>
      </pc:sldChg>
      <pc:sldChg chg="del">
        <pc:chgData name="Palash Pal" userId="39f185a3dc0e8162" providerId="LiveId" clId="{F2954483-568F-431D-9898-CE29F030700F}" dt="2026-05-26T06:37:57.790" v="227" actId="47"/>
        <pc:sldMkLst>
          <pc:docMk/>
          <pc:sldMk cId="118749216" sldId="282"/>
        </pc:sldMkLst>
      </pc:sldChg>
      <pc:sldChg chg="modSp mod">
        <pc:chgData name="Palash Pal" userId="39f185a3dc0e8162" providerId="LiveId" clId="{F2954483-568F-431D-9898-CE29F030700F}" dt="2026-05-26T06:06:15.292" v="46" actId="1076"/>
        <pc:sldMkLst>
          <pc:docMk/>
          <pc:sldMk cId="1365204663" sldId="284"/>
        </pc:sldMkLst>
        <pc:spChg chg="mod">
          <ac:chgData name="Palash Pal" userId="39f185a3dc0e8162" providerId="LiveId" clId="{F2954483-568F-431D-9898-CE29F030700F}" dt="2026-05-26T06:06:15.292" v="46" actId="1076"/>
          <ac:spMkLst>
            <pc:docMk/>
            <pc:sldMk cId="1365204663" sldId="284"/>
            <ac:spMk id="3" creationId="{00000000-0000-0000-0000-000000000000}"/>
          </ac:spMkLst>
        </pc:spChg>
      </pc:sldChg>
      <pc:sldChg chg="del">
        <pc:chgData name="Palash Pal" userId="39f185a3dc0e8162" providerId="LiveId" clId="{F2954483-568F-431D-9898-CE29F030700F}" dt="2026-05-26T06:07:41.221" v="82" actId="47"/>
        <pc:sldMkLst>
          <pc:docMk/>
          <pc:sldMk cId="2541755389" sldId="285"/>
        </pc:sldMkLst>
      </pc:sldChg>
      <pc:sldChg chg="addSp delSp modSp mod">
        <pc:chgData name="Palash Pal" userId="39f185a3dc0e8162" providerId="LiveId" clId="{F2954483-568F-431D-9898-CE29F030700F}" dt="2026-05-26T06:12:54.588" v="130" actId="164"/>
        <pc:sldMkLst>
          <pc:docMk/>
          <pc:sldMk cId="4130377229" sldId="286"/>
        </pc:sldMkLst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3" creationId="{A2F113AC-EC56-B037-80F5-C108F0BEBAB8}"/>
          </ac:spMkLst>
        </pc:spChg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4" creationId="{2669E8F0-1A6F-4034-4884-F8C858D70005}"/>
          </ac:spMkLst>
        </pc:spChg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5" creationId="{97114D3A-5878-9B70-9552-13174AD365EC}"/>
          </ac:spMkLst>
        </pc:spChg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6" creationId="{9392B835-A887-C5E2-D70D-84D40A69FF1D}"/>
          </ac:spMkLst>
        </pc:spChg>
        <pc:spChg chg="add mod">
          <ac:chgData name="Palash Pal" userId="39f185a3dc0e8162" providerId="LiveId" clId="{F2954483-568F-431D-9898-CE29F030700F}" dt="2026-05-26T06:12:30.227" v="122" actId="164"/>
          <ac:spMkLst>
            <pc:docMk/>
            <pc:sldMk cId="4130377229" sldId="286"/>
            <ac:spMk id="7" creationId="{EA642E65-65B8-E55B-EC8D-9E1E1A2DC4AE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1" creationId="{A2F113AC-EC56-B037-80F5-C108F0BEBAB8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2" creationId="{2669E8F0-1A6F-4034-4884-F8C858D70005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3" creationId="{97114D3A-5878-9B70-9552-13174AD365EC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4" creationId="{9392B835-A887-C5E2-D70D-84D40A69FF1D}"/>
          </ac:spMkLst>
        </pc:spChg>
        <pc:spChg chg="mod">
          <ac:chgData name="Palash Pal" userId="39f185a3dc0e8162" providerId="LiveId" clId="{F2954483-568F-431D-9898-CE29F030700F}" dt="2026-05-26T06:12:33.287" v="124"/>
          <ac:spMkLst>
            <pc:docMk/>
            <pc:sldMk cId="4130377229" sldId="286"/>
            <ac:spMk id="15" creationId="{EA642E65-65B8-E55B-EC8D-9E1E1A2DC4AE}"/>
          </ac:spMkLst>
        </pc:spChg>
        <pc:spChg chg="add mod">
          <ac:chgData name="Palash Pal" userId="39f185a3dc0e8162" providerId="LiveId" clId="{F2954483-568F-431D-9898-CE29F030700F}" dt="2026-05-26T06:12:54.588" v="130" actId="164"/>
          <ac:spMkLst>
            <pc:docMk/>
            <pc:sldMk cId="4130377229" sldId="286"/>
            <ac:spMk id="18" creationId="{00000000-0000-0000-0000-000000000000}"/>
          </ac:spMkLst>
        </pc:spChg>
        <pc:grpChg chg="add del mod">
          <ac:chgData name="Palash Pal" userId="39f185a3dc0e8162" providerId="LiveId" clId="{F2954483-568F-431D-9898-CE29F030700F}" dt="2026-05-26T06:12:32.646" v="123" actId="21"/>
          <ac:grpSpMkLst>
            <pc:docMk/>
            <pc:sldMk cId="4130377229" sldId="286"/>
            <ac:grpSpMk id="8" creationId="{6D767DCB-5135-287D-5D9E-6202F5864684}"/>
          </ac:grpSpMkLst>
        </pc:grpChg>
        <pc:grpChg chg="add mod">
          <ac:chgData name="Palash Pal" userId="39f185a3dc0e8162" providerId="LiveId" clId="{F2954483-568F-431D-9898-CE29F030700F}" dt="2026-05-26T06:12:33.287" v="124"/>
          <ac:grpSpMkLst>
            <pc:docMk/>
            <pc:sldMk cId="4130377229" sldId="286"/>
            <ac:grpSpMk id="9" creationId="{6D767DCB-5135-287D-5D9E-6202F5864684}"/>
          </ac:grpSpMkLst>
        </pc:grpChg>
        <pc:grpChg chg="add mod">
          <ac:chgData name="Palash Pal" userId="39f185a3dc0e8162" providerId="LiveId" clId="{F2954483-568F-431D-9898-CE29F030700F}" dt="2026-05-26T06:12:54.588" v="130" actId="164"/>
          <ac:grpSpMkLst>
            <pc:docMk/>
            <pc:sldMk cId="4130377229" sldId="286"/>
            <ac:grpSpMk id="19" creationId="{2690A0BE-04A0-01F2-0A8F-4407DBBCBFDF}"/>
          </ac:grpSpMkLst>
        </pc:grpChg>
        <pc:picChg chg="mod">
          <ac:chgData name="Palash Pal" userId="39f185a3dc0e8162" providerId="LiveId" clId="{F2954483-568F-431D-9898-CE29F030700F}" dt="2026-05-26T06:12:30.227" v="122" actId="164"/>
          <ac:picMkLst>
            <pc:docMk/>
            <pc:sldMk cId="4130377229" sldId="286"/>
            <ac:picMk id="2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12:33.287" v="124"/>
          <ac:picMkLst>
            <pc:docMk/>
            <pc:sldMk cId="4130377229" sldId="286"/>
            <ac:picMk id="10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12:54.588" v="130" actId="164"/>
          <ac:picMkLst>
            <pc:docMk/>
            <pc:sldMk cId="4130377229" sldId="286"/>
            <ac:picMk id="17" creationId="{BA1282BF-C046-C94E-B0E4-0BCDF0D7B2C9}"/>
          </ac:picMkLst>
        </pc:picChg>
      </pc:sldChg>
      <pc:sldChg chg="delSp modSp del mod">
        <pc:chgData name="Palash Pal" userId="39f185a3dc0e8162" providerId="LiveId" clId="{F2954483-568F-431D-9898-CE29F030700F}" dt="2026-05-26T06:10:01.476" v="110" actId="47"/>
        <pc:sldMkLst>
          <pc:docMk/>
          <pc:sldMk cId="4151957108" sldId="287"/>
        </pc:sldMkLst>
        <pc:picChg chg="del mod modCrop">
          <ac:chgData name="Palash Pal" userId="39f185a3dc0e8162" providerId="LiveId" clId="{F2954483-568F-431D-9898-CE29F030700F}" dt="2026-05-26T06:08:53.853" v="89" actId="21"/>
          <ac:picMkLst>
            <pc:docMk/>
            <pc:sldMk cId="4151957108" sldId="287"/>
            <ac:picMk id="2" creationId="{00000000-0000-0000-0000-000000000000}"/>
          </ac:picMkLst>
        </pc:picChg>
      </pc:sldChg>
      <pc:sldChg chg="addSp delSp modSp mod">
        <pc:chgData name="Palash Pal" userId="39f185a3dc0e8162" providerId="LiveId" clId="{F2954483-568F-431D-9898-CE29F030700F}" dt="2026-05-26T06:36:00.183" v="223" actId="1076"/>
        <pc:sldMkLst>
          <pc:docMk/>
          <pc:sldMk cId="3845393839" sldId="288"/>
        </pc:sldMkLst>
        <pc:spChg chg="add mod">
          <ac:chgData name="Palash Pal" userId="39f185a3dc0e8162" providerId="LiveId" clId="{F2954483-568F-431D-9898-CE29F030700F}" dt="2026-05-26T06:36:00.183" v="223" actId="1076"/>
          <ac:spMkLst>
            <pc:docMk/>
            <pc:sldMk cId="3845393839" sldId="288"/>
            <ac:spMk id="14" creationId="{8A0CA253-92EA-954F-4CA1-8291F31F4270}"/>
          </ac:spMkLst>
        </pc:spChg>
        <pc:grpChg chg="add del mod">
          <ac:chgData name="Palash Pal" userId="39f185a3dc0e8162" providerId="LiveId" clId="{F2954483-568F-431D-9898-CE29F030700F}" dt="2026-05-26T06:35:30.797" v="213" actId="21"/>
          <ac:grpSpMkLst>
            <pc:docMk/>
            <pc:sldMk cId="3845393839" sldId="288"/>
            <ac:grpSpMk id="8" creationId="{6B2AA294-F45D-F321-C7A2-6F9B048ACE30}"/>
          </ac:grpSpMkLst>
        </pc:grpChg>
        <pc:grpChg chg="add mod">
          <ac:chgData name="Palash Pal" userId="39f185a3dc0e8162" providerId="LiveId" clId="{F2954483-568F-431D-9898-CE29F030700F}" dt="2026-05-26T06:35:31.442" v="214"/>
          <ac:grpSpMkLst>
            <pc:docMk/>
            <pc:sldMk cId="3845393839" sldId="288"/>
            <ac:grpSpMk id="9" creationId="{6B2AA294-F45D-F321-C7A2-6F9B048ACE30}"/>
          </ac:grpSpMkLst>
        </pc:grpChg>
        <pc:picChg chg="mod">
          <ac:chgData name="Palash Pal" userId="39f185a3dc0e8162" providerId="LiveId" clId="{F2954483-568F-431D-9898-CE29F030700F}" dt="2026-05-26T06:35:28.016" v="212" actId="164"/>
          <ac:picMkLst>
            <pc:docMk/>
            <pc:sldMk cId="3845393839" sldId="288"/>
            <ac:picMk id="2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28:02.672" v="194"/>
          <ac:picMkLst>
            <pc:docMk/>
            <pc:sldMk cId="3845393839" sldId="288"/>
            <ac:picMk id="3" creationId="{2B459AA8-F52E-C638-11AE-F288EC2780D5}"/>
          </ac:picMkLst>
        </pc:picChg>
        <pc:picChg chg="add del mod modCrop">
          <ac:chgData name="Palash Pal" userId="39f185a3dc0e8162" providerId="LiveId" clId="{F2954483-568F-431D-9898-CE29F030700F}" dt="2026-05-26T06:34:25.855" v="201" actId="478"/>
          <ac:picMkLst>
            <pc:docMk/>
            <pc:sldMk cId="3845393839" sldId="288"/>
            <ac:picMk id="5" creationId="{DCD0A41A-F9DF-BED1-EBB9-FC44CF989BDC}"/>
          </ac:picMkLst>
        </pc:picChg>
        <pc:picChg chg="add mod modCrop">
          <ac:chgData name="Palash Pal" userId="39f185a3dc0e8162" providerId="LiveId" clId="{F2954483-568F-431D-9898-CE29F030700F}" dt="2026-05-26T06:35:28.016" v="212" actId="164"/>
          <ac:picMkLst>
            <pc:docMk/>
            <pc:sldMk cId="3845393839" sldId="288"/>
            <ac:picMk id="7" creationId="{739522B9-D6AB-A2EA-08BD-0229DC73C396}"/>
          </ac:picMkLst>
        </pc:picChg>
        <pc:picChg chg="mod">
          <ac:chgData name="Palash Pal" userId="39f185a3dc0e8162" providerId="LiveId" clId="{F2954483-568F-431D-9898-CE29F030700F}" dt="2026-05-26T06:35:31.442" v="214"/>
          <ac:picMkLst>
            <pc:docMk/>
            <pc:sldMk cId="3845393839" sldId="288"/>
            <ac:picMk id="10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35:31.442" v="214"/>
          <ac:picMkLst>
            <pc:docMk/>
            <pc:sldMk cId="3845393839" sldId="288"/>
            <ac:picMk id="11" creationId="{739522B9-D6AB-A2EA-08BD-0229DC73C396}"/>
          </ac:picMkLst>
        </pc:picChg>
        <pc:picChg chg="add mod">
          <ac:chgData name="Palash Pal" userId="39f185a3dc0e8162" providerId="LiveId" clId="{F2954483-568F-431D-9898-CE29F030700F}" dt="2026-05-26T06:35:42.268" v="218" actId="1076"/>
          <ac:picMkLst>
            <pc:docMk/>
            <pc:sldMk cId="3845393839" sldId="288"/>
            <ac:picMk id="13" creationId="{7C8D11FB-2125-F667-F391-12FA03DC6903}"/>
          </ac:picMkLst>
        </pc:picChg>
      </pc:sldChg>
      <pc:sldChg chg="addSp modSp mod">
        <pc:chgData name="Palash Pal" userId="39f185a3dc0e8162" providerId="LiveId" clId="{F2954483-568F-431D-9898-CE29F030700F}" dt="2026-05-26T06:26:15.668" v="192" actId="1076"/>
        <pc:sldMkLst>
          <pc:docMk/>
          <pc:sldMk cId="3322612479" sldId="290"/>
        </pc:sldMkLst>
        <pc:spChg chg="add mod">
          <ac:chgData name="Palash Pal" userId="39f185a3dc0e8162" providerId="LiveId" clId="{F2954483-568F-431D-9898-CE29F030700F}" dt="2026-05-26T06:25:30.047" v="185" actId="1076"/>
          <ac:spMkLst>
            <pc:docMk/>
            <pc:sldMk cId="3322612479" sldId="290"/>
            <ac:spMk id="3" creationId="{D52808D4-3815-E5E5-8AE0-E590922AC4CF}"/>
          </ac:spMkLst>
        </pc:spChg>
        <pc:picChg chg="mod">
          <ac:chgData name="Palash Pal" userId="39f185a3dc0e8162" providerId="LiveId" clId="{F2954483-568F-431D-9898-CE29F030700F}" dt="2026-05-26T06:25:56.707" v="188" actId="1076"/>
          <ac:picMkLst>
            <pc:docMk/>
            <pc:sldMk cId="3322612479" sldId="290"/>
            <ac:picMk id="2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26:15.668" v="192" actId="1076"/>
          <ac:picMkLst>
            <pc:docMk/>
            <pc:sldMk cId="3322612479" sldId="290"/>
            <ac:picMk id="4" creationId="{9B9A31D9-E58A-D954-98CE-0E43F4CE482E}"/>
          </ac:picMkLst>
        </pc:picChg>
        <pc:picChg chg="add mod">
          <ac:chgData name="Palash Pal" userId="39f185a3dc0e8162" providerId="LiveId" clId="{F2954483-568F-431D-9898-CE29F030700F}" dt="2026-05-26T06:26:07.453" v="191" actId="1076"/>
          <ac:picMkLst>
            <pc:docMk/>
            <pc:sldMk cId="3322612479" sldId="290"/>
            <ac:picMk id="5" creationId="{4F33E894-301D-307B-8EC5-6E5C36EE16F9}"/>
          </ac:picMkLst>
        </pc:picChg>
        <pc:picChg chg="add mod">
          <ac:chgData name="Palash Pal" userId="39f185a3dc0e8162" providerId="LiveId" clId="{F2954483-568F-431D-9898-CE29F030700F}" dt="2026-05-26T06:26:03.435" v="190" actId="1076"/>
          <ac:picMkLst>
            <pc:docMk/>
            <pc:sldMk cId="3322612479" sldId="290"/>
            <ac:picMk id="6" creationId="{F4394BEC-2FCF-9DE7-25F6-7B5C0CC86AFD}"/>
          </ac:picMkLst>
        </pc:picChg>
        <pc:picChg chg="add mod">
          <ac:chgData name="Palash Pal" userId="39f185a3dc0e8162" providerId="LiveId" clId="{F2954483-568F-431D-9898-CE29F030700F}" dt="2026-05-26T06:26:00.209" v="189" actId="1076"/>
          <ac:picMkLst>
            <pc:docMk/>
            <pc:sldMk cId="3322612479" sldId="290"/>
            <ac:picMk id="7" creationId="{4DD02243-EA60-4A76-68AA-A3447EADCB38}"/>
          </ac:picMkLst>
        </pc:picChg>
        <pc:picChg chg="add mod">
          <ac:chgData name="Palash Pal" userId="39f185a3dc0e8162" providerId="LiveId" clId="{F2954483-568F-431D-9898-CE29F030700F}" dt="2026-05-26T06:25:51.819" v="187" actId="1076"/>
          <ac:picMkLst>
            <pc:docMk/>
            <pc:sldMk cId="3322612479" sldId="290"/>
            <ac:picMk id="8" creationId="{C26316EF-CBFD-6A52-E080-ACE0EDF3E95E}"/>
          </ac:picMkLst>
        </pc:picChg>
      </pc:sldChg>
      <pc:sldChg chg="addSp delSp modSp mod">
        <pc:chgData name="Palash Pal" userId="39f185a3dc0e8162" providerId="LiveId" clId="{F2954483-568F-431D-9898-CE29F030700F}" dt="2026-05-26T06:17:29.426" v="177" actId="1076"/>
        <pc:sldMkLst>
          <pc:docMk/>
          <pc:sldMk cId="1982316859" sldId="291"/>
        </pc:sldMkLst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8" creationId="{9ED69A86-A76A-6465-FE45-53A0A490481F}"/>
          </ac:spMkLst>
        </pc:spChg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9" creationId="{7D30F262-5743-E095-EA33-684B934152B6}"/>
          </ac:spMkLst>
        </pc:spChg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10" creationId="{4CA71EFD-945E-44DA-64AA-28D13124E2EE}"/>
          </ac:spMkLst>
        </pc:spChg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11" creationId="{0FCD5924-77ED-941C-62B9-641752768F41}"/>
          </ac:spMkLst>
        </pc:spChg>
        <pc:spChg chg="add del mod">
          <ac:chgData name="Palash Pal" userId="39f185a3dc0e8162" providerId="LiveId" clId="{F2954483-568F-431D-9898-CE29F030700F}" dt="2026-05-26T06:16:54.693" v="166" actId="21"/>
          <ac:spMkLst>
            <pc:docMk/>
            <pc:sldMk cId="1982316859" sldId="291"/>
            <ac:spMk id="12" creationId="{5F6924B9-EB1C-B581-ED15-AA5AE6B1CEC8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4" creationId="{9ED69A86-A76A-6465-FE45-53A0A490481F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5" creationId="{7D30F262-5743-E095-EA33-684B934152B6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6" creationId="{4CA71EFD-945E-44DA-64AA-28D13124E2EE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7" creationId="{0FCD5924-77ED-941C-62B9-641752768F41}"/>
          </ac:spMkLst>
        </pc:spChg>
        <pc:spChg chg="add mod">
          <ac:chgData name="Palash Pal" userId="39f185a3dc0e8162" providerId="LiveId" clId="{F2954483-568F-431D-9898-CE29F030700F}" dt="2026-05-26T06:16:55.559" v="167"/>
          <ac:spMkLst>
            <pc:docMk/>
            <pc:sldMk cId="1982316859" sldId="291"/>
            <ac:spMk id="18" creationId="{5F6924B9-EB1C-B581-ED15-AA5AE6B1CEC8}"/>
          </ac:spMkLst>
        </pc:spChg>
        <pc:spChg chg="add mod">
          <ac:chgData name="Palash Pal" userId="39f185a3dc0e8162" providerId="LiveId" clId="{F2954483-568F-431D-9898-CE29F030700F}" dt="2026-05-26T06:17:26.990" v="176" actId="1076"/>
          <ac:spMkLst>
            <pc:docMk/>
            <pc:sldMk cId="1982316859" sldId="291"/>
            <ac:spMk id="21" creationId="{00000000-0000-0000-0000-000000000000}"/>
          </ac:spMkLst>
        </pc:spChg>
        <pc:picChg chg="del mod">
          <ac:chgData name="Palash Pal" userId="39f185a3dc0e8162" providerId="LiveId" clId="{F2954483-568F-431D-9898-CE29F030700F}" dt="2026-05-26T06:16:54.693" v="166" actId="21"/>
          <ac:picMkLst>
            <pc:docMk/>
            <pc:sldMk cId="1982316859" sldId="291"/>
            <ac:picMk id="2" creationId="{00000000-0000-0000-0000-000000000000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3" creationId="{7F832E09-182D-4EC7-E932-427341D557B9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4" creationId="{848BC3F0-C27A-E98E-3514-0F64FDDF7EDF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5" creationId="{D12BC06A-CB0A-2957-5937-FC67EAC219A5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6" creationId="{5B5B5548-FF17-3567-5E5D-BA134604E78E}"/>
          </ac:picMkLst>
        </pc:picChg>
        <pc:picChg chg="add del mod">
          <ac:chgData name="Palash Pal" userId="39f185a3dc0e8162" providerId="LiveId" clId="{F2954483-568F-431D-9898-CE29F030700F}" dt="2026-05-26T06:15:52.325" v="156" actId="478"/>
          <ac:picMkLst>
            <pc:docMk/>
            <pc:sldMk cId="1982316859" sldId="291"/>
            <ac:picMk id="7" creationId="{1C772F50-5E81-F3CF-A166-35E70D2316B4}"/>
          </ac:picMkLst>
        </pc:picChg>
        <pc:picChg chg="add mod">
          <ac:chgData name="Palash Pal" userId="39f185a3dc0e8162" providerId="LiveId" clId="{F2954483-568F-431D-9898-CE29F030700F}" dt="2026-05-26T06:16:55.559" v="167"/>
          <ac:picMkLst>
            <pc:docMk/>
            <pc:sldMk cId="1982316859" sldId="291"/>
            <ac:picMk id="13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17:29.426" v="177" actId="1076"/>
          <ac:picMkLst>
            <pc:docMk/>
            <pc:sldMk cId="1982316859" sldId="291"/>
            <ac:picMk id="20" creationId="{6B92B66A-73B8-875A-1107-12EFE270792C}"/>
          </ac:picMkLst>
        </pc:picChg>
      </pc:sldChg>
      <pc:sldChg chg="addSp delSp modSp mod">
        <pc:chgData name="Palash Pal" userId="39f185a3dc0e8162" providerId="LiveId" clId="{F2954483-568F-431D-9898-CE29F030700F}" dt="2026-05-26T06:15:01.191" v="153" actId="1076"/>
        <pc:sldMkLst>
          <pc:docMk/>
          <pc:sldMk cId="1857011458" sldId="292"/>
        </pc:sldMkLst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3" creationId="{F5BE63C6-6FAD-6EDF-6A11-704D37E97251}"/>
          </ac:spMkLst>
        </pc:spChg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4" creationId="{7EA920B9-5D78-E654-2BD0-A1846DC6C47D}"/>
          </ac:spMkLst>
        </pc:spChg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5" creationId="{806A1F49-9A91-CA6B-7A23-692D231D9F48}"/>
          </ac:spMkLst>
        </pc:spChg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6" creationId="{9D01E8A3-365C-E8A6-8B29-62DE0FD7A92E}"/>
          </ac:spMkLst>
        </pc:spChg>
        <pc:spChg chg="add mod">
          <ac:chgData name="Palash Pal" userId="39f185a3dc0e8162" providerId="LiveId" clId="{F2954483-568F-431D-9898-CE29F030700F}" dt="2026-05-26T06:14:42.423" v="146" actId="164"/>
          <ac:spMkLst>
            <pc:docMk/>
            <pc:sldMk cId="1857011458" sldId="292"/>
            <ac:spMk id="7" creationId="{021E0374-B24E-F44F-9D0B-48A67AA95C4F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1" creationId="{F5BE63C6-6FAD-6EDF-6A11-704D37E97251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2" creationId="{7EA920B9-5D78-E654-2BD0-A1846DC6C47D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3" creationId="{806A1F49-9A91-CA6B-7A23-692D231D9F48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4" creationId="{9D01E8A3-365C-E8A6-8B29-62DE0FD7A92E}"/>
          </ac:spMkLst>
        </pc:spChg>
        <pc:spChg chg="mod">
          <ac:chgData name="Palash Pal" userId="39f185a3dc0e8162" providerId="LiveId" clId="{F2954483-568F-431D-9898-CE29F030700F}" dt="2026-05-26T06:14:44.270" v="148"/>
          <ac:spMkLst>
            <pc:docMk/>
            <pc:sldMk cId="1857011458" sldId="292"/>
            <ac:spMk id="15" creationId="{021E0374-B24E-F44F-9D0B-48A67AA95C4F}"/>
          </ac:spMkLst>
        </pc:spChg>
        <pc:spChg chg="add mod">
          <ac:chgData name="Palash Pal" userId="39f185a3dc0e8162" providerId="LiveId" clId="{F2954483-568F-431D-9898-CE29F030700F}" dt="2026-05-26T06:15:01.191" v="153" actId="1076"/>
          <ac:spMkLst>
            <pc:docMk/>
            <pc:sldMk cId="1857011458" sldId="292"/>
            <ac:spMk id="18" creationId="{00000000-0000-0000-0000-000000000000}"/>
          </ac:spMkLst>
        </pc:spChg>
        <pc:grpChg chg="add del mod">
          <ac:chgData name="Palash Pal" userId="39f185a3dc0e8162" providerId="LiveId" clId="{F2954483-568F-431D-9898-CE29F030700F}" dt="2026-05-26T06:14:43.781" v="147" actId="21"/>
          <ac:grpSpMkLst>
            <pc:docMk/>
            <pc:sldMk cId="1857011458" sldId="292"/>
            <ac:grpSpMk id="8" creationId="{B18CAD61-5E4F-E093-6F09-884828163392}"/>
          </ac:grpSpMkLst>
        </pc:grpChg>
        <pc:grpChg chg="add mod">
          <ac:chgData name="Palash Pal" userId="39f185a3dc0e8162" providerId="LiveId" clId="{F2954483-568F-431D-9898-CE29F030700F}" dt="2026-05-26T06:14:44.270" v="148"/>
          <ac:grpSpMkLst>
            <pc:docMk/>
            <pc:sldMk cId="1857011458" sldId="292"/>
            <ac:grpSpMk id="9" creationId="{B18CAD61-5E4F-E093-6F09-884828163392}"/>
          </ac:grpSpMkLst>
        </pc:grpChg>
        <pc:picChg chg="mod modCrop">
          <ac:chgData name="Palash Pal" userId="39f185a3dc0e8162" providerId="LiveId" clId="{F2954483-568F-431D-9898-CE29F030700F}" dt="2026-05-26T06:14:42.423" v="146" actId="164"/>
          <ac:picMkLst>
            <pc:docMk/>
            <pc:sldMk cId="1857011458" sldId="292"/>
            <ac:picMk id="2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14:44.270" v="148"/>
          <ac:picMkLst>
            <pc:docMk/>
            <pc:sldMk cId="1857011458" sldId="292"/>
            <ac:picMk id="10" creationId="{00000000-0000-0000-0000-000000000000}"/>
          </ac:picMkLst>
        </pc:picChg>
        <pc:picChg chg="add mod">
          <ac:chgData name="Palash Pal" userId="39f185a3dc0e8162" providerId="LiveId" clId="{F2954483-568F-431D-9898-CE29F030700F}" dt="2026-05-26T06:14:57.638" v="152" actId="1076"/>
          <ac:picMkLst>
            <pc:docMk/>
            <pc:sldMk cId="1857011458" sldId="292"/>
            <ac:picMk id="17" creationId="{B9A0D2B5-F23C-F1B8-9399-747FCD875EF7}"/>
          </ac:picMkLst>
        </pc:picChg>
      </pc:sldChg>
      <pc:sldChg chg="addSp delSp modSp mod">
        <pc:chgData name="Palash Pal" userId="39f185a3dc0e8162" providerId="LiveId" clId="{F2954483-568F-431D-9898-CE29F030700F}" dt="2026-05-26T06:09:50.869" v="109" actId="22"/>
        <pc:sldMkLst>
          <pc:docMk/>
          <pc:sldMk cId="605438491" sldId="293"/>
        </pc:sldMkLst>
        <pc:spChg chg="mod">
          <ac:chgData name="Palash Pal" userId="39f185a3dc0e8162" providerId="LiveId" clId="{F2954483-568F-431D-9898-CE29F030700F}" dt="2026-05-26T06:09:01.192" v="93" actId="1076"/>
          <ac:spMkLst>
            <pc:docMk/>
            <pc:sldMk cId="605438491" sldId="293"/>
            <ac:spMk id="2" creationId="{26AB3BE1-D523-D091-4768-04457F77CC9D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16" creationId="{41B5A963-120B-F2BE-2526-F39B5196C098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17" creationId="{05EF8B97-00BE-E206-DFC7-BE2B9371C7ED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18" creationId="{F50BB605-A55A-125F-53B7-7F2819D4B51A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19" creationId="{1BB92265-C7E6-D34C-105D-9463D7D28D7A}"/>
          </ac:spMkLst>
        </pc:spChg>
        <pc:spChg chg="mod">
          <ac:chgData name="Palash Pal" userId="39f185a3dc0e8162" providerId="LiveId" clId="{F2954483-568F-431D-9898-CE29F030700F}" dt="2026-05-26T06:09:48.118" v="108"/>
          <ac:spMkLst>
            <pc:docMk/>
            <pc:sldMk cId="605438491" sldId="293"/>
            <ac:spMk id="20" creationId="{407050FF-D9BF-BE0F-875F-047110882FE6}"/>
          </ac:spMkLst>
        </pc:spChg>
        <pc:grpChg chg="mod">
          <ac:chgData name="Palash Pal" userId="39f185a3dc0e8162" providerId="LiveId" clId="{F2954483-568F-431D-9898-CE29F030700F}" dt="2026-05-26T06:09:45.186" v="106" actId="164"/>
          <ac:grpSpMkLst>
            <pc:docMk/>
            <pc:sldMk cId="605438491" sldId="293"/>
            <ac:grpSpMk id="4" creationId="{2A4BACA8-2A0E-128C-ACAF-DDFDA4B718B3}"/>
          </ac:grpSpMkLst>
        </pc:grpChg>
        <pc:grpChg chg="add del mod">
          <ac:chgData name="Palash Pal" userId="39f185a3dc0e8162" providerId="LiveId" clId="{F2954483-568F-431D-9898-CE29F030700F}" dt="2026-05-26T06:09:47.353" v="107" actId="21"/>
          <ac:grpSpMkLst>
            <pc:docMk/>
            <pc:sldMk cId="605438491" sldId="293"/>
            <ac:grpSpMk id="11" creationId="{E57DB119-DC3E-DE18-1771-EAC671EFB230}"/>
          </ac:grpSpMkLst>
        </pc:grpChg>
        <pc:grpChg chg="add mod">
          <ac:chgData name="Palash Pal" userId="39f185a3dc0e8162" providerId="LiveId" clId="{F2954483-568F-431D-9898-CE29F030700F}" dt="2026-05-26T06:09:48.118" v="108"/>
          <ac:grpSpMkLst>
            <pc:docMk/>
            <pc:sldMk cId="605438491" sldId="293"/>
            <ac:grpSpMk id="12" creationId="{E57DB119-DC3E-DE18-1771-EAC671EFB230}"/>
          </ac:grpSpMkLst>
        </pc:grpChg>
        <pc:grpChg chg="mod">
          <ac:chgData name="Palash Pal" userId="39f185a3dc0e8162" providerId="LiveId" clId="{F2954483-568F-431D-9898-CE29F030700F}" dt="2026-05-26T06:09:48.118" v="108"/>
          <ac:grpSpMkLst>
            <pc:docMk/>
            <pc:sldMk cId="605438491" sldId="293"/>
            <ac:grpSpMk id="13" creationId="{2A4BACA8-2A0E-128C-ACAF-DDFDA4B718B3}"/>
          </ac:grpSpMkLst>
        </pc:grpChg>
        <pc:picChg chg="add mod modCrop">
          <ac:chgData name="Palash Pal" userId="39f185a3dc0e8162" providerId="LiveId" clId="{F2954483-568F-431D-9898-CE29F030700F}" dt="2026-05-26T06:09:45.186" v="106" actId="164"/>
          <ac:picMkLst>
            <pc:docMk/>
            <pc:sldMk cId="605438491" sldId="293"/>
            <ac:picMk id="10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9:48.118" v="108"/>
          <ac:picMkLst>
            <pc:docMk/>
            <pc:sldMk cId="605438491" sldId="293"/>
            <ac:picMk id="14" creationId="{00000000-0000-0000-0000-000000000000}"/>
          </ac:picMkLst>
        </pc:picChg>
        <pc:picChg chg="mod">
          <ac:chgData name="Palash Pal" userId="39f185a3dc0e8162" providerId="LiveId" clId="{F2954483-568F-431D-9898-CE29F030700F}" dt="2026-05-26T06:09:48.118" v="108"/>
          <ac:picMkLst>
            <pc:docMk/>
            <pc:sldMk cId="605438491" sldId="293"/>
            <ac:picMk id="15" creationId="{37F4B272-1AE3-6C38-CCE9-5666A8800FB1}"/>
          </ac:picMkLst>
        </pc:picChg>
        <pc:picChg chg="add">
          <ac:chgData name="Palash Pal" userId="39f185a3dc0e8162" providerId="LiveId" clId="{F2954483-568F-431D-9898-CE29F030700F}" dt="2026-05-26T06:09:50.869" v="109" actId="22"/>
          <ac:picMkLst>
            <pc:docMk/>
            <pc:sldMk cId="605438491" sldId="293"/>
            <ac:picMk id="22" creationId="{25164A15-3432-67EA-B8A4-2BDF050B12A0}"/>
          </ac:picMkLst>
        </pc:picChg>
      </pc:sldChg>
      <pc:sldChg chg="del">
        <pc:chgData name="Palash Pal" userId="39f185a3dc0e8162" providerId="LiveId" clId="{F2954483-568F-431D-9898-CE29F030700F}" dt="2026-05-26T06:37:39.029" v="225" actId="47"/>
        <pc:sldMkLst>
          <pc:docMk/>
          <pc:sldMk cId="194633065" sldId="296"/>
        </pc:sldMkLst>
      </pc:sldChg>
      <pc:sldChg chg="del">
        <pc:chgData name="Palash Pal" userId="39f185a3dc0e8162" providerId="LiveId" clId="{F2954483-568F-431D-9898-CE29F030700F}" dt="2026-05-26T06:37:52.312" v="226" actId="47"/>
        <pc:sldMkLst>
          <pc:docMk/>
          <pc:sldMk cId="1942039770" sldId="29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087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60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216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40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544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130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51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426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6959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327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34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7BECE-BD75-4ABE-853E-588434D96CCE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9A455-C1D9-43FE-8EFF-4CEE1D8DCD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544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4E8A31-D2FE-39AC-6627-DA99C6346E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14" y="739833"/>
            <a:ext cx="7927571" cy="59456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AC53F27-57EE-4EA1-0E53-B606989A248A}"/>
              </a:ext>
            </a:extLst>
          </p:cNvPr>
          <p:cNvSpPr txBox="1"/>
          <p:nvPr/>
        </p:nvSpPr>
        <p:spPr>
          <a:xfrm>
            <a:off x="5261956" y="282633"/>
            <a:ext cx="1171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C2 Control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22228805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E22205-BA17-230B-1DEB-558219536280}"/>
              </a:ext>
            </a:extLst>
          </p:cNvPr>
          <p:cNvSpPr txBox="1"/>
          <p:nvPr/>
        </p:nvSpPr>
        <p:spPr>
          <a:xfrm>
            <a:off x="5261954" y="212559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C2C4 As (5 mM)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C24A0E-2DA3-B853-2ED8-69DC2219B4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658" y="714895"/>
            <a:ext cx="7478684" cy="5609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581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1FE92D-8CD0-DEFE-3AB3-0BC273938604}"/>
              </a:ext>
            </a:extLst>
          </p:cNvPr>
          <p:cNvSpPr txBox="1"/>
          <p:nvPr/>
        </p:nvSpPr>
        <p:spPr>
          <a:xfrm>
            <a:off x="4838005" y="220872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C2C5 As (5 mM)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A2E1C92-12CD-0A3A-575A-ED77C4BFAB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073" y="666511"/>
            <a:ext cx="7960822" cy="597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760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912CF3-68A6-3AF9-11B2-DFA6FE3F9ADA}"/>
              </a:ext>
            </a:extLst>
          </p:cNvPr>
          <p:cNvSpPr txBox="1"/>
          <p:nvPr/>
        </p:nvSpPr>
        <p:spPr>
          <a:xfrm>
            <a:off x="4838005" y="220872"/>
            <a:ext cx="17027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C4C5 As (5 mM)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07531C-33FA-7863-F83C-1A3447AFC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138" y="665018"/>
            <a:ext cx="7736378" cy="580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984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53160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8306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7731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83654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828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4416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3DE367-1C15-9389-E061-7091F86C0B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393" y="789709"/>
            <a:ext cx="7628313" cy="57212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B9815C-BB49-99F9-AC55-B1900377D5A3}"/>
              </a:ext>
            </a:extLst>
          </p:cNvPr>
          <p:cNvSpPr txBox="1"/>
          <p:nvPr/>
        </p:nvSpPr>
        <p:spPr>
          <a:xfrm>
            <a:off x="5261956" y="282633"/>
            <a:ext cx="118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C4 Control</a:t>
            </a:r>
            <a:endParaRPr lang="en-IN" b="1" dirty="0"/>
          </a:p>
        </p:txBody>
      </p:sp>
    </p:spTree>
    <p:extLst>
      <p:ext uri="{BB962C8B-B14F-4D97-AF65-F5344CB8AC3E}">
        <p14:creationId xmlns:p14="http://schemas.microsoft.com/office/powerpoint/2010/main" val="3439579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F73B0B-7401-12DD-67C4-548046FA7251}"/>
              </a:ext>
            </a:extLst>
          </p:cNvPr>
          <p:cNvSpPr txBox="1"/>
          <p:nvPr/>
        </p:nvSpPr>
        <p:spPr>
          <a:xfrm>
            <a:off x="5261956" y="282633"/>
            <a:ext cx="118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C5 Control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B97002-8D83-F2F5-82DB-D88E287A03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4322" y="748146"/>
            <a:ext cx="7536873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274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99EC95C-DEC6-722A-4399-A95631A03D22}"/>
              </a:ext>
            </a:extLst>
          </p:cNvPr>
          <p:cNvSpPr txBox="1"/>
          <p:nvPr/>
        </p:nvSpPr>
        <p:spPr>
          <a:xfrm>
            <a:off x="5261956" y="282633"/>
            <a:ext cx="142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C2C4 Control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6B0638-9DFD-64FC-54BD-CF0BDFF832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556" y="773084"/>
            <a:ext cx="7653251" cy="573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340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3708A10-F53F-F6B4-5E29-53314898AF76}"/>
              </a:ext>
            </a:extLst>
          </p:cNvPr>
          <p:cNvSpPr txBox="1"/>
          <p:nvPr/>
        </p:nvSpPr>
        <p:spPr>
          <a:xfrm>
            <a:off x="5261956" y="282633"/>
            <a:ext cx="142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C2C5 Control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05FDF4-4DDD-DDE0-D597-5A410B443C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960" y="692034"/>
            <a:ext cx="7844444" cy="588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5067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20FD76-50F9-BA16-2946-7C23182BCF0C}"/>
              </a:ext>
            </a:extLst>
          </p:cNvPr>
          <p:cNvSpPr txBox="1"/>
          <p:nvPr/>
        </p:nvSpPr>
        <p:spPr>
          <a:xfrm>
            <a:off x="5261954" y="212559"/>
            <a:ext cx="1420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C4C5 Control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AFA56-C289-C11B-6055-4B8B3535AC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531" y="651965"/>
            <a:ext cx="7991301" cy="5993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4002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098808-D965-A470-D4E1-9593B52C4FA3}"/>
              </a:ext>
            </a:extLst>
          </p:cNvPr>
          <p:cNvSpPr txBox="1"/>
          <p:nvPr/>
        </p:nvSpPr>
        <p:spPr>
          <a:xfrm>
            <a:off x="5261954" y="212559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C2 As (5 mM)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71CDF-327F-0B77-663F-9C70182CB0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57" y="640080"/>
            <a:ext cx="743712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10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E7D31BB-E741-36C6-9215-69F35428F285}"/>
              </a:ext>
            </a:extLst>
          </p:cNvPr>
          <p:cNvSpPr txBox="1"/>
          <p:nvPr/>
        </p:nvSpPr>
        <p:spPr>
          <a:xfrm>
            <a:off x="5261954" y="212559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C4 As (5 mM)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2223B-CFF5-46C4-D20A-E69FD93226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214" y="699763"/>
            <a:ext cx="7927571" cy="5945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239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9532D16-B3C3-58A6-E666-7602B4F5F98D}"/>
              </a:ext>
            </a:extLst>
          </p:cNvPr>
          <p:cNvSpPr txBox="1"/>
          <p:nvPr/>
        </p:nvSpPr>
        <p:spPr>
          <a:xfrm>
            <a:off x="5261954" y="212559"/>
            <a:ext cx="1463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C5 As (5 mM)</a:t>
            </a:r>
            <a:endParaRPr lang="en-IN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E8ECDD-BDC5-92DE-6EC5-767ED9722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03" y="748146"/>
            <a:ext cx="7661564" cy="574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80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1486</TotalTime>
  <Words>48</Words>
  <Application>Microsoft Office PowerPoint</Application>
  <PresentationFormat>Widescreen</PresentationFormat>
  <Paragraphs>12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Palash Pal</cp:lastModifiedBy>
  <cp:revision>98</cp:revision>
  <dcterms:created xsi:type="dcterms:W3CDTF">2025-12-06T18:42:44Z</dcterms:created>
  <dcterms:modified xsi:type="dcterms:W3CDTF">2026-05-27T09:34:46Z</dcterms:modified>
</cp:coreProperties>
</file>