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1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80" autoAdjust="0"/>
    <p:restoredTop sz="79079" autoAdjust="0"/>
  </p:normalViewPr>
  <p:slideViewPr>
    <p:cSldViewPr snapToGrid="0">
      <p:cViewPr varScale="1">
        <p:scale>
          <a:sx n="92" d="100"/>
          <a:sy n="92" d="100"/>
        </p:scale>
        <p:origin x="272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373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6F18E-04CD-46AB-98CC-B5B389F71135}" type="datetimeFigureOut">
              <a:rPr lang="ko-KR" altLang="en-US" smtClean="0"/>
              <a:pPr/>
              <a:t>2020-10-20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27BC7E-D0CA-4DE5-973E-15AFCB02EFB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6441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/>
              <a:t>The SD and CV were not different between LCS and LCF groups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7BC7E-D0CA-4DE5-973E-15AFCB02EFB3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4585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07AB4-2EC7-4680-9207-0D48036C859C}" type="datetimeFigureOut">
              <a:rPr lang="ko-KR" altLang="en-US" smtClean="0"/>
              <a:pPr/>
              <a:t>2020-10-20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FEB8-08B6-4564-8CBB-EBE144203A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2192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07AB4-2EC7-4680-9207-0D48036C859C}" type="datetimeFigureOut">
              <a:rPr lang="ko-KR" altLang="en-US" smtClean="0"/>
              <a:pPr/>
              <a:t>2020-10-20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FEB8-08B6-4564-8CBB-EBE144203A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0905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07AB4-2EC7-4680-9207-0D48036C859C}" type="datetimeFigureOut">
              <a:rPr lang="ko-KR" altLang="en-US" smtClean="0"/>
              <a:pPr/>
              <a:t>2020-10-20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FEB8-08B6-4564-8CBB-EBE144203A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5428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07AB4-2EC7-4680-9207-0D48036C859C}" type="datetimeFigureOut">
              <a:rPr lang="ko-KR" altLang="en-US" smtClean="0"/>
              <a:pPr/>
              <a:t>2020-10-20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FEB8-08B6-4564-8CBB-EBE144203A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3967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07AB4-2EC7-4680-9207-0D48036C859C}" type="datetimeFigureOut">
              <a:rPr lang="ko-KR" altLang="en-US" smtClean="0"/>
              <a:pPr/>
              <a:t>2020-10-20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FEB8-08B6-4564-8CBB-EBE144203A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86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07AB4-2EC7-4680-9207-0D48036C859C}" type="datetimeFigureOut">
              <a:rPr lang="ko-KR" altLang="en-US" smtClean="0"/>
              <a:pPr/>
              <a:t>2020-10-20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FEB8-08B6-4564-8CBB-EBE144203A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9735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07AB4-2EC7-4680-9207-0D48036C859C}" type="datetimeFigureOut">
              <a:rPr lang="ko-KR" altLang="en-US" smtClean="0"/>
              <a:pPr/>
              <a:t>2020-10-20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FEB8-08B6-4564-8CBB-EBE144203A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2033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07AB4-2EC7-4680-9207-0D48036C859C}" type="datetimeFigureOut">
              <a:rPr lang="ko-KR" altLang="en-US" smtClean="0"/>
              <a:pPr/>
              <a:t>2020-10-20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FEB8-08B6-4564-8CBB-EBE144203A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343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07AB4-2EC7-4680-9207-0D48036C859C}" type="datetimeFigureOut">
              <a:rPr lang="ko-KR" altLang="en-US" smtClean="0"/>
              <a:pPr/>
              <a:t>2020-10-20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FEB8-08B6-4564-8CBB-EBE144203A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2080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07AB4-2EC7-4680-9207-0D48036C859C}" type="datetimeFigureOut">
              <a:rPr lang="ko-KR" altLang="en-US" smtClean="0"/>
              <a:pPr/>
              <a:t>2020-10-20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FEB8-08B6-4564-8CBB-EBE144203A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0647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07AB4-2EC7-4680-9207-0D48036C859C}" type="datetimeFigureOut">
              <a:rPr lang="ko-KR" altLang="en-US" smtClean="0"/>
              <a:pPr/>
              <a:t>2020-10-20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FEB8-08B6-4564-8CBB-EBE144203A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4877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07AB4-2EC7-4680-9207-0D48036C859C}" type="datetimeFigureOut">
              <a:rPr lang="ko-KR" altLang="en-US" smtClean="0"/>
              <a:pPr/>
              <a:t>2020-10-20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2DFEB8-08B6-4564-8CBB-EBE144203A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8841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/>
          <a:srcRect r="25484"/>
          <a:stretch/>
        </p:blipFill>
        <p:spPr>
          <a:xfrm>
            <a:off x="4400550" y="2333721"/>
            <a:ext cx="4183114" cy="392570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/>
          <a:srcRect r="37530"/>
          <a:stretch/>
        </p:blipFill>
        <p:spPr>
          <a:xfrm>
            <a:off x="147187" y="2333721"/>
            <a:ext cx="4013131" cy="377884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7188" y="1912883"/>
            <a:ext cx="420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40361" y="1964389"/>
            <a:ext cx="420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63390" y="481722"/>
            <a:ext cx="76571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/>
            <a:r>
              <a:rPr lang="en-US" altLang="ko-KR" sz="16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Supplemental Figure 1. </a:t>
            </a:r>
            <a:r>
              <a:rPr lang="en-US" altLang="ko-KR" sz="16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The standard deviation (SD) (A) and coefficient of variation (CV) did not differ between the local control success (LCS) and local control failure (LCF) groups (</a:t>
            </a:r>
            <a:r>
              <a:rPr lang="en-US" altLang="ko-KR" sz="1600" i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P</a:t>
            </a:r>
            <a:r>
              <a:rPr lang="en-US" altLang="ko-KR" sz="16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= 0.266 and 1.000, respectively). </a:t>
            </a:r>
            <a:endParaRPr lang="ko-KR" altLang="en-US" sz="1600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51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1396</TotalTime>
  <Words>63</Words>
  <Application>Microsoft Office PowerPoint</Application>
  <PresentationFormat>화면 슬라이드 쇼(4:3)</PresentationFormat>
  <Paragraphs>6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Arial Unicode MS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Figures</dc:title>
  <dc:creator>SNUH</dc:creator>
  <cp:lastModifiedBy>Administrator</cp:lastModifiedBy>
  <cp:revision>116</cp:revision>
  <dcterms:created xsi:type="dcterms:W3CDTF">2016-12-13T06:18:41Z</dcterms:created>
  <dcterms:modified xsi:type="dcterms:W3CDTF">2020-10-20T07:16:16Z</dcterms:modified>
</cp:coreProperties>
</file>