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83" r:id="rId2"/>
    <p:sldId id="257" r:id="rId3"/>
    <p:sldId id="293" r:id="rId4"/>
    <p:sldId id="270" r:id="rId5"/>
    <p:sldId id="276" r:id="rId6"/>
    <p:sldId id="272" r:id="rId7"/>
    <p:sldId id="278" r:id="rId8"/>
    <p:sldId id="275" r:id="rId9"/>
    <p:sldId id="274" r:id="rId10"/>
    <p:sldId id="280" r:id="rId11"/>
    <p:sldId id="282" r:id="rId12"/>
    <p:sldId id="281" r:id="rId13"/>
    <p:sldId id="273" r:id="rId14"/>
    <p:sldId id="284" r:id="rId15"/>
    <p:sldId id="302" r:id="rId16"/>
    <p:sldId id="261" r:id="rId17"/>
    <p:sldId id="262" r:id="rId18"/>
    <p:sldId id="260" r:id="rId19"/>
    <p:sldId id="292" r:id="rId20"/>
    <p:sldId id="291" r:id="rId21"/>
    <p:sldId id="263" r:id="rId22"/>
    <p:sldId id="303" r:id="rId23"/>
    <p:sldId id="264" r:id="rId24"/>
    <p:sldId id="299" r:id="rId25"/>
    <p:sldId id="271" r:id="rId26"/>
    <p:sldId id="300" r:id="rId27"/>
    <p:sldId id="265" r:id="rId28"/>
    <p:sldId id="286" r:id="rId29"/>
    <p:sldId id="285" r:id="rId30"/>
    <p:sldId id="266" r:id="rId31"/>
    <p:sldId id="289" r:id="rId32"/>
    <p:sldId id="304" r:id="rId33"/>
    <p:sldId id="296" r:id="rId34"/>
    <p:sldId id="297" r:id="rId35"/>
    <p:sldId id="268" r:id="rId36"/>
    <p:sldId id="267" r:id="rId37"/>
    <p:sldId id="269" r:id="rId38"/>
    <p:sldId id="279" r:id="rId39"/>
    <p:sldId id="298" r:id="rId40"/>
    <p:sldId id="301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25" userDrawn="1">
          <p15:clr>
            <a:srgbClr val="A4A3A4"/>
          </p15:clr>
        </p15:guide>
        <p15:guide id="2" pos="67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36" autoAdjust="0"/>
  </p:normalViewPr>
  <p:slideViewPr>
    <p:cSldViewPr snapToGrid="0" showGuides="1">
      <p:cViewPr varScale="1">
        <p:scale>
          <a:sx n="82" d="100"/>
          <a:sy n="82" d="100"/>
        </p:scale>
        <p:origin x="101" y="67"/>
      </p:cViewPr>
      <p:guideLst>
        <p:guide orient="horz" pos="3725"/>
        <p:guide pos="67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75310-9879-4473-989B-C2DC834B35E5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21366-D91E-4E8D-B182-13C2E53B3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05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21366-D91E-4E8D-B182-13C2E53B35F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611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21366-D91E-4E8D-B182-13C2E53B35F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81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21366-D91E-4E8D-B182-13C2E53B35F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352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DB7569-FC27-4C05-8C8E-A0F52CEB4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B58D10F-BEA0-480A-B4AF-638761445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EC0608-1697-4B99-9A1E-2B4C3400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9213AC-57A8-4E77-A329-0812C2BDC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0A9745-5A16-40D0-99E0-7627930E1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65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BB0EDB-A07B-4D2B-BB30-AD9F3072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B5FF0E-A87F-4671-8876-4BDD3A990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243220-B61C-4A19-8F64-9E9E9E2E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41B679-6885-4C1F-92BD-74243A24A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10CA11-DADC-44EA-9CC4-3CAB235F1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76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05510C-69DF-426B-B0E9-3AC2312ED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DFD6008-0B06-453E-ABA6-9A9C4D1C9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8E76BF-265C-44CC-AF5C-92D431F5B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559076-13B8-4172-9F53-080C363E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10B150-3164-404F-AA27-8FF072AD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34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53600B-4940-49B2-A2C2-4016831C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F80886-3F7B-467F-9083-2EA5DA52E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D4967A0-613B-48B1-ABF8-254459804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1E9C7AE-AF5C-4064-BE6B-76A89CFD3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3E975F0-F460-457B-BE92-7D42202FC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08245C-62ED-4516-819B-458CC196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43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C9B1F3-E459-498D-8ED4-67593145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3AC32D-6DE0-4DB4-B6E7-0CC2B41BC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37F0AC-BC84-46DB-AA03-FC9C536AB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447A568-E6E0-479E-8689-4AB400C510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3C6897F-F5B9-4819-B2E5-3EA1C22E86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21A05A3-4B59-4F27-8133-514086449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21DE882-217F-4B0C-88DE-8F4D7C36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49749B2-66DB-4BB3-A373-825317993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499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4E8CB5-69C1-4119-86B5-0F07AD29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C4B341E-2165-4CA2-928B-150328738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D7FE02F-4BD9-4216-A0A5-DBB1F86DB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12B01BA-71A4-4F99-9F39-E4B05A635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9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3A0A9F6-1BBF-4D33-9A50-35589A8BF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33762F-3177-4702-9373-782B0060B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A42742-2E33-4EAD-9C6E-A483078A9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07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21A2DB-CFC4-4EA3-8A16-69C0A2A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E9E675-7E54-412E-A092-2EDEE74F2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FE0553-6CC7-4D50-950D-DA6E5F2F0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12FF606-1B28-4BA1-AC8C-462057DA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0A28C2-E2CC-4398-895E-1FFDB86E3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A454863-61DD-4FC6-897E-0FC092F3A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740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D6B343-1212-4F60-AC0E-427E1863A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C1667E4-457B-4E28-A48C-158033FF0D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8B31780-9667-42F6-BFAC-F3090B178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6C1DE8-8605-4E89-8548-ECE3300D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375ECB-9048-4EAC-9139-259596ADC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DA3F33-D508-4CC5-B029-A686DC7D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40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A3120F-FC81-4032-81EF-5871A889B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9762C74-9677-4243-BE6A-500CC8A53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BBA354-6EB3-4639-A493-0B99DBA09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467FE2-07DE-4EA9-BBAF-A3896539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B23207-0DD1-4FDD-8AE9-122AFCC3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866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5B257E3-DEB6-4916-89C0-FAD4FE84B0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242255-1DB3-49B1-B096-168EE6304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E7D4E2-E1B7-4305-A883-8C9AA801B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FD47FB-0146-4C62-A34E-D81BFC0DD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1F58F5-C32A-476E-92A8-C0800EF01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6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F4CF846-041E-44E6-9F6E-9844BCA24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8034C3-BC3C-4C1A-B3A2-61A3E0EDF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93063E-CD96-46F8-8144-0B8BC79FB7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0FBF0-644F-4AE7-914C-6B4747A9D15D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035656-F80E-4694-BD07-6156B7C75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D29C2A-CE36-4296-9ADB-25A066B72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4897B-1785-438F-BAF8-FD6A74076E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46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2DB8705-2AB8-4CC4-B193-71AB5CA936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4152" y="637974"/>
            <a:ext cx="4680881" cy="39142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A6B9AE5-6739-47BF-9593-8665B92ED322}"/>
              </a:ext>
            </a:extLst>
          </p:cNvPr>
          <p:cNvSpPr txBox="1"/>
          <p:nvPr/>
        </p:nvSpPr>
        <p:spPr>
          <a:xfrm>
            <a:off x="8701112" y="164429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BB8B5B4-A57F-48EC-8E1E-1C9DAF9A6407}"/>
              </a:ext>
            </a:extLst>
          </p:cNvPr>
          <p:cNvSpPr txBox="1"/>
          <p:nvPr/>
        </p:nvSpPr>
        <p:spPr>
          <a:xfrm>
            <a:off x="9362714" y="164429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82E48A-2B47-48DB-8B93-3E79640EFFD5}"/>
              </a:ext>
            </a:extLst>
          </p:cNvPr>
          <p:cNvSpPr txBox="1"/>
          <p:nvPr/>
        </p:nvSpPr>
        <p:spPr>
          <a:xfrm>
            <a:off x="9998312" y="164429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41605D-9ADF-43B4-B8AC-E6912D54C6E2}"/>
              </a:ext>
            </a:extLst>
          </p:cNvPr>
          <p:cNvSpPr txBox="1"/>
          <p:nvPr/>
        </p:nvSpPr>
        <p:spPr>
          <a:xfrm>
            <a:off x="10658125" y="164429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B9F1DFD-D67B-4494-A5E2-6BFAF789BE4C}"/>
              </a:ext>
            </a:extLst>
          </p:cNvPr>
          <p:cNvSpPr txBox="1"/>
          <p:nvPr/>
        </p:nvSpPr>
        <p:spPr>
          <a:xfrm>
            <a:off x="9001194" y="4646635"/>
            <a:ext cx="1423232" cy="1345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2.5 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10.0 M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3647470-01C1-4A61-A7F1-38F4B8E1FC89}"/>
              </a:ext>
            </a:extLst>
          </p:cNvPr>
          <p:cNvSpPr txBox="1"/>
          <p:nvPr/>
        </p:nvSpPr>
        <p:spPr>
          <a:xfrm>
            <a:off x="8234496" y="117563"/>
            <a:ext cx="2182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A: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D02DA17-C1FE-4462-BDBB-A04E8AE7B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98" y="637974"/>
            <a:ext cx="4521311" cy="4675069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E02B053D-FD17-480F-92F0-3BB5DF15998F}"/>
              </a:ext>
            </a:extLst>
          </p:cNvPr>
          <p:cNvSpPr txBox="1"/>
          <p:nvPr/>
        </p:nvSpPr>
        <p:spPr>
          <a:xfrm>
            <a:off x="2280530" y="23376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8500679-C6E9-4F61-9E0A-3914E673BE2C}"/>
              </a:ext>
            </a:extLst>
          </p:cNvPr>
          <p:cNvSpPr txBox="1"/>
          <p:nvPr/>
        </p:nvSpPr>
        <p:spPr>
          <a:xfrm>
            <a:off x="2757407" y="23376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B72C457-7AEE-4D06-9AFF-4C013E31BE5B}"/>
              </a:ext>
            </a:extLst>
          </p:cNvPr>
          <p:cNvSpPr txBox="1"/>
          <p:nvPr/>
        </p:nvSpPr>
        <p:spPr>
          <a:xfrm>
            <a:off x="3272933" y="23376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3F412E2-A84A-4EAA-BD32-289321BE4BF3}"/>
              </a:ext>
            </a:extLst>
          </p:cNvPr>
          <p:cNvSpPr txBox="1"/>
          <p:nvPr/>
        </p:nvSpPr>
        <p:spPr>
          <a:xfrm>
            <a:off x="3766492" y="23376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7B8E3C6-4504-4E4F-9407-57818388C124}"/>
              </a:ext>
            </a:extLst>
          </p:cNvPr>
          <p:cNvSpPr txBox="1"/>
          <p:nvPr/>
        </p:nvSpPr>
        <p:spPr>
          <a:xfrm>
            <a:off x="2747148" y="5394812"/>
            <a:ext cx="1396536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2.5 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10.0 M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81D2CE0-3F22-432B-800D-41508E2F8AEE}"/>
              </a:ext>
            </a:extLst>
          </p:cNvPr>
          <p:cNvSpPr txBox="1"/>
          <p:nvPr/>
        </p:nvSpPr>
        <p:spPr>
          <a:xfrm>
            <a:off x="2075920" y="117563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E040390-94F4-44D9-A47D-321BAB7C1289}"/>
              </a:ext>
            </a:extLst>
          </p:cNvPr>
          <p:cNvSpPr/>
          <p:nvPr/>
        </p:nvSpPr>
        <p:spPr>
          <a:xfrm>
            <a:off x="1951241" y="2713519"/>
            <a:ext cx="2643384" cy="502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82B77ED-F366-4B56-BB5F-5AE4CC4BD868}"/>
              </a:ext>
            </a:extLst>
          </p:cNvPr>
          <p:cNvSpPr/>
          <p:nvPr/>
        </p:nvSpPr>
        <p:spPr>
          <a:xfrm>
            <a:off x="8449908" y="2108012"/>
            <a:ext cx="2912636" cy="502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891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C0F7901-B473-4DD1-867F-48F9FBA88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594" y="591105"/>
            <a:ext cx="4116530" cy="42316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8748F4E-2724-49F1-B6AD-AE58BEE52448}"/>
              </a:ext>
            </a:extLst>
          </p:cNvPr>
          <p:cNvSpPr txBox="1"/>
          <p:nvPr/>
        </p:nvSpPr>
        <p:spPr>
          <a:xfrm>
            <a:off x="1128594" y="72808"/>
            <a:ext cx="4188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B: Poly-ubiquitinated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188BB19-8B76-41B0-9FB4-91E1AA1DF9C9}"/>
              </a:ext>
            </a:extLst>
          </p:cNvPr>
          <p:cNvSpPr txBox="1"/>
          <p:nvPr/>
        </p:nvSpPr>
        <p:spPr>
          <a:xfrm>
            <a:off x="1296221" y="7664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A919A57-B078-4869-8C14-E9C3AAF534FC}"/>
              </a:ext>
            </a:extLst>
          </p:cNvPr>
          <p:cNvSpPr txBox="1"/>
          <p:nvPr/>
        </p:nvSpPr>
        <p:spPr>
          <a:xfrm>
            <a:off x="1888998" y="7664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F86C268-8880-4A41-8D14-2A95C18FE1AD}"/>
              </a:ext>
            </a:extLst>
          </p:cNvPr>
          <p:cNvSpPr txBox="1"/>
          <p:nvPr/>
        </p:nvSpPr>
        <p:spPr>
          <a:xfrm>
            <a:off x="2613086" y="7664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C996EE6-D622-4FFB-BFD3-49064771B3A6}"/>
              </a:ext>
            </a:extLst>
          </p:cNvPr>
          <p:cNvSpPr txBox="1"/>
          <p:nvPr/>
        </p:nvSpPr>
        <p:spPr>
          <a:xfrm>
            <a:off x="3312227" y="7664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7153949-DE0C-45A0-84D6-CDBD69EBD8CA}"/>
              </a:ext>
            </a:extLst>
          </p:cNvPr>
          <p:cNvSpPr txBox="1"/>
          <p:nvPr/>
        </p:nvSpPr>
        <p:spPr>
          <a:xfrm>
            <a:off x="4020540" y="76874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1B9F0B9-98D6-4B6F-9A53-787655DF4C8E}"/>
              </a:ext>
            </a:extLst>
          </p:cNvPr>
          <p:cNvSpPr txBox="1"/>
          <p:nvPr/>
        </p:nvSpPr>
        <p:spPr>
          <a:xfrm>
            <a:off x="2559370" y="4768405"/>
            <a:ext cx="1939955" cy="199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2.5 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10.0 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5: Bortezomib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5.0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nM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6: Bortezomib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10.0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nM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0358961-9533-444A-A4F6-104711E89CD4}"/>
              </a:ext>
            </a:extLst>
          </p:cNvPr>
          <p:cNvSpPr txBox="1"/>
          <p:nvPr/>
        </p:nvSpPr>
        <p:spPr>
          <a:xfrm>
            <a:off x="4749001" y="7664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A6E681F-E5D3-4CAF-82F6-5114788AF0AC}"/>
              </a:ext>
            </a:extLst>
          </p:cNvPr>
          <p:cNvCxnSpPr/>
          <p:nvPr/>
        </p:nvCxnSpPr>
        <p:spPr>
          <a:xfrm>
            <a:off x="912594" y="2071991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C4500072-1907-496F-BCAF-9344BCAB1E91}"/>
              </a:ext>
            </a:extLst>
          </p:cNvPr>
          <p:cNvCxnSpPr/>
          <p:nvPr/>
        </p:nvCxnSpPr>
        <p:spPr>
          <a:xfrm>
            <a:off x="912594" y="2427593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15F4D110-5EC7-4DEB-8F96-FF43F57C7A22}"/>
              </a:ext>
            </a:extLst>
          </p:cNvPr>
          <p:cNvCxnSpPr/>
          <p:nvPr/>
        </p:nvCxnSpPr>
        <p:spPr>
          <a:xfrm>
            <a:off x="912594" y="3023339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E331748B-1827-4133-9691-EF9A89D5E368}"/>
              </a:ext>
            </a:extLst>
          </p:cNvPr>
          <p:cNvSpPr txBox="1"/>
          <p:nvPr/>
        </p:nvSpPr>
        <p:spPr>
          <a:xfrm>
            <a:off x="437120" y="1887325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032AC4A-3477-4476-8884-33EAD5EBD3DE}"/>
              </a:ext>
            </a:extLst>
          </p:cNvPr>
          <p:cNvSpPr txBox="1"/>
          <p:nvPr/>
        </p:nvSpPr>
        <p:spPr>
          <a:xfrm>
            <a:off x="441283" y="2242927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0B24520-1129-4D6E-84DB-AED31A649C9C}"/>
              </a:ext>
            </a:extLst>
          </p:cNvPr>
          <p:cNvSpPr txBox="1"/>
          <p:nvPr/>
        </p:nvSpPr>
        <p:spPr>
          <a:xfrm>
            <a:off x="446356" y="283387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61BAF68-5036-4DBE-90F0-C599080908AC}"/>
              </a:ext>
            </a:extLst>
          </p:cNvPr>
          <p:cNvSpPr/>
          <p:nvPr/>
        </p:nvSpPr>
        <p:spPr>
          <a:xfrm>
            <a:off x="1182698" y="1155306"/>
            <a:ext cx="3995860" cy="138262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37FD6675-E1F8-404C-94E6-A50A0DDC1A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591105"/>
            <a:ext cx="5316590" cy="2460483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DAADFA88-56BA-496F-80D3-7048E2940DBA}"/>
              </a:ext>
            </a:extLst>
          </p:cNvPr>
          <p:cNvSpPr txBox="1"/>
          <p:nvPr/>
        </p:nvSpPr>
        <p:spPr>
          <a:xfrm>
            <a:off x="7675567" y="1791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B1B0F6C-259D-4D3F-A8DF-3432FC4CF72E}"/>
              </a:ext>
            </a:extLst>
          </p:cNvPr>
          <p:cNvSpPr txBox="1"/>
          <p:nvPr/>
        </p:nvSpPr>
        <p:spPr>
          <a:xfrm>
            <a:off x="8103581" y="1791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5999B30-C3A7-474C-AA23-9E71B37E13C7}"/>
              </a:ext>
            </a:extLst>
          </p:cNvPr>
          <p:cNvSpPr txBox="1"/>
          <p:nvPr/>
        </p:nvSpPr>
        <p:spPr>
          <a:xfrm>
            <a:off x="8480264" y="1791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D4B3098-56B0-4EB8-B3AF-87E260D35A0D}"/>
              </a:ext>
            </a:extLst>
          </p:cNvPr>
          <p:cNvSpPr txBox="1"/>
          <p:nvPr/>
        </p:nvSpPr>
        <p:spPr>
          <a:xfrm>
            <a:off x="8908278" y="1791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90026F5-8560-43E2-A4CB-9C1D3EEF2FE6}"/>
              </a:ext>
            </a:extLst>
          </p:cNvPr>
          <p:cNvSpPr txBox="1"/>
          <p:nvPr/>
        </p:nvSpPr>
        <p:spPr>
          <a:xfrm>
            <a:off x="7975649" y="3107567"/>
            <a:ext cx="1939955" cy="199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2.5 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10.0 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5: Bortezomib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5.0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nM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6: Bortezomib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10.0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nM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CAC0C8E-AC6F-4CF4-8093-1C643E8E03F4}"/>
              </a:ext>
            </a:extLst>
          </p:cNvPr>
          <p:cNvSpPr txBox="1"/>
          <p:nvPr/>
        </p:nvSpPr>
        <p:spPr>
          <a:xfrm>
            <a:off x="9278489" y="1791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D173815-F0F7-42D5-B769-5086141A2552}"/>
              </a:ext>
            </a:extLst>
          </p:cNvPr>
          <p:cNvSpPr txBox="1"/>
          <p:nvPr/>
        </p:nvSpPr>
        <p:spPr>
          <a:xfrm>
            <a:off x="9706503" y="1791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2F361DF-F3DE-42D6-AF84-989977E26FAE}"/>
              </a:ext>
            </a:extLst>
          </p:cNvPr>
          <p:cNvSpPr txBox="1"/>
          <p:nvPr/>
        </p:nvSpPr>
        <p:spPr>
          <a:xfrm>
            <a:off x="7672162" y="68333"/>
            <a:ext cx="214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B: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0F7DC7F1-6149-427C-BB39-2DAF88A01E9B}"/>
              </a:ext>
            </a:extLst>
          </p:cNvPr>
          <p:cNvSpPr/>
          <p:nvPr/>
        </p:nvSpPr>
        <p:spPr>
          <a:xfrm>
            <a:off x="7495337" y="2162659"/>
            <a:ext cx="2813131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81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B514171-84D3-46BB-9BED-FFE48CB5FF7A}"/>
              </a:ext>
            </a:extLst>
          </p:cNvPr>
          <p:cNvSpPr txBox="1"/>
          <p:nvPr/>
        </p:nvSpPr>
        <p:spPr>
          <a:xfrm>
            <a:off x="2370941" y="114986"/>
            <a:ext cx="745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B: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 (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 </a:t>
            </a:r>
            <a:r>
              <a:rPr lang="en-US" altLang="zh-CN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orinal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image was missing. Replaced by new one.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33DBCA11-E098-4804-9DCC-B3B7039F0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42" y="592844"/>
            <a:ext cx="5991115" cy="615017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869FBC4-934D-4F55-A1BC-94810A466DF7}"/>
              </a:ext>
            </a:extLst>
          </p:cNvPr>
          <p:cNvSpPr txBox="1"/>
          <p:nvPr/>
        </p:nvSpPr>
        <p:spPr>
          <a:xfrm>
            <a:off x="9091557" y="2888902"/>
            <a:ext cx="1954381" cy="199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2.5 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10.0 M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5: Bortezomib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5.0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nM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6: Bortezomib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10.0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nM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96819A4-11A5-4C0B-9CFF-F1DC8C93BDDA}"/>
              </a:ext>
            </a:extLst>
          </p:cNvPr>
          <p:cNvSpPr txBox="1"/>
          <p:nvPr/>
        </p:nvSpPr>
        <p:spPr>
          <a:xfrm>
            <a:off x="4490755" y="41407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29565E4-45C2-49C3-9A94-FA1F5A284E4B}"/>
              </a:ext>
            </a:extLst>
          </p:cNvPr>
          <p:cNvSpPr txBox="1"/>
          <p:nvPr/>
        </p:nvSpPr>
        <p:spPr>
          <a:xfrm>
            <a:off x="5023544" y="41407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EED24D6-E7BC-46B1-BE3C-1AA477E5BFA1}"/>
              </a:ext>
            </a:extLst>
          </p:cNvPr>
          <p:cNvSpPr txBox="1"/>
          <p:nvPr/>
        </p:nvSpPr>
        <p:spPr>
          <a:xfrm>
            <a:off x="5590727" y="41407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47863B-577E-4E6F-9107-E313E657A05D}"/>
              </a:ext>
            </a:extLst>
          </p:cNvPr>
          <p:cNvSpPr txBox="1"/>
          <p:nvPr/>
        </p:nvSpPr>
        <p:spPr>
          <a:xfrm>
            <a:off x="6133041" y="41407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35B0DCD-97CE-49FC-A0F4-6A884288C3C4}"/>
              </a:ext>
            </a:extLst>
          </p:cNvPr>
          <p:cNvSpPr txBox="1"/>
          <p:nvPr/>
        </p:nvSpPr>
        <p:spPr>
          <a:xfrm>
            <a:off x="6684227" y="41407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EC20483-129A-48B8-8FC2-B8F70499CC5F}"/>
              </a:ext>
            </a:extLst>
          </p:cNvPr>
          <p:cNvSpPr txBox="1"/>
          <p:nvPr/>
        </p:nvSpPr>
        <p:spPr>
          <a:xfrm>
            <a:off x="7255116" y="41407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C325EC1-BCA9-43D7-A9F1-33D9DB1E4B57}"/>
              </a:ext>
            </a:extLst>
          </p:cNvPr>
          <p:cNvSpPr/>
          <p:nvPr/>
        </p:nvSpPr>
        <p:spPr>
          <a:xfrm>
            <a:off x="4301000" y="4532833"/>
            <a:ext cx="3404725" cy="51541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83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49F55C17-D5CF-4327-9F4D-8EC95660DD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11890" y="617215"/>
            <a:ext cx="5755622" cy="4311650"/>
          </a:xfrm>
          <a:custGeom>
            <a:avLst/>
            <a:gdLst>
              <a:gd name="connsiteX0" fmla="*/ 0 w 5755622"/>
              <a:gd name="connsiteY0" fmla="*/ 0 h 4311650"/>
              <a:gd name="connsiteX1" fmla="*/ 1937996 w 5755622"/>
              <a:gd name="connsiteY1" fmla="*/ 0 h 4311650"/>
              <a:gd name="connsiteX2" fmla="*/ 1937996 w 5755622"/>
              <a:gd name="connsiteY2" fmla="*/ 1547487 h 4311650"/>
              <a:gd name="connsiteX3" fmla="*/ 2684445 w 5755622"/>
              <a:gd name="connsiteY3" fmla="*/ 1547487 h 4311650"/>
              <a:gd name="connsiteX4" fmla="*/ 2684445 w 5755622"/>
              <a:gd name="connsiteY4" fmla="*/ 0 h 4311650"/>
              <a:gd name="connsiteX5" fmla="*/ 4388088 w 5755622"/>
              <a:gd name="connsiteY5" fmla="*/ 0 h 4311650"/>
              <a:gd name="connsiteX6" fmla="*/ 4388088 w 5755622"/>
              <a:gd name="connsiteY6" fmla="*/ 1547487 h 4311650"/>
              <a:gd name="connsiteX7" fmla="*/ 5293158 w 5755622"/>
              <a:gd name="connsiteY7" fmla="*/ 1547487 h 4311650"/>
              <a:gd name="connsiteX8" fmla="*/ 5293158 w 5755622"/>
              <a:gd name="connsiteY8" fmla="*/ 0 h 4311650"/>
              <a:gd name="connsiteX9" fmla="*/ 5755622 w 5755622"/>
              <a:gd name="connsiteY9" fmla="*/ 0 h 4311650"/>
              <a:gd name="connsiteX10" fmla="*/ 5755622 w 5755622"/>
              <a:gd name="connsiteY10" fmla="*/ 4311650 h 4311650"/>
              <a:gd name="connsiteX11" fmla="*/ 0 w 5755622"/>
              <a:gd name="connsiteY11" fmla="*/ 4311650 h 4311650"/>
              <a:gd name="connsiteX12" fmla="*/ 4388088 w 5755622"/>
              <a:gd name="connsiteY12" fmla="*/ 0 h 4311650"/>
              <a:gd name="connsiteX13" fmla="*/ 5293158 w 5755622"/>
              <a:gd name="connsiteY13" fmla="*/ 0 h 4311650"/>
              <a:gd name="connsiteX14" fmla="*/ 5293158 w 5755622"/>
              <a:gd name="connsiteY14" fmla="*/ 0 h 4311650"/>
              <a:gd name="connsiteX15" fmla="*/ 4388088 w 5755622"/>
              <a:gd name="connsiteY15" fmla="*/ 0 h 431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55622" h="4311650">
                <a:moveTo>
                  <a:pt x="0" y="0"/>
                </a:moveTo>
                <a:lnTo>
                  <a:pt x="1937996" y="0"/>
                </a:lnTo>
                <a:lnTo>
                  <a:pt x="1937996" y="1547487"/>
                </a:lnTo>
                <a:lnTo>
                  <a:pt x="2684445" y="1547487"/>
                </a:lnTo>
                <a:lnTo>
                  <a:pt x="2684445" y="0"/>
                </a:lnTo>
                <a:lnTo>
                  <a:pt x="4388088" y="0"/>
                </a:lnTo>
                <a:lnTo>
                  <a:pt x="4388088" y="1547487"/>
                </a:lnTo>
                <a:lnTo>
                  <a:pt x="5293158" y="1547487"/>
                </a:lnTo>
                <a:lnTo>
                  <a:pt x="5293158" y="0"/>
                </a:lnTo>
                <a:lnTo>
                  <a:pt x="5755622" y="0"/>
                </a:lnTo>
                <a:lnTo>
                  <a:pt x="5755622" y="4311650"/>
                </a:lnTo>
                <a:lnTo>
                  <a:pt x="0" y="4311650"/>
                </a:lnTo>
                <a:close/>
                <a:moveTo>
                  <a:pt x="4388088" y="0"/>
                </a:moveTo>
                <a:lnTo>
                  <a:pt x="5293158" y="0"/>
                </a:lnTo>
                <a:lnTo>
                  <a:pt x="5293158" y="0"/>
                </a:lnTo>
                <a:lnTo>
                  <a:pt x="4388088" y="0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6191D13-FA56-4E00-8479-ABDD67B9D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009" y="580977"/>
            <a:ext cx="1902117" cy="548687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F5C2A0C-508A-41E2-AB6A-EB9FD94E9AD9}"/>
              </a:ext>
            </a:extLst>
          </p:cNvPr>
          <p:cNvSpPr txBox="1"/>
          <p:nvPr/>
        </p:nvSpPr>
        <p:spPr>
          <a:xfrm>
            <a:off x="1470620" y="23089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F37BAA3-0C09-4DEA-B469-50E9CE891BA3}"/>
              </a:ext>
            </a:extLst>
          </p:cNvPr>
          <p:cNvSpPr txBox="1"/>
          <p:nvPr/>
        </p:nvSpPr>
        <p:spPr>
          <a:xfrm>
            <a:off x="1880458" y="23089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3B5084-47A8-4EC5-9E24-2494AD0E2E41}"/>
              </a:ext>
            </a:extLst>
          </p:cNvPr>
          <p:cNvSpPr txBox="1"/>
          <p:nvPr/>
        </p:nvSpPr>
        <p:spPr>
          <a:xfrm>
            <a:off x="1770702" y="6094477"/>
            <a:ext cx="1152816" cy="7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8527866-226E-4F8D-9911-68172A05A20A}"/>
              </a:ext>
            </a:extLst>
          </p:cNvPr>
          <p:cNvSpPr/>
          <p:nvPr/>
        </p:nvSpPr>
        <p:spPr>
          <a:xfrm>
            <a:off x="1409009" y="2704886"/>
            <a:ext cx="968535" cy="4616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2CDB57B-97E0-47B6-A6C0-DE65A96C4AC7}"/>
              </a:ext>
            </a:extLst>
          </p:cNvPr>
          <p:cNvSpPr txBox="1"/>
          <p:nvPr/>
        </p:nvSpPr>
        <p:spPr>
          <a:xfrm>
            <a:off x="1310100" y="117468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CC751ED-91D7-46AD-A6B1-0FB6EAA654C1}"/>
              </a:ext>
            </a:extLst>
          </p:cNvPr>
          <p:cNvSpPr txBox="1"/>
          <p:nvPr/>
        </p:nvSpPr>
        <p:spPr>
          <a:xfrm>
            <a:off x="9165824" y="28925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0E441F4-7852-41E5-AF73-8349155AF6CA}"/>
              </a:ext>
            </a:extLst>
          </p:cNvPr>
          <p:cNvSpPr txBox="1"/>
          <p:nvPr/>
        </p:nvSpPr>
        <p:spPr>
          <a:xfrm>
            <a:off x="9549937" y="28925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7D4CC4E-A359-4C68-8F55-677E76466576}"/>
              </a:ext>
            </a:extLst>
          </p:cNvPr>
          <p:cNvSpPr txBox="1"/>
          <p:nvPr/>
        </p:nvSpPr>
        <p:spPr>
          <a:xfrm>
            <a:off x="8397121" y="5269915"/>
            <a:ext cx="1152816" cy="7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429DA61-F213-4304-B661-08B29661C7EC}"/>
              </a:ext>
            </a:extLst>
          </p:cNvPr>
          <p:cNvSpPr txBox="1"/>
          <p:nvPr/>
        </p:nvSpPr>
        <p:spPr>
          <a:xfrm>
            <a:off x="7060890" y="117468"/>
            <a:ext cx="2182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A: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56218C2-14A7-43E6-AEC6-717FDA3FEEEE}"/>
              </a:ext>
            </a:extLst>
          </p:cNvPr>
          <p:cNvCxnSpPr/>
          <p:nvPr/>
        </p:nvCxnSpPr>
        <p:spPr>
          <a:xfrm>
            <a:off x="1177430" y="2798928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A696935E-F0AF-4036-9116-480255DC5DF6}"/>
              </a:ext>
            </a:extLst>
          </p:cNvPr>
          <p:cNvCxnSpPr/>
          <p:nvPr/>
        </p:nvCxnSpPr>
        <p:spPr>
          <a:xfrm>
            <a:off x="1177430" y="3099114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9E00C759-41A6-4FDF-995F-6127B0E290FE}"/>
              </a:ext>
            </a:extLst>
          </p:cNvPr>
          <p:cNvCxnSpPr/>
          <p:nvPr/>
        </p:nvCxnSpPr>
        <p:spPr>
          <a:xfrm>
            <a:off x="1177430" y="3574787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A1A938CE-860B-4236-9F74-1110761CCF95}"/>
              </a:ext>
            </a:extLst>
          </p:cNvPr>
          <p:cNvSpPr txBox="1"/>
          <p:nvPr/>
        </p:nvSpPr>
        <p:spPr>
          <a:xfrm>
            <a:off x="701956" y="261426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FEFE282-80D2-434A-8B9C-BC347C581EEE}"/>
              </a:ext>
            </a:extLst>
          </p:cNvPr>
          <p:cNvSpPr txBox="1"/>
          <p:nvPr/>
        </p:nvSpPr>
        <p:spPr>
          <a:xfrm>
            <a:off x="706119" y="291444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E486FCC-AF55-4F0C-B898-DFE8A529ED9B}"/>
              </a:ext>
            </a:extLst>
          </p:cNvPr>
          <p:cNvSpPr txBox="1"/>
          <p:nvPr/>
        </p:nvSpPr>
        <p:spPr>
          <a:xfrm>
            <a:off x="711192" y="3385319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52BA21C-7299-4656-BC97-D237CB7C08F3}"/>
              </a:ext>
            </a:extLst>
          </p:cNvPr>
          <p:cNvSpPr/>
          <p:nvPr/>
        </p:nvSpPr>
        <p:spPr>
          <a:xfrm>
            <a:off x="9013371" y="3283779"/>
            <a:ext cx="905070" cy="47087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995D19B-D58E-4635-9F82-104B56AC053C}"/>
              </a:ext>
            </a:extLst>
          </p:cNvPr>
          <p:cNvSpPr txBox="1"/>
          <p:nvPr/>
        </p:nvSpPr>
        <p:spPr>
          <a:xfrm rot="16200000">
            <a:off x="6878220" y="1140896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7B738C5-9317-49A2-B4C2-A3AA6E85C699}"/>
              </a:ext>
            </a:extLst>
          </p:cNvPr>
          <p:cNvSpPr txBox="1"/>
          <p:nvPr/>
        </p:nvSpPr>
        <p:spPr>
          <a:xfrm rot="16200000">
            <a:off x="9394760" y="1140896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132184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ADBFFBBD-F069-49D3-B209-D4EC6C8E846B}"/>
              </a:ext>
            </a:extLst>
          </p:cNvPr>
          <p:cNvSpPr txBox="1"/>
          <p:nvPr/>
        </p:nvSpPr>
        <p:spPr>
          <a:xfrm>
            <a:off x="7544150" y="190387"/>
            <a:ext cx="2294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A-1: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FF16C355-86A1-4445-A85A-0009DD9354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82"/>
          <a:stretch/>
        </p:blipFill>
        <p:spPr>
          <a:xfrm>
            <a:off x="1640809" y="679725"/>
            <a:ext cx="1330815" cy="523371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C04F6472-85E9-4692-8249-DF8A5F9B7060}"/>
              </a:ext>
            </a:extLst>
          </p:cNvPr>
          <p:cNvSpPr txBox="1"/>
          <p:nvPr/>
        </p:nvSpPr>
        <p:spPr>
          <a:xfrm>
            <a:off x="1738664" y="31449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35834AE-0690-400C-865F-8057AE720236}"/>
              </a:ext>
            </a:extLst>
          </p:cNvPr>
          <p:cNvSpPr txBox="1"/>
          <p:nvPr/>
        </p:nvSpPr>
        <p:spPr>
          <a:xfrm>
            <a:off x="2506309" y="31449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E98FA89-D594-4CC3-ACB4-1BF842A9CA01}"/>
              </a:ext>
            </a:extLst>
          </p:cNvPr>
          <p:cNvSpPr/>
          <p:nvPr/>
        </p:nvSpPr>
        <p:spPr>
          <a:xfrm>
            <a:off x="1647236" y="3540925"/>
            <a:ext cx="1294571" cy="4616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9EF946E-1213-4171-812C-1DED050847B1}"/>
              </a:ext>
            </a:extLst>
          </p:cNvPr>
          <p:cNvSpPr txBox="1"/>
          <p:nvPr/>
        </p:nvSpPr>
        <p:spPr>
          <a:xfrm>
            <a:off x="1149759" y="190387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A-1: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D7BDCE0-ACE3-4D84-BCEA-4D2B1691A9A4}"/>
              </a:ext>
            </a:extLst>
          </p:cNvPr>
          <p:cNvCxnSpPr/>
          <p:nvPr/>
        </p:nvCxnSpPr>
        <p:spPr>
          <a:xfrm>
            <a:off x="1429226" y="3577502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8F1E5F3-BF47-479B-9776-24B5D9A73ED6}"/>
              </a:ext>
            </a:extLst>
          </p:cNvPr>
          <p:cNvCxnSpPr/>
          <p:nvPr/>
        </p:nvCxnSpPr>
        <p:spPr>
          <a:xfrm>
            <a:off x="1429226" y="3877688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5929165-A363-4F27-9E42-90E4E1E0A357}"/>
              </a:ext>
            </a:extLst>
          </p:cNvPr>
          <p:cNvCxnSpPr/>
          <p:nvPr/>
        </p:nvCxnSpPr>
        <p:spPr>
          <a:xfrm>
            <a:off x="1429226" y="4353361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29C45774-AC5D-4ADA-9E30-FD1C356B50EC}"/>
              </a:ext>
            </a:extLst>
          </p:cNvPr>
          <p:cNvSpPr txBox="1"/>
          <p:nvPr/>
        </p:nvSpPr>
        <p:spPr>
          <a:xfrm>
            <a:off x="953752" y="3392836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6871BF5-8CEB-4B18-8E58-3DE139FFC853}"/>
              </a:ext>
            </a:extLst>
          </p:cNvPr>
          <p:cNvSpPr txBox="1"/>
          <p:nvPr/>
        </p:nvSpPr>
        <p:spPr>
          <a:xfrm>
            <a:off x="957915" y="369302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87D8876-E406-4912-994A-BFB05D18B73F}"/>
              </a:ext>
            </a:extLst>
          </p:cNvPr>
          <p:cNvSpPr txBox="1"/>
          <p:nvPr/>
        </p:nvSpPr>
        <p:spPr>
          <a:xfrm>
            <a:off x="962988" y="416389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9A17F4F-5272-4285-910E-AB31CB49579F}"/>
              </a:ext>
            </a:extLst>
          </p:cNvPr>
          <p:cNvSpPr txBox="1"/>
          <p:nvPr/>
        </p:nvSpPr>
        <p:spPr>
          <a:xfrm>
            <a:off x="1766704" y="6025501"/>
            <a:ext cx="1152816" cy="7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4451D0A-CB0E-4B63-8EAA-BCB7961136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78420" y="679725"/>
            <a:ext cx="5755622" cy="4311650"/>
          </a:xfrm>
          <a:custGeom>
            <a:avLst/>
            <a:gdLst>
              <a:gd name="connsiteX0" fmla="*/ 0 w 5755622"/>
              <a:gd name="connsiteY0" fmla="*/ 0 h 4311650"/>
              <a:gd name="connsiteX1" fmla="*/ 1937996 w 5755622"/>
              <a:gd name="connsiteY1" fmla="*/ 0 h 4311650"/>
              <a:gd name="connsiteX2" fmla="*/ 1937996 w 5755622"/>
              <a:gd name="connsiteY2" fmla="*/ 1547487 h 4311650"/>
              <a:gd name="connsiteX3" fmla="*/ 2684445 w 5755622"/>
              <a:gd name="connsiteY3" fmla="*/ 1547487 h 4311650"/>
              <a:gd name="connsiteX4" fmla="*/ 2684445 w 5755622"/>
              <a:gd name="connsiteY4" fmla="*/ 0 h 4311650"/>
              <a:gd name="connsiteX5" fmla="*/ 4388088 w 5755622"/>
              <a:gd name="connsiteY5" fmla="*/ 0 h 4311650"/>
              <a:gd name="connsiteX6" fmla="*/ 4388088 w 5755622"/>
              <a:gd name="connsiteY6" fmla="*/ 1547487 h 4311650"/>
              <a:gd name="connsiteX7" fmla="*/ 5293158 w 5755622"/>
              <a:gd name="connsiteY7" fmla="*/ 1547487 h 4311650"/>
              <a:gd name="connsiteX8" fmla="*/ 5293158 w 5755622"/>
              <a:gd name="connsiteY8" fmla="*/ 0 h 4311650"/>
              <a:gd name="connsiteX9" fmla="*/ 5755622 w 5755622"/>
              <a:gd name="connsiteY9" fmla="*/ 0 h 4311650"/>
              <a:gd name="connsiteX10" fmla="*/ 5755622 w 5755622"/>
              <a:gd name="connsiteY10" fmla="*/ 4311650 h 4311650"/>
              <a:gd name="connsiteX11" fmla="*/ 0 w 5755622"/>
              <a:gd name="connsiteY11" fmla="*/ 4311650 h 4311650"/>
              <a:gd name="connsiteX12" fmla="*/ 4388088 w 5755622"/>
              <a:gd name="connsiteY12" fmla="*/ 0 h 4311650"/>
              <a:gd name="connsiteX13" fmla="*/ 5293158 w 5755622"/>
              <a:gd name="connsiteY13" fmla="*/ 0 h 4311650"/>
              <a:gd name="connsiteX14" fmla="*/ 5293158 w 5755622"/>
              <a:gd name="connsiteY14" fmla="*/ 0 h 4311650"/>
              <a:gd name="connsiteX15" fmla="*/ 4388088 w 5755622"/>
              <a:gd name="connsiteY15" fmla="*/ 0 h 431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55622" h="4311650">
                <a:moveTo>
                  <a:pt x="0" y="0"/>
                </a:moveTo>
                <a:lnTo>
                  <a:pt x="1937996" y="0"/>
                </a:lnTo>
                <a:lnTo>
                  <a:pt x="1937996" y="1547487"/>
                </a:lnTo>
                <a:lnTo>
                  <a:pt x="2684445" y="1547487"/>
                </a:lnTo>
                <a:lnTo>
                  <a:pt x="2684445" y="0"/>
                </a:lnTo>
                <a:lnTo>
                  <a:pt x="4388088" y="0"/>
                </a:lnTo>
                <a:lnTo>
                  <a:pt x="4388088" y="1547487"/>
                </a:lnTo>
                <a:lnTo>
                  <a:pt x="5293158" y="1547487"/>
                </a:lnTo>
                <a:lnTo>
                  <a:pt x="5293158" y="0"/>
                </a:lnTo>
                <a:lnTo>
                  <a:pt x="5755622" y="0"/>
                </a:lnTo>
                <a:lnTo>
                  <a:pt x="5755622" y="4311650"/>
                </a:lnTo>
                <a:lnTo>
                  <a:pt x="0" y="4311650"/>
                </a:lnTo>
                <a:close/>
                <a:moveTo>
                  <a:pt x="4388088" y="0"/>
                </a:moveTo>
                <a:lnTo>
                  <a:pt x="5293158" y="0"/>
                </a:lnTo>
                <a:lnTo>
                  <a:pt x="5293158" y="0"/>
                </a:lnTo>
                <a:lnTo>
                  <a:pt x="4388088" y="0"/>
                </a:ln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8CDCB60-5855-4F5A-AB07-9C9816A15C57}"/>
              </a:ext>
            </a:extLst>
          </p:cNvPr>
          <p:cNvSpPr txBox="1"/>
          <p:nvPr/>
        </p:nvSpPr>
        <p:spPr>
          <a:xfrm>
            <a:off x="8773940" y="295504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7E4BFE4-27CC-40E3-8B75-8536D836CB0F}"/>
              </a:ext>
            </a:extLst>
          </p:cNvPr>
          <p:cNvSpPr txBox="1"/>
          <p:nvPr/>
        </p:nvSpPr>
        <p:spPr>
          <a:xfrm>
            <a:off x="9158053" y="295504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F62928-43FF-4884-B93A-38AA9A1FA897}"/>
              </a:ext>
            </a:extLst>
          </p:cNvPr>
          <p:cNvSpPr/>
          <p:nvPr/>
        </p:nvSpPr>
        <p:spPr>
          <a:xfrm>
            <a:off x="8621487" y="3346289"/>
            <a:ext cx="905070" cy="47087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0E1A80-7385-4FDE-AFAD-C15FD11253DD}"/>
              </a:ext>
            </a:extLst>
          </p:cNvPr>
          <p:cNvSpPr txBox="1"/>
          <p:nvPr/>
        </p:nvSpPr>
        <p:spPr>
          <a:xfrm>
            <a:off x="8581645" y="5013287"/>
            <a:ext cx="1152816" cy="7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6C466BC-320B-4823-85B3-3833CA706659}"/>
              </a:ext>
            </a:extLst>
          </p:cNvPr>
          <p:cNvSpPr txBox="1"/>
          <p:nvPr/>
        </p:nvSpPr>
        <p:spPr>
          <a:xfrm rot="16200000">
            <a:off x="7382073" y="1203406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5F86D0-4ACA-4D9B-9DE6-CACFEBD622C7}"/>
              </a:ext>
            </a:extLst>
          </p:cNvPr>
          <p:cNvSpPr txBox="1"/>
          <p:nvPr/>
        </p:nvSpPr>
        <p:spPr>
          <a:xfrm rot="16200000">
            <a:off x="9878739" y="1181494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982900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E291F5A5-6B25-456E-AB47-214F8DAA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801" y="592422"/>
            <a:ext cx="1487553" cy="495647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77DD5A1-7F8D-46A7-97A7-1B2F963F5CAE}"/>
              </a:ext>
            </a:extLst>
          </p:cNvPr>
          <p:cNvSpPr txBox="1"/>
          <p:nvPr/>
        </p:nvSpPr>
        <p:spPr>
          <a:xfrm>
            <a:off x="1927126" y="20629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E02BDF-7290-48EA-AF49-F195872A1165}"/>
              </a:ext>
            </a:extLst>
          </p:cNvPr>
          <p:cNvSpPr txBox="1"/>
          <p:nvPr/>
        </p:nvSpPr>
        <p:spPr>
          <a:xfrm>
            <a:off x="2424173" y="20629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CB62585-7BEE-4843-9505-DF233815DE77}"/>
              </a:ext>
            </a:extLst>
          </p:cNvPr>
          <p:cNvSpPr txBox="1"/>
          <p:nvPr/>
        </p:nvSpPr>
        <p:spPr>
          <a:xfrm>
            <a:off x="1151985" y="15304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B-1: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81C95E1-6210-481E-8888-E9A92877CD65}"/>
              </a:ext>
            </a:extLst>
          </p:cNvPr>
          <p:cNvSpPr txBox="1"/>
          <p:nvPr/>
        </p:nvSpPr>
        <p:spPr>
          <a:xfrm>
            <a:off x="1389237" y="5733245"/>
            <a:ext cx="1819729" cy="7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pc-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EFFA3F41-0BB3-4654-88AB-7083AD784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3390" y="592422"/>
            <a:ext cx="2361801" cy="4892612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FDA7560D-9830-4800-8EB9-727469EB40DA}"/>
              </a:ext>
            </a:extLst>
          </p:cNvPr>
          <p:cNvSpPr txBox="1"/>
          <p:nvPr/>
        </p:nvSpPr>
        <p:spPr>
          <a:xfrm>
            <a:off x="7625557" y="153044"/>
            <a:ext cx="2294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B-1: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50D25B9-D975-45AC-9DDE-F9B4CB6C6C60}"/>
              </a:ext>
            </a:extLst>
          </p:cNvPr>
          <p:cNvSpPr txBox="1"/>
          <p:nvPr/>
        </p:nvSpPr>
        <p:spPr>
          <a:xfrm>
            <a:off x="9012420" y="30693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CD2F34B-E8AA-4C13-B800-F2FA9EB2B09C}"/>
              </a:ext>
            </a:extLst>
          </p:cNvPr>
          <p:cNvSpPr txBox="1"/>
          <p:nvPr/>
        </p:nvSpPr>
        <p:spPr>
          <a:xfrm>
            <a:off x="9579040" y="30693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96AA90E-788B-48F8-87ED-3F4C9CC7142B}"/>
              </a:ext>
            </a:extLst>
          </p:cNvPr>
          <p:cNvSpPr txBox="1"/>
          <p:nvPr/>
        </p:nvSpPr>
        <p:spPr>
          <a:xfrm>
            <a:off x="8016153" y="5733245"/>
            <a:ext cx="2292615" cy="7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pc-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3A3421A-D6FF-4709-BEAB-9EDDEC4D5838}"/>
              </a:ext>
            </a:extLst>
          </p:cNvPr>
          <p:cNvCxnSpPr/>
          <p:nvPr/>
        </p:nvCxnSpPr>
        <p:spPr>
          <a:xfrm>
            <a:off x="1389237" y="2537333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3C8F6131-426F-4F80-9DB1-40564ED0BEF5}"/>
              </a:ext>
            </a:extLst>
          </p:cNvPr>
          <p:cNvCxnSpPr/>
          <p:nvPr/>
        </p:nvCxnSpPr>
        <p:spPr>
          <a:xfrm>
            <a:off x="1389237" y="2837519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3C030C3-9AF8-44B6-B41C-BEB5C77B730D}"/>
              </a:ext>
            </a:extLst>
          </p:cNvPr>
          <p:cNvCxnSpPr/>
          <p:nvPr/>
        </p:nvCxnSpPr>
        <p:spPr>
          <a:xfrm>
            <a:off x="1389237" y="3313192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4A316F5-2FBA-458B-B726-4D448A1D8429}"/>
              </a:ext>
            </a:extLst>
          </p:cNvPr>
          <p:cNvSpPr txBox="1"/>
          <p:nvPr/>
        </p:nvSpPr>
        <p:spPr>
          <a:xfrm>
            <a:off x="913763" y="2352667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CBEF059-15F7-4CE7-8869-2148C50945E9}"/>
              </a:ext>
            </a:extLst>
          </p:cNvPr>
          <p:cNvSpPr txBox="1"/>
          <p:nvPr/>
        </p:nvSpPr>
        <p:spPr>
          <a:xfrm>
            <a:off x="917926" y="265285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E0BFC92-928C-48AA-9647-174E47161C84}"/>
              </a:ext>
            </a:extLst>
          </p:cNvPr>
          <p:cNvSpPr txBox="1"/>
          <p:nvPr/>
        </p:nvSpPr>
        <p:spPr>
          <a:xfrm>
            <a:off x="922999" y="312372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C6688F2-F9C5-4820-B5B5-1E9100F607AC}"/>
              </a:ext>
            </a:extLst>
          </p:cNvPr>
          <p:cNvSpPr/>
          <p:nvPr/>
        </p:nvSpPr>
        <p:spPr>
          <a:xfrm>
            <a:off x="1752360" y="2432234"/>
            <a:ext cx="1170925" cy="64797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98C34CD-3CF2-480D-BE5F-B7618E5A2F62}"/>
              </a:ext>
            </a:extLst>
          </p:cNvPr>
          <p:cNvSpPr/>
          <p:nvPr/>
        </p:nvSpPr>
        <p:spPr>
          <a:xfrm>
            <a:off x="8830374" y="3382662"/>
            <a:ext cx="1170925" cy="49228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25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22478AE-2A30-46CE-9DE3-6E76154D6F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03" y="715447"/>
            <a:ext cx="4497946" cy="37797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8A36E3A-BF80-49DC-9CA4-E0AA48225E1A}"/>
              </a:ext>
            </a:extLst>
          </p:cNvPr>
          <p:cNvSpPr txBox="1"/>
          <p:nvPr/>
        </p:nvSpPr>
        <p:spPr>
          <a:xfrm>
            <a:off x="1092822" y="21119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76F785B-D60E-4BD2-9A63-DF28B14B207E}"/>
              </a:ext>
            </a:extLst>
          </p:cNvPr>
          <p:cNvSpPr txBox="1"/>
          <p:nvPr/>
        </p:nvSpPr>
        <p:spPr>
          <a:xfrm>
            <a:off x="1737145" y="21119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90CA6DF-0322-473D-A4BB-97D30CD3E29B}"/>
              </a:ext>
            </a:extLst>
          </p:cNvPr>
          <p:cNvSpPr txBox="1"/>
          <p:nvPr/>
        </p:nvSpPr>
        <p:spPr>
          <a:xfrm>
            <a:off x="2349804" y="21119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4F503D1-89B3-48AF-A00D-6A46585D4E00}"/>
              </a:ext>
            </a:extLst>
          </p:cNvPr>
          <p:cNvSpPr txBox="1"/>
          <p:nvPr/>
        </p:nvSpPr>
        <p:spPr>
          <a:xfrm>
            <a:off x="3023624" y="21119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5080DC2-1466-44AF-B634-BB4CF2BEDF6A}"/>
              </a:ext>
            </a:extLst>
          </p:cNvPr>
          <p:cNvSpPr txBox="1"/>
          <p:nvPr/>
        </p:nvSpPr>
        <p:spPr>
          <a:xfrm>
            <a:off x="3659307" y="21119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53650A6-976A-4668-B93A-47FEF02C6598}"/>
              </a:ext>
            </a:extLst>
          </p:cNvPr>
          <p:cNvSpPr txBox="1"/>
          <p:nvPr/>
        </p:nvSpPr>
        <p:spPr>
          <a:xfrm>
            <a:off x="4264303" y="21119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2A23EE-5A15-45B9-9EF0-9831EE6C8D5C}"/>
              </a:ext>
            </a:extLst>
          </p:cNvPr>
          <p:cNvSpPr txBox="1"/>
          <p:nvPr/>
        </p:nvSpPr>
        <p:spPr>
          <a:xfrm>
            <a:off x="1992203" y="4495205"/>
            <a:ext cx="2561920" cy="19926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-1-1-662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622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RhoGAP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6: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R718E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C56D37F-3A42-4193-B7D7-123FDA74B363}"/>
              </a:ext>
            </a:extLst>
          </p:cNvPr>
          <p:cNvSpPr txBox="1"/>
          <p:nvPr/>
        </p:nvSpPr>
        <p:spPr>
          <a:xfrm>
            <a:off x="1887879" y="276314"/>
            <a:ext cx="1975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4. C: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IDO1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85BF899-CF54-4349-9D90-BAEB643646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931628" y="717646"/>
            <a:ext cx="6123706" cy="376256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38784B24-8543-4535-B49F-77EC107C0940}"/>
              </a:ext>
            </a:extLst>
          </p:cNvPr>
          <p:cNvSpPr txBox="1"/>
          <p:nvPr/>
        </p:nvSpPr>
        <p:spPr>
          <a:xfrm>
            <a:off x="8452836" y="15480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8D95014-4C87-4584-86DC-E28F1F885701}"/>
              </a:ext>
            </a:extLst>
          </p:cNvPr>
          <p:cNvSpPr txBox="1"/>
          <p:nvPr/>
        </p:nvSpPr>
        <p:spPr>
          <a:xfrm>
            <a:off x="8939845" y="15480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6CDD67B-5F59-41AB-9D6F-15E221871111}"/>
              </a:ext>
            </a:extLst>
          </p:cNvPr>
          <p:cNvSpPr txBox="1"/>
          <p:nvPr/>
        </p:nvSpPr>
        <p:spPr>
          <a:xfrm>
            <a:off x="9424686" y="15480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5279032-7753-47D9-8A26-5CB60A9A9579}"/>
              </a:ext>
            </a:extLst>
          </p:cNvPr>
          <p:cNvSpPr txBox="1"/>
          <p:nvPr/>
        </p:nvSpPr>
        <p:spPr>
          <a:xfrm>
            <a:off x="9892032" y="15480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941467E-B9CA-43D8-8690-6989BBEDE62A}"/>
              </a:ext>
            </a:extLst>
          </p:cNvPr>
          <p:cNvSpPr txBox="1"/>
          <p:nvPr/>
        </p:nvSpPr>
        <p:spPr>
          <a:xfrm>
            <a:off x="10390063" y="15480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1C0A60E-9A37-4C42-A3D6-4C7A0F778F1D}"/>
              </a:ext>
            </a:extLst>
          </p:cNvPr>
          <p:cNvSpPr txBox="1"/>
          <p:nvPr/>
        </p:nvSpPr>
        <p:spPr>
          <a:xfrm>
            <a:off x="10886906" y="15480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6AC9339-8A10-4870-82EB-176AC730FE6D}"/>
              </a:ext>
            </a:extLst>
          </p:cNvPr>
          <p:cNvSpPr txBox="1"/>
          <p:nvPr/>
        </p:nvSpPr>
        <p:spPr>
          <a:xfrm>
            <a:off x="8234677" y="276314"/>
            <a:ext cx="2169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4. C: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E32CFCA-FE70-4C9B-8DE4-F106A37AEB7C}"/>
              </a:ext>
            </a:extLst>
          </p:cNvPr>
          <p:cNvCxnSpPr/>
          <p:nvPr/>
        </p:nvCxnSpPr>
        <p:spPr>
          <a:xfrm>
            <a:off x="672368" y="2423497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7D8A4222-C4E8-49EA-A1FB-E84491EA0F26}"/>
              </a:ext>
            </a:extLst>
          </p:cNvPr>
          <p:cNvCxnSpPr/>
          <p:nvPr/>
        </p:nvCxnSpPr>
        <p:spPr>
          <a:xfrm>
            <a:off x="672368" y="2742153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E330D3A-59F9-440E-854D-01A4BB5788C7}"/>
              </a:ext>
            </a:extLst>
          </p:cNvPr>
          <p:cNvCxnSpPr/>
          <p:nvPr/>
        </p:nvCxnSpPr>
        <p:spPr>
          <a:xfrm>
            <a:off x="672368" y="3079280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058B9822-1282-4CD0-84B0-8008C424A6B9}"/>
              </a:ext>
            </a:extLst>
          </p:cNvPr>
          <p:cNvSpPr txBox="1"/>
          <p:nvPr/>
        </p:nvSpPr>
        <p:spPr>
          <a:xfrm>
            <a:off x="316963" y="222959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3D9130F-10E2-4617-8637-626396E4BF01}"/>
              </a:ext>
            </a:extLst>
          </p:cNvPr>
          <p:cNvSpPr txBox="1"/>
          <p:nvPr/>
        </p:nvSpPr>
        <p:spPr>
          <a:xfrm>
            <a:off x="321126" y="254825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A59C695-45B4-4B0E-BA23-94424948EA31}"/>
              </a:ext>
            </a:extLst>
          </p:cNvPr>
          <p:cNvSpPr txBox="1"/>
          <p:nvPr/>
        </p:nvSpPr>
        <p:spPr>
          <a:xfrm>
            <a:off x="326199" y="288057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BAB76DB5-3FB1-4934-AF3B-213603C97788}"/>
              </a:ext>
            </a:extLst>
          </p:cNvPr>
          <p:cNvCxnSpPr/>
          <p:nvPr/>
        </p:nvCxnSpPr>
        <p:spPr>
          <a:xfrm>
            <a:off x="7900969" y="1845327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DE7CA706-9DE9-4E29-B7FA-64400F6EDB63}"/>
              </a:ext>
            </a:extLst>
          </p:cNvPr>
          <p:cNvCxnSpPr/>
          <p:nvPr/>
        </p:nvCxnSpPr>
        <p:spPr>
          <a:xfrm>
            <a:off x="7900969" y="2210163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97056F9A-A8C6-423F-A32C-C0E117AA6710}"/>
              </a:ext>
            </a:extLst>
          </p:cNvPr>
          <p:cNvCxnSpPr/>
          <p:nvPr/>
        </p:nvCxnSpPr>
        <p:spPr>
          <a:xfrm>
            <a:off x="7900969" y="2584234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632BBC49-2E97-47B0-B3BB-5B70FDB6A50E}"/>
              </a:ext>
            </a:extLst>
          </p:cNvPr>
          <p:cNvSpPr txBox="1"/>
          <p:nvPr/>
        </p:nvSpPr>
        <p:spPr>
          <a:xfrm>
            <a:off x="7545564" y="16514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EFBC325-8D18-4954-A9F9-BE693898E441}"/>
              </a:ext>
            </a:extLst>
          </p:cNvPr>
          <p:cNvSpPr txBox="1"/>
          <p:nvPr/>
        </p:nvSpPr>
        <p:spPr>
          <a:xfrm>
            <a:off x="7549727" y="2016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DB7638B-EA11-404C-ABB5-586D127C1114}"/>
              </a:ext>
            </a:extLst>
          </p:cNvPr>
          <p:cNvSpPr txBox="1"/>
          <p:nvPr/>
        </p:nvSpPr>
        <p:spPr>
          <a:xfrm>
            <a:off x="7554800" y="23855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21141B2-C459-430A-B197-9C84450AC7C2}"/>
              </a:ext>
            </a:extLst>
          </p:cNvPr>
          <p:cNvSpPr/>
          <p:nvPr/>
        </p:nvSpPr>
        <p:spPr>
          <a:xfrm>
            <a:off x="933385" y="2598926"/>
            <a:ext cx="3850109" cy="48035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8F17FF9-579E-4651-89A0-521755ACED64}"/>
              </a:ext>
            </a:extLst>
          </p:cNvPr>
          <p:cNvSpPr/>
          <p:nvPr/>
        </p:nvSpPr>
        <p:spPr>
          <a:xfrm>
            <a:off x="8200721" y="1868213"/>
            <a:ext cx="3210361" cy="48035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F06636C-EE72-4631-81B4-10F50C68107E}"/>
              </a:ext>
            </a:extLst>
          </p:cNvPr>
          <p:cNvSpPr txBox="1"/>
          <p:nvPr/>
        </p:nvSpPr>
        <p:spPr>
          <a:xfrm>
            <a:off x="8271999" y="4480206"/>
            <a:ext cx="2561920" cy="19926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-1-1-662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622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RhoGAP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6: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R718E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21353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566C690-B932-434A-968B-7291816D39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261"/>
          <a:stretch/>
        </p:blipFill>
        <p:spPr>
          <a:xfrm>
            <a:off x="1955630" y="762972"/>
            <a:ext cx="2126179" cy="445170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743FAB1-3C24-47DF-A8F4-FF2C77B230EC}"/>
              </a:ext>
            </a:extLst>
          </p:cNvPr>
          <p:cNvSpPr txBox="1"/>
          <p:nvPr/>
        </p:nvSpPr>
        <p:spPr>
          <a:xfrm>
            <a:off x="3271405" y="20814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C551EF-7196-4D23-ACD4-FC6BE2A6A029}"/>
              </a:ext>
            </a:extLst>
          </p:cNvPr>
          <p:cNvSpPr txBox="1"/>
          <p:nvPr/>
        </p:nvSpPr>
        <p:spPr>
          <a:xfrm>
            <a:off x="3698453" y="20814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155E5E9-A52B-47C3-BDDE-CDF2FCE945C5}"/>
              </a:ext>
            </a:extLst>
          </p:cNvPr>
          <p:cNvSpPr txBox="1"/>
          <p:nvPr/>
        </p:nvSpPr>
        <p:spPr>
          <a:xfrm>
            <a:off x="2460390" y="5213438"/>
            <a:ext cx="1426698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si-Notch1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C64DFAC-D63A-44AF-BADF-6A99904A8AB6}"/>
              </a:ext>
            </a:extLst>
          </p:cNvPr>
          <p:cNvSpPr txBox="1"/>
          <p:nvPr/>
        </p:nvSpPr>
        <p:spPr>
          <a:xfrm>
            <a:off x="1975054" y="211861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5A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13105336-5534-49F2-BCB5-50119C1C4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679" y="762972"/>
            <a:ext cx="2029625" cy="4450466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ADF0454A-F4C0-46C2-ABE9-A742E20D1379}"/>
              </a:ext>
            </a:extLst>
          </p:cNvPr>
          <p:cNvSpPr txBox="1"/>
          <p:nvPr/>
        </p:nvSpPr>
        <p:spPr>
          <a:xfrm>
            <a:off x="8605773" y="212873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35924BF-8CA8-4503-B010-03412B32C7CD}"/>
              </a:ext>
            </a:extLst>
          </p:cNvPr>
          <p:cNvSpPr txBox="1"/>
          <p:nvPr/>
        </p:nvSpPr>
        <p:spPr>
          <a:xfrm>
            <a:off x="9032821" y="212873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D315B07-692F-4FDC-BAC2-BB2DB029F8AC}"/>
              </a:ext>
            </a:extLst>
          </p:cNvPr>
          <p:cNvSpPr txBox="1"/>
          <p:nvPr/>
        </p:nvSpPr>
        <p:spPr>
          <a:xfrm>
            <a:off x="7913815" y="5182297"/>
            <a:ext cx="1426698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si-Notch1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5625FF5-0F73-4586-A4AD-90CFB1E11336}"/>
              </a:ext>
            </a:extLst>
          </p:cNvPr>
          <p:cNvSpPr txBox="1"/>
          <p:nvPr/>
        </p:nvSpPr>
        <p:spPr>
          <a:xfrm>
            <a:off x="7359679" y="211861"/>
            <a:ext cx="2173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5A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D3135B2-04DA-4F99-80C7-09BA31ED77AD}"/>
              </a:ext>
            </a:extLst>
          </p:cNvPr>
          <p:cNvSpPr/>
          <p:nvPr/>
        </p:nvSpPr>
        <p:spPr>
          <a:xfrm>
            <a:off x="3156852" y="2421170"/>
            <a:ext cx="887634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67D7E64-4FE0-48C4-9742-06635BF04462}"/>
              </a:ext>
            </a:extLst>
          </p:cNvPr>
          <p:cNvSpPr/>
          <p:nvPr/>
        </p:nvSpPr>
        <p:spPr>
          <a:xfrm>
            <a:off x="8479763" y="2455299"/>
            <a:ext cx="887634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456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8900B2A-D46A-4282-911A-833CBF530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089" y="741684"/>
            <a:ext cx="1566808" cy="425537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792AA15-CBBC-4152-A5CA-9EAE4E291F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526"/>
          <a:stretch/>
        </p:blipFill>
        <p:spPr>
          <a:xfrm>
            <a:off x="2277089" y="741684"/>
            <a:ext cx="1475360" cy="425793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AFD6270-F7A1-4494-A67F-ECD78164064B}"/>
              </a:ext>
            </a:extLst>
          </p:cNvPr>
          <p:cNvSpPr txBox="1"/>
          <p:nvPr/>
        </p:nvSpPr>
        <p:spPr>
          <a:xfrm>
            <a:off x="2530564" y="23124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62CD219-5680-44B1-A558-C8A60873417C}"/>
              </a:ext>
            </a:extLst>
          </p:cNvPr>
          <p:cNvSpPr txBox="1"/>
          <p:nvPr/>
        </p:nvSpPr>
        <p:spPr>
          <a:xfrm>
            <a:off x="3057002" y="23124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CF085F7-2580-4C25-A43F-68845E4B86C0}"/>
              </a:ext>
            </a:extLst>
          </p:cNvPr>
          <p:cNvSpPr txBox="1"/>
          <p:nvPr/>
        </p:nvSpPr>
        <p:spPr>
          <a:xfrm>
            <a:off x="1905232" y="5184282"/>
            <a:ext cx="2603622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(control)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3107396-0667-492A-890B-C2B1FDD32361}"/>
              </a:ext>
            </a:extLst>
          </p:cNvPr>
          <p:cNvSpPr txBox="1"/>
          <p:nvPr/>
        </p:nvSpPr>
        <p:spPr>
          <a:xfrm>
            <a:off x="1902023" y="223087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A3054D9-1910-4077-93D1-391B18398C3E}"/>
              </a:ext>
            </a:extLst>
          </p:cNvPr>
          <p:cNvSpPr txBox="1"/>
          <p:nvPr/>
        </p:nvSpPr>
        <p:spPr>
          <a:xfrm>
            <a:off x="7827516" y="23045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E83AAFB-8466-401E-8D08-97EC23F8F723}"/>
              </a:ext>
            </a:extLst>
          </p:cNvPr>
          <p:cNvSpPr txBox="1"/>
          <p:nvPr/>
        </p:nvSpPr>
        <p:spPr>
          <a:xfrm>
            <a:off x="8353954" y="23045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FD724C4-3B5D-46E7-B210-440B4161B0DD}"/>
              </a:ext>
            </a:extLst>
          </p:cNvPr>
          <p:cNvSpPr txBox="1"/>
          <p:nvPr/>
        </p:nvSpPr>
        <p:spPr>
          <a:xfrm>
            <a:off x="7239687" y="223087"/>
            <a:ext cx="216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8664719-C5E1-464A-B3A5-CED41B73A064}"/>
              </a:ext>
            </a:extLst>
          </p:cNvPr>
          <p:cNvCxnSpPr/>
          <p:nvPr/>
        </p:nvCxnSpPr>
        <p:spPr>
          <a:xfrm>
            <a:off x="2069074" y="2497090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89129C8-AA22-4D5A-9901-860BEF99B2AC}"/>
              </a:ext>
            </a:extLst>
          </p:cNvPr>
          <p:cNvCxnSpPr/>
          <p:nvPr/>
        </p:nvCxnSpPr>
        <p:spPr>
          <a:xfrm>
            <a:off x="2069074" y="2797276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84788C2-FDD1-46D5-B56B-CF1608E95AB4}"/>
              </a:ext>
            </a:extLst>
          </p:cNvPr>
          <p:cNvCxnSpPr/>
          <p:nvPr/>
        </p:nvCxnSpPr>
        <p:spPr>
          <a:xfrm>
            <a:off x="2069074" y="3272949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74F4B49-28E4-426D-8D59-CF76FE13A2DA}"/>
              </a:ext>
            </a:extLst>
          </p:cNvPr>
          <p:cNvSpPr txBox="1"/>
          <p:nvPr/>
        </p:nvSpPr>
        <p:spPr>
          <a:xfrm>
            <a:off x="1593600" y="231242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C2859BA-3CDA-4C03-AC54-67D03044A150}"/>
              </a:ext>
            </a:extLst>
          </p:cNvPr>
          <p:cNvSpPr txBox="1"/>
          <p:nvPr/>
        </p:nvSpPr>
        <p:spPr>
          <a:xfrm>
            <a:off x="1597763" y="261261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3EBFB8A-2427-4846-B9BE-B2DA00FA337E}"/>
              </a:ext>
            </a:extLst>
          </p:cNvPr>
          <p:cNvSpPr txBox="1"/>
          <p:nvPr/>
        </p:nvSpPr>
        <p:spPr>
          <a:xfrm>
            <a:off x="1602836" y="308348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5A92C2A5-DED8-47B5-8C44-8A64A779A27C}"/>
              </a:ext>
            </a:extLst>
          </p:cNvPr>
          <p:cNvCxnSpPr/>
          <p:nvPr/>
        </p:nvCxnSpPr>
        <p:spPr>
          <a:xfrm>
            <a:off x="7361089" y="2638246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56BF18C-B0F2-466F-A3D6-8D7641B0237D}"/>
              </a:ext>
            </a:extLst>
          </p:cNvPr>
          <p:cNvCxnSpPr/>
          <p:nvPr/>
        </p:nvCxnSpPr>
        <p:spPr>
          <a:xfrm>
            <a:off x="7361089" y="3003082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AAAACFC3-68D4-47CF-8795-B5CE5F950354}"/>
              </a:ext>
            </a:extLst>
          </p:cNvPr>
          <p:cNvCxnSpPr/>
          <p:nvPr/>
        </p:nvCxnSpPr>
        <p:spPr>
          <a:xfrm>
            <a:off x="7361089" y="3377153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57BE8179-C982-4A3E-8A7B-32CC77DD27CE}"/>
              </a:ext>
            </a:extLst>
          </p:cNvPr>
          <p:cNvSpPr txBox="1"/>
          <p:nvPr/>
        </p:nvSpPr>
        <p:spPr>
          <a:xfrm>
            <a:off x="7005684" y="24443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0FC8396-9469-4338-8F08-D777C18D7FFA}"/>
              </a:ext>
            </a:extLst>
          </p:cNvPr>
          <p:cNvSpPr txBox="1"/>
          <p:nvPr/>
        </p:nvSpPr>
        <p:spPr>
          <a:xfrm>
            <a:off x="7009847" y="28091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5702AD5-BC37-4759-8C9D-AE3FCF1C3CFD}"/>
              </a:ext>
            </a:extLst>
          </p:cNvPr>
          <p:cNvSpPr txBox="1"/>
          <p:nvPr/>
        </p:nvSpPr>
        <p:spPr>
          <a:xfrm>
            <a:off x="7014920" y="317844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171DB04-BE5C-4822-8BAA-7E51A0810127}"/>
              </a:ext>
            </a:extLst>
          </p:cNvPr>
          <p:cNvSpPr/>
          <p:nvPr/>
        </p:nvSpPr>
        <p:spPr>
          <a:xfrm>
            <a:off x="2364618" y="2714148"/>
            <a:ext cx="1190346" cy="66300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36C4514-ECB1-4F4A-AFA3-AF59CD8F6B6C}"/>
              </a:ext>
            </a:extLst>
          </p:cNvPr>
          <p:cNvSpPr/>
          <p:nvPr/>
        </p:nvSpPr>
        <p:spPr>
          <a:xfrm>
            <a:off x="7622703" y="2700418"/>
            <a:ext cx="1190346" cy="4017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2FB8E8-E9BD-4400-B865-A94D2789F542}"/>
              </a:ext>
            </a:extLst>
          </p:cNvPr>
          <p:cNvSpPr txBox="1"/>
          <p:nvPr/>
        </p:nvSpPr>
        <p:spPr>
          <a:xfrm>
            <a:off x="7202184" y="5188332"/>
            <a:ext cx="2603622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(control)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83669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D4DC2AE-2CB8-4E5C-9BE4-C69C2D1CAB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4643" y="778612"/>
            <a:ext cx="6542713" cy="407547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F707992-2182-489F-9277-76CB3BF72D6D}"/>
              </a:ext>
            </a:extLst>
          </p:cNvPr>
          <p:cNvSpPr txBox="1"/>
          <p:nvPr/>
        </p:nvSpPr>
        <p:spPr>
          <a:xfrm>
            <a:off x="4250121" y="14370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DC5B9A-DA85-4B46-85F1-0989C5B10527}"/>
              </a:ext>
            </a:extLst>
          </p:cNvPr>
          <p:cNvSpPr txBox="1"/>
          <p:nvPr/>
        </p:nvSpPr>
        <p:spPr>
          <a:xfrm>
            <a:off x="4905769" y="14370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82DF070-15D9-4469-9282-DAA325A9C414}"/>
              </a:ext>
            </a:extLst>
          </p:cNvPr>
          <p:cNvSpPr txBox="1"/>
          <p:nvPr/>
        </p:nvSpPr>
        <p:spPr>
          <a:xfrm>
            <a:off x="5482370" y="14370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9569DB6-0B83-4C66-8A79-F9FA2193D1E4}"/>
              </a:ext>
            </a:extLst>
          </p:cNvPr>
          <p:cNvSpPr txBox="1"/>
          <p:nvPr/>
        </p:nvSpPr>
        <p:spPr>
          <a:xfrm>
            <a:off x="6105236" y="14370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25009DC-3E36-4181-B01D-9E026808A857}"/>
              </a:ext>
            </a:extLst>
          </p:cNvPr>
          <p:cNvSpPr txBox="1"/>
          <p:nvPr/>
        </p:nvSpPr>
        <p:spPr>
          <a:xfrm>
            <a:off x="6713105" y="14419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E83B907-2555-4B4C-928B-C13EB5A12A3C}"/>
              </a:ext>
            </a:extLst>
          </p:cNvPr>
          <p:cNvSpPr txBox="1"/>
          <p:nvPr/>
        </p:nvSpPr>
        <p:spPr>
          <a:xfrm>
            <a:off x="7368753" y="14419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C755862-D65E-45DA-8775-D4A2ECCA65CF}"/>
              </a:ext>
            </a:extLst>
          </p:cNvPr>
          <p:cNvSpPr txBox="1"/>
          <p:nvPr/>
        </p:nvSpPr>
        <p:spPr>
          <a:xfrm>
            <a:off x="7945354" y="14419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A7D73D8-2A59-4655-AE27-D8C5B2ACC74B}"/>
              </a:ext>
            </a:extLst>
          </p:cNvPr>
          <p:cNvSpPr txBox="1"/>
          <p:nvPr/>
        </p:nvSpPr>
        <p:spPr>
          <a:xfrm>
            <a:off x="8568220" y="14419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AECAF9A-04D5-4644-AF27-0193BA14331C}"/>
              </a:ext>
            </a:extLst>
          </p:cNvPr>
          <p:cNvSpPr/>
          <p:nvPr/>
        </p:nvSpPr>
        <p:spPr>
          <a:xfrm>
            <a:off x="3992945" y="1806395"/>
            <a:ext cx="5110127" cy="58470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7890305-E66F-4451-8DB4-254209B9FA80}"/>
              </a:ext>
            </a:extLst>
          </p:cNvPr>
          <p:cNvSpPr txBox="1"/>
          <p:nvPr/>
        </p:nvSpPr>
        <p:spPr>
          <a:xfrm>
            <a:off x="9554726" y="1405716"/>
            <a:ext cx="2268506" cy="2638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6.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8.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FE36CDD-516A-4D0F-AF54-9403B29255E3}"/>
              </a:ext>
            </a:extLst>
          </p:cNvPr>
          <p:cNvSpPr txBox="1"/>
          <p:nvPr/>
        </p:nvSpPr>
        <p:spPr>
          <a:xfrm>
            <a:off x="5056137" y="240080"/>
            <a:ext cx="19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939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FC4B2D1-F2EA-4A6D-BD15-9DC4CBB46F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228"/>
          <a:stretch/>
        </p:blipFill>
        <p:spPr>
          <a:xfrm>
            <a:off x="1766060" y="973928"/>
            <a:ext cx="7431972" cy="367520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6E0E55F-E024-4E13-84E8-C8DB1DD6D435}"/>
              </a:ext>
            </a:extLst>
          </p:cNvPr>
          <p:cNvSpPr txBox="1"/>
          <p:nvPr/>
        </p:nvSpPr>
        <p:spPr>
          <a:xfrm>
            <a:off x="2920008" y="23026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CD168D9-F886-4219-8CC1-638540A98637}"/>
              </a:ext>
            </a:extLst>
          </p:cNvPr>
          <p:cNvSpPr txBox="1"/>
          <p:nvPr/>
        </p:nvSpPr>
        <p:spPr>
          <a:xfrm>
            <a:off x="3575656" y="23026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027112-0A62-417B-9647-7C044BEB0C25}"/>
              </a:ext>
            </a:extLst>
          </p:cNvPr>
          <p:cNvSpPr txBox="1"/>
          <p:nvPr/>
        </p:nvSpPr>
        <p:spPr>
          <a:xfrm>
            <a:off x="4152257" y="23026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7183028-12B4-49CC-93CB-B888D7EB5D27}"/>
              </a:ext>
            </a:extLst>
          </p:cNvPr>
          <p:cNvSpPr txBox="1"/>
          <p:nvPr/>
        </p:nvSpPr>
        <p:spPr>
          <a:xfrm>
            <a:off x="4775123" y="23026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8755E53-EBB2-4BFD-AFC7-FDE5AECCE753}"/>
              </a:ext>
            </a:extLst>
          </p:cNvPr>
          <p:cNvSpPr txBox="1"/>
          <p:nvPr/>
        </p:nvSpPr>
        <p:spPr>
          <a:xfrm>
            <a:off x="5382992" y="230755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F81CA2B-DA1F-46D1-B3FA-C1657CF23341}"/>
              </a:ext>
            </a:extLst>
          </p:cNvPr>
          <p:cNvSpPr txBox="1"/>
          <p:nvPr/>
        </p:nvSpPr>
        <p:spPr>
          <a:xfrm>
            <a:off x="6038640" y="230755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9A1272C-3A56-4DC9-AF92-1FA7DCF08180}"/>
              </a:ext>
            </a:extLst>
          </p:cNvPr>
          <p:cNvSpPr txBox="1"/>
          <p:nvPr/>
        </p:nvSpPr>
        <p:spPr>
          <a:xfrm>
            <a:off x="6615241" y="230755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C27C2A0-FBCC-4225-99F7-3DB31F96D507}"/>
              </a:ext>
            </a:extLst>
          </p:cNvPr>
          <p:cNvSpPr txBox="1"/>
          <p:nvPr/>
        </p:nvSpPr>
        <p:spPr>
          <a:xfrm>
            <a:off x="7238107" y="230755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6287690-BFDF-4421-9E58-E82ED6F365D9}"/>
              </a:ext>
            </a:extLst>
          </p:cNvPr>
          <p:cNvSpPr txBox="1"/>
          <p:nvPr/>
        </p:nvSpPr>
        <p:spPr>
          <a:xfrm>
            <a:off x="4452339" y="390846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2C197FD-5556-402E-89C3-61A1BD9FF2D4}"/>
              </a:ext>
            </a:extLst>
          </p:cNvPr>
          <p:cNvSpPr/>
          <p:nvPr/>
        </p:nvSpPr>
        <p:spPr>
          <a:xfrm>
            <a:off x="2772650" y="2792287"/>
            <a:ext cx="4880317" cy="53030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7FE03E4-BED3-46D5-9649-37F15DE5EABA}"/>
              </a:ext>
            </a:extLst>
          </p:cNvPr>
          <p:cNvSpPr txBox="1"/>
          <p:nvPr/>
        </p:nvSpPr>
        <p:spPr>
          <a:xfrm>
            <a:off x="9474551" y="1473144"/>
            <a:ext cx="2268506" cy="2638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6.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8.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378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37BCE5F7-A1F1-41FB-9228-AC916EF13B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095"/>
          <a:stretch/>
        </p:blipFill>
        <p:spPr>
          <a:xfrm>
            <a:off x="2679722" y="635336"/>
            <a:ext cx="6279260" cy="376940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6A2A1ED-9309-4C8F-A80A-17990AA1E150}"/>
              </a:ext>
            </a:extLst>
          </p:cNvPr>
          <p:cNvSpPr txBox="1"/>
          <p:nvPr/>
        </p:nvSpPr>
        <p:spPr>
          <a:xfrm>
            <a:off x="3929049" y="15072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AEE7C0-16D5-444A-BD71-33C803208A0B}"/>
              </a:ext>
            </a:extLst>
          </p:cNvPr>
          <p:cNvSpPr txBox="1"/>
          <p:nvPr/>
        </p:nvSpPr>
        <p:spPr>
          <a:xfrm>
            <a:off x="4584697" y="15072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F1FE1A4-B94F-4116-902B-83DBBC218DEE}"/>
              </a:ext>
            </a:extLst>
          </p:cNvPr>
          <p:cNvSpPr txBox="1"/>
          <p:nvPr/>
        </p:nvSpPr>
        <p:spPr>
          <a:xfrm>
            <a:off x="5161298" y="15072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9740AAB-3654-4281-B6F0-EEF82E03C1B7}"/>
              </a:ext>
            </a:extLst>
          </p:cNvPr>
          <p:cNvSpPr txBox="1"/>
          <p:nvPr/>
        </p:nvSpPr>
        <p:spPr>
          <a:xfrm>
            <a:off x="5784164" y="15072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C20FEF4-D689-4C34-AD94-55FCFD507237}"/>
              </a:ext>
            </a:extLst>
          </p:cNvPr>
          <p:cNvSpPr txBox="1"/>
          <p:nvPr/>
        </p:nvSpPr>
        <p:spPr>
          <a:xfrm>
            <a:off x="6392033" y="15122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5AFD7C4-064A-4995-8E3D-09D212012990}"/>
              </a:ext>
            </a:extLst>
          </p:cNvPr>
          <p:cNvSpPr txBox="1"/>
          <p:nvPr/>
        </p:nvSpPr>
        <p:spPr>
          <a:xfrm>
            <a:off x="7047681" y="15122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D695CE8-DCA7-45A1-A28B-4F50EF3E2741}"/>
              </a:ext>
            </a:extLst>
          </p:cNvPr>
          <p:cNvSpPr txBox="1"/>
          <p:nvPr/>
        </p:nvSpPr>
        <p:spPr>
          <a:xfrm>
            <a:off x="7624282" y="15122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AE8E46B-A787-4D34-A02D-F97862015406}"/>
              </a:ext>
            </a:extLst>
          </p:cNvPr>
          <p:cNvSpPr txBox="1"/>
          <p:nvPr/>
        </p:nvSpPr>
        <p:spPr>
          <a:xfrm>
            <a:off x="8247148" y="15122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532C7EF-E308-43DD-8D39-D2B93D036894}"/>
              </a:ext>
            </a:extLst>
          </p:cNvPr>
          <p:cNvSpPr txBox="1"/>
          <p:nvPr/>
        </p:nvSpPr>
        <p:spPr>
          <a:xfrm>
            <a:off x="4807122" y="129783"/>
            <a:ext cx="198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D5BCAC7-3B14-47D7-99FF-E46ECBDA7617}"/>
              </a:ext>
            </a:extLst>
          </p:cNvPr>
          <p:cNvSpPr/>
          <p:nvPr/>
        </p:nvSpPr>
        <p:spPr>
          <a:xfrm>
            <a:off x="3740862" y="1932603"/>
            <a:ext cx="4975423" cy="47656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2BAA76C-0016-4865-B438-F26E21D56721}"/>
              </a:ext>
            </a:extLst>
          </p:cNvPr>
          <p:cNvSpPr txBox="1"/>
          <p:nvPr/>
        </p:nvSpPr>
        <p:spPr>
          <a:xfrm>
            <a:off x="9235501" y="1357372"/>
            <a:ext cx="2268506" cy="2638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+ 10.0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6.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8.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+ 10.0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53052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8BCABD0-6A21-463E-B55F-42A599ACB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812" y="721990"/>
            <a:ext cx="1121761" cy="459068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F80F58C-3D67-46D9-8304-AF150FF35C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824"/>
          <a:stretch/>
        </p:blipFill>
        <p:spPr>
          <a:xfrm>
            <a:off x="5689782" y="722210"/>
            <a:ext cx="1121259" cy="459238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A4FC2FF-FC69-4FAC-8A56-69BC126D7AA9}"/>
              </a:ext>
            </a:extLst>
          </p:cNvPr>
          <p:cNvSpPr/>
          <p:nvPr/>
        </p:nvSpPr>
        <p:spPr>
          <a:xfrm>
            <a:off x="5719407" y="3471476"/>
            <a:ext cx="1052306" cy="36932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0A70B4-242D-4A82-AE52-86F1D859EA52}"/>
              </a:ext>
            </a:extLst>
          </p:cNvPr>
          <p:cNvSpPr txBox="1"/>
          <p:nvPr/>
        </p:nvSpPr>
        <p:spPr>
          <a:xfrm>
            <a:off x="5871459" y="302371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C27A5A7-84E6-48BD-ACDE-AE953C762B54}"/>
              </a:ext>
            </a:extLst>
          </p:cNvPr>
          <p:cNvSpPr txBox="1"/>
          <p:nvPr/>
        </p:nvSpPr>
        <p:spPr>
          <a:xfrm>
            <a:off x="6397897" y="302371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D98547E-0D33-4924-B421-6E5859440970}"/>
              </a:ext>
            </a:extLst>
          </p:cNvPr>
          <p:cNvSpPr txBox="1"/>
          <p:nvPr/>
        </p:nvSpPr>
        <p:spPr>
          <a:xfrm>
            <a:off x="5134757" y="219185"/>
            <a:ext cx="1959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6B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8D33185-2AFF-4E15-B1AE-25DFE5D9232C}"/>
              </a:ext>
            </a:extLst>
          </p:cNvPr>
          <p:cNvSpPr txBox="1"/>
          <p:nvPr/>
        </p:nvSpPr>
        <p:spPr>
          <a:xfrm>
            <a:off x="1536261" y="5436010"/>
            <a:ext cx="2270159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A06F224C-D16C-4722-9B34-049249C679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6030" y="720296"/>
            <a:ext cx="1245155" cy="4353339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70B3AB48-B53B-4204-A511-C9590C2AF745}"/>
              </a:ext>
            </a:extLst>
          </p:cNvPr>
          <p:cNvSpPr txBox="1"/>
          <p:nvPr/>
        </p:nvSpPr>
        <p:spPr>
          <a:xfrm>
            <a:off x="9317500" y="359939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2FD2D03-9F9C-4674-8B30-39127EDD950D}"/>
              </a:ext>
            </a:extLst>
          </p:cNvPr>
          <p:cNvSpPr txBox="1"/>
          <p:nvPr/>
        </p:nvSpPr>
        <p:spPr>
          <a:xfrm>
            <a:off x="9933389" y="359939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244156E-117D-4B64-9E85-30FEE91A044C}"/>
              </a:ext>
            </a:extLst>
          </p:cNvPr>
          <p:cNvSpPr txBox="1"/>
          <p:nvPr/>
        </p:nvSpPr>
        <p:spPr>
          <a:xfrm>
            <a:off x="8723555" y="217271"/>
            <a:ext cx="204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6B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A07A83F-AB60-40EC-9EE2-66E8ED6CC92F}"/>
              </a:ext>
            </a:extLst>
          </p:cNvPr>
          <p:cNvSpPr txBox="1"/>
          <p:nvPr/>
        </p:nvSpPr>
        <p:spPr>
          <a:xfrm>
            <a:off x="1256812" y="217271"/>
            <a:ext cx="19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6B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1A51549-93F8-467E-9B2A-39DE1C5F361C}"/>
              </a:ext>
            </a:extLst>
          </p:cNvPr>
          <p:cNvCxnSpPr/>
          <p:nvPr/>
        </p:nvCxnSpPr>
        <p:spPr>
          <a:xfrm>
            <a:off x="1634358" y="3423679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1119247-E435-46AE-A30B-4AF18566C374}"/>
              </a:ext>
            </a:extLst>
          </p:cNvPr>
          <p:cNvCxnSpPr/>
          <p:nvPr/>
        </p:nvCxnSpPr>
        <p:spPr>
          <a:xfrm>
            <a:off x="1634358" y="3788515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D1AED395-82EE-4D74-8C5C-63C9E6E2E926}"/>
              </a:ext>
            </a:extLst>
          </p:cNvPr>
          <p:cNvCxnSpPr/>
          <p:nvPr/>
        </p:nvCxnSpPr>
        <p:spPr>
          <a:xfrm>
            <a:off x="1634358" y="4375020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B4FAF75E-F9D5-473A-BB4F-3D4B41D22FB1}"/>
              </a:ext>
            </a:extLst>
          </p:cNvPr>
          <p:cNvSpPr txBox="1"/>
          <p:nvPr/>
        </p:nvSpPr>
        <p:spPr>
          <a:xfrm>
            <a:off x="1149647" y="3229777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DE72D65-517A-4671-A875-E331D288FC2E}"/>
              </a:ext>
            </a:extLst>
          </p:cNvPr>
          <p:cNvSpPr txBox="1"/>
          <p:nvPr/>
        </p:nvSpPr>
        <p:spPr>
          <a:xfrm>
            <a:off x="1153810" y="359461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23D4223-2ADE-4474-BE8F-FDBCE7717054}"/>
              </a:ext>
            </a:extLst>
          </p:cNvPr>
          <p:cNvSpPr txBox="1"/>
          <p:nvPr/>
        </p:nvSpPr>
        <p:spPr>
          <a:xfrm>
            <a:off x="1158883" y="4176316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20562F8-43F4-4D32-97AE-B8E63B6C7079}"/>
              </a:ext>
            </a:extLst>
          </p:cNvPr>
          <p:cNvSpPr txBox="1"/>
          <p:nvPr/>
        </p:nvSpPr>
        <p:spPr>
          <a:xfrm>
            <a:off x="1994892" y="337555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1DE6502-7A02-4FCF-86A9-BE59D5C0FC02}"/>
              </a:ext>
            </a:extLst>
          </p:cNvPr>
          <p:cNvSpPr txBox="1"/>
          <p:nvPr/>
        </p:nvSpPr>
        <p:spPr>
          <a:xfrm>
            <a:off x="2521330" y="337555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3F15FFF9-8F0F-426D-B59C-496DB807C8CF}"/>
              </a:ext>
            </a:extLst>
          </p:cNvPr>
          <p:cNvCxnSpPr/>
          <p:nvPr/>
        </p:nvCxnSpPr>
        <p:spPr>
          <a:xfrm>
            <a:off x="5467564" y="3491896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C7BA8947-81E0-4FD1-B58C-CD0EE2237CD3}"/>
              </a:ext>
            </a:extLst>
          </p:cNvPr>
          <p:cNvCxnSpPr/>
          <p:nvPr/>
        </p:nvCxnSpPr>
        <p:spPr>
          <a:xfrm>
            <a:off x="5467564" y="3856732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275BB469-3A5A-42F4-9298-447A9AC8982D}"/>
              </a:ext>
            </a:extLst>
          </p:cNvPr>
          <p:cNvCxnSpPr/>
          <p:nvPr/>
        </p:nvCxnSpPr>
        <p:spPr>
          <a:xfrm>
            <a:off x="5467564" y="4443237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07380E65-D66C-42E5-A4E2-7D27FBEE3B46}"/>
              </a:ext>
            </a:extLst>
          </p:cNvPr>
          <p:cNvSpPr txBox="1"/>
          <p:nvPr/>
        </p:nvSpPr>
        <p:spPr>
          <a:xfrm>
            <a:off x="4982853" y="329799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4F8BD58-BA4D-4A40-B8F9-3060BDD673C8}"/>
              </a:ext>
            </a:extLst>
          </p:cNvPr>
          <p:cNvSpPr txBox="1"/>
          <p:nvPr/>
        </p:nvSpPr>
        <p:spPr>
          <a:xfrm>
            <a:off x="4987016" y="366283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E22E306-20F5-4889-ABE1-9EEE88F43A3E}"/>
              </a:ext>
            </a:extLst>
          </p:cNvPr>
          <p:cNvSpPr txBox="1"/>
          <p:nvPr/>
        </p:nvSpPr>
        <p:spPr>
          <a:xfrm>
            <a:off x="4992089" y="424453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26AB6F71-794B-40C1-A647-4FDB260F9DB0}"/>
              </a:ext>
            </a:extLst>
          </p:cNvPr>
          <p:cNvCxnSpPr/>
          <p:nvPr/>
        </p:nvCxnSpPr>
        <p:spPr>
          <a:xfrm>
            <a:off x="8944180" y="3952908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202CC2B8-59EF-4C5D-AF32-66C4ACC54858}"/>
              </a:ext>
            </a:extLst>
          </p:cNvPr>
          <p:cNvCxnSpPr/>
          <p:nvPr/>
        </p:nvCxnSpPr>
        <p:spPr>
          <a:xfrm>
            <a:off x="8944180" y="4317744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86F6C8D4-8796-407F-B1E1-D9D8020270BC}"/>
              </a:ext>
            </a:extLst>
          </p:cNvPr>
          <p:cNvCxnSpPr/>
          <p:nvPr/>
        </p:nvCxnSpPr>
        <p:spPr>
          <a:xfrm>
            <a:off x="8944180" y="4691815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8B277C48-41F5-4F29-A546-820DB020CE38}"/>
              </a:ext>
            </a:extLst>
          </p:cNvPr>
          <p:cNvSpPr txBox="1"/>
          <p:nvPr/>
        </p:nvSpPr>
        <p:spPr>
          <a:xfrm>
            <a:off x="8588775" y="375900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5C5D0C0-DCC1-4A9C-8959-D8E4358E7F9D}"/>
              </a:ext>
            </a:extLst>
          </p:cNvPr>
          <p:cNvSpPr txBox="1"/>
          <p:nvPr/>
        </p:nvSpPr>
        <p:spPr>
          <a:xfrm>
            <a:off x="8592938" y="412384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ABB0ACB-4F56-4269-BC5F-BBE7E376A4A2}"/>
              </a:ext>
            </a:extLst>
          </p:cNvPr>
          <p:cNvSpPr txBox="1"/>
          <p:nvPr/>
        </p:nvSpPr>
        <p:spPr>
          <a:xfrm>
            <a:off x="8598011" y="449311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C980787-1194-42BD-AB07-D2614FE4F933}"/>
              </a:ext>
            </a:extLst>
          </p:cNvPr>
          <p:cNvSpPr/>
          <p:nvPr/>
        </p:nvSpPr>
        <p:spPr>
          <a:xfrm>
            <a:off x="1874083" y="3744883"/>
            <a:ext cx="1057178" cy="4017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3CDFED8-DA76-4FA5-99C2-5C72E3FE8D6E}"/>
              </a:ext>
            </a:extLst>
          </p:cNvPr>
          <p:cNvSpPr/>
          <p:nvPr/>
        </p:nvSpPr>
        <p:spPr>
          <a:xfrm>
            <a:off x="9180723" y="4041110"/>
            <a:ext cx="1240462" cy="4017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E6A1534-6DC3-4E2E-87E2-292D4510A483}"/>
              </a:ext>
            </a:extLst>
          </p:cNvPr>
          <p:cNvSpPr txBox="1"/>
          <p:nvPr/>
        </p:nvSpPr>
        <p:spPr>
          <a:xfrm>
            <a:off x="5248310" y="5393016"/>
            <a:ext cx="2270159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6FD5ED1-728E-4500-B9BD-330CA2A25F77}"/>
              </a:ext>
            </a:extLst>
          </p:cNvPr>
          <p:cNvSpPr txBox="1"/>
          <p:nvPr/>
        </p:nvSpPr>
        <p:spPr>
          <a:xfrm>
            <a:off x="8948350" y="5393016"/>
            <a:ext cx="2270159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9992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6B18B11-91E1-4067-92DB-CFD3091BD4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524"/>
          <a:stretch/>
        </p:blipFill>
        <p:spPr>
          <a:xfrm>
            <a:off x="1160851" y="641849"/>
            <a:ext cx="3098263" cy="409936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79D6545-E5F3-40F4-A907-6DB28309C34B}"/>
              </a:ext>
            </a:extLst>
          </p:cNvPr>
          <p:cNvSpPr txBox="1"/>
          <p:nvPr/>
        </p:nvSpPr>
        <p:spPr>
          <a:xfrm>
            <a:off x="1698836" y="135244"/>
            <a:ext cx="1995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A1F7406-1AD9-463C-826C-CD3F486E8B48}"/>
              </a:ext>
            </a:extLst>
          </p:cNvPr>
          <p:cNvSpPr txBox="1"/>
          <p:nvPr/>
        </p:nvSpPr>
        <p:spPr>
          <a:xfrm>
            <a:off x="1656548" y="2259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86A5BD5-EFA4-473E-91A7-86DF4B76EA6E}"/>
              </a:ext>
            </a:extLst>
          </p:cNvPr>
          <p:cNvSpPr txBox="1"/>
          <p:nvPr/>
        </p:nvSpPr>
        <p:spPr>
          <a:xfrm>
            <a:off x="2229072" y="2259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9D34E4F-A319-4A2D-8757-7661C019CD02}"/>
              </a:ext>
            </a:extLst>
          </p:cNvPr>
          <p:cNvSpPr txBox="1"/>
          <p:nvPr/>
        </p:nvSpPr>
        <p:spPr>
          <a:xfrm>
            <a:off x="2787201" y="2259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C25275E-B08F-472D-BC16-12ADF3458AAF}"/>
              </a:ext>
            </a:extLst>
          </p:cNvPr>
          <p:cNvSpPr txBox="1"/>
          <p:nvPr/>
        </p:nvSpPr>
        <p:spPr>
          <a:xfrm>
            <a:off x="3410067" y="2259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8E29E06-9193-4469-8A9A-FFA4093F09A0}"/>
              </a:ext>
            </a:extLst>
          </p:cNvPr>
          <p:cNvSpPr txBox="1"/>
          <p:nvPr/>
        </p:nvSpPr>
        <p:spPr>
          <a:xfrm>
            <a:off x="693156" y="4810622"/>
            <a:ext cx="4652236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pcDNA3.1+pcDNA3.1-Notch1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pcDNA3.1-DLC-1+pcDNA3.1-Notch1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BE673CF4-78F3-4D30-8192-4850390278F5}"/>
              </a:ext>
            </a:extLst>
          </p:cNvPr>
          <p:cNvCxnSpPr/>
          <p:nvPr/>
        </p:nvCxnSpPr>
        <p:spPr>
          <a:xfrm>
            <a:off x="944474" y="2457789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8322D216-ECCB-425E-B488-0588468221C3}"/>
              </a:ext>
            </a:extLst>
          </p:cNvPr>
          <p:cNvCxnSpPr/>
          <p:nvPr/>
        </p:nvCxnSpPr>
        <p:spPr>
          <a:xfrm>
            <a:off x="944474" y="2822625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9BF1C0B4-8293-45BB-BDA6-46984C359930}"/>
              </a:ext>
            </a:extLst>
          </p:cNvPr>
          <p:cNvCxnSpPr/>
          <p:nvPr/>
        </p:nvCxnSpPr>
        <p:spPr>
          <a:xfrm>
            <a:off x="944474" y="3409130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6D0C2C84-2942-49DE-AC63-98496DD2A1D9}"/>
              </a:ext>
            </a:extLst>
          </p:cNvPr>
          <p:cNvSpPr txBox="1"/>
          <p:nvPr/>
        </p:nvSpPr>
        <p:spPr>
          <a:xfrm>
            <a:off x="459763" y="2263887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ACE4A1E-912B-4528-A73B-5B2ECBA9BF74}"/>
              </a:ext>
            </a:extLst>
          </p:cNvPr>
          <p:cNvSpPr txBox="1"/>
          <p:nvPr/>
        </p:nvSpPr>
        <p:spPr>
          <a:xfrm>
            <a:off x="463926" y="262872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CBDBDBD-7AD3-4E35-A6F7-C940259F7263}"/>
              </a:ext>
            </a:extLst>
          </p:cNvPr>
          <p:cNvSpPr txBox="1"/>
          <p:nvPr/>
        </p:nvSpPr>
        <p:spPr>
          <a:xfrm>
            <a:off x="468999" y="3210426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3B43DE6-25CD-4735-95A5-22E06F1D91C2}"/>
              </a:ext>
            </a:extLst>
          </p:cNvPr>
          <p:cNvSpPr/>
          <p:nvPr/>
        </p:nvSpPr>
        <p:spPr>
          <a:xfrm>
            <a:off x="1418521" y="2751120"/>
            <a:ext cx="2501664" cy="73743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AA548C3B-2F54-4A97-8DEF-DCC65B0530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663" y="663421"/>
            <a:ext cx="3330501" cy="40132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BB262B1A-86C7-455E-83B3-FBF7AD4964E8}"/>
              </a:ext>
            </a:extLst>
          </p:cNvPr>
          <p:cNvSpPr txBox="1"/>
          <p:nvPr/>
        </p:nvSpPr>
        <p:spPr>
          <a:xfrm>
            <a:off x="8195336" y="16000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5273859-A767-4172-94CB-62A2CDCAD618}"/>
              </a:ext>
            </a:extLst>
          </p:cNvPr>
          <p:cNvSpPr txBox="1"/>
          <p:nvPr/>
        </p:nvSpPr>
        <p:spPr>
          <a:xfrm>
            <a:off x="8720235" y="16000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4DC04D7-D5D2-4B04-8AC7-92F11EC49194}"/>
              </a:ext>
            </a:extLst>
          </p:cNvPr>
          <p:cNvSpPr txBox="1"/>
          <p:nvPr/>
        </p:nvSpPr>
        <p:spPr>
          <a:xfrm>
            <a:off x="9230739" y="16000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EE280A7-D451-431C-B14B-EAB6129F08D3}"/>
              </a:ext>
            </a:extLst>
          </p:cNvPr>
          <p:cNvSpPr txBox="1"/>
          <p:nvPr/>
        </p:nvSpPr>
        <p:spPr>
          <a:xfrm>
            <a:off x="9752006" y="16000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80C56CF1-4A55-4F2F-A9E4-F018F1DBFF75}"/>
              </a:ext>
            </a:extLst>
          </p:cNvPr>
          <p:cNvCxnSpPr>
            <a:cxnSpLocks/>
          </p:cNvCxnSpPr>
          <p:nvPr/>
        </p:nvCxnSpPr>
        <p:spPr>
          <a:xfrm flipH="1">
            <a:off x="10172443" y="2162108"/>
            <a:ext cx="556591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25B522A6-0E8F-40FB-ADC2-4DE4CF494B81}"/>
              </a:ext>
            </a:extLst>
          </p:cNvPr>
          <p:cNvSpPr txBox="1"/>
          <p:nvPr/>
        </p:nvSpPr>
        <p:spPr>
          <a:xfrm>
            <a:off x="10729034" y="2023608"/>
            <a:ext cx="636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en-US" altLang="zh-C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E1C2CFE-9164-4442-9C67-69EEE5C7B6ED}"/>
              </a:ext>
            </a:extLst>
          </p:cNvPr>
          <p:cNvSpPr/>
          <p:nvPr/>
        </p:nvSpPr>
        <p:spPr>
          <a:xfrm>
            <a:off x="8107662" y="1969377"/>
            <a:ext cx="2046340" cy="369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86C4C57-EF9A-481B-A79B-1D0624D8C324}"/>
              </a:ext>
            </a:extLst>
          </p:cNvPr>
          <p:cNvSpPr txBox="1"/>
          <p:nvPr/>
        </p:nvSpPr>
        <p:spPr>
          <a:xfrm>
            <a:off x="7744328" y="133884"/>
            <a:ext cx="1962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433CDF7-217B-4D6F-AEE3-E1EEEF236DB7}"/>
              </a:ext>
            </a:extLst>
          </p:cNvPr>
          <p:cNvSpPr txBox="1"/>
          <p:nvPr/>
        </p:nvSpPr>
        <p:spPr>
          <a:xfrm>
            <a:off x="6804714" y="4759418"/>
            <a:ext cx="4652236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pcDNA3.1+pcDNA3.1-Notch1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pcDNA3.1-DLC-1+pcDNA3.1-Notch1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74045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7271E77-F856-4315-9418-BC030D84D5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40" b="9483"/>
          <a:stretch/>
        </p:blipFill>
        <p:spPr>
          <a:xfrm>
            <a:off x="6634460" y="641849"/>
            <a:ext cx="3807939" cy="40993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0775E91-C9D3-4BBA-93E9-097DDA94C799}"/>
              </a:ext>
            </a:extLst>
          </p:cNvPr>
          <p:cNvSpPr txBox="1"/>
          <p:nvPr/>
        </p:nvSpPr>
        <p:spPr>
          <a:xfrm>
            <a:off x="7119447" y="22250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2D4F7A-38E7-49A1-B39C-247656FC8914}"/>
              </a:ext>
            </a:extLst>
          </p:cNvPr>
          <p:cNvSpPr txBox="1"/>
          <p:nvPr/>
        </p:nvSpPr>
        <p:spPr>
          <a:xfrm>
            <a:off x="7691971" y="22250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7919B0-380F-41A6-9EC4-D0200377E227}"/>
              </a:ext>
            </a:extLst>
          </p:cNvPr>
          <p:cNvSpPr txBox="1"/>
          <p:nvPr/>
        </p:nvSpPr>
        <p:spPr>
          <a:xfrm>
            <a:off x="8250100" y="22250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D66BE73-22DF-47D5-8DC9-26FC54363F3D}"/>
              </a:ext>
            </a:extLst>
          </p:cNvPr>
          <p:cNvSpPr txBox="1"/>
          <p:nvPr/>
        </p:nvSpPr>
        <p:spPr>
          <a:xfrm>
            <a:off x="8771367" y="22250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B7A8689-DC3C-4157-AC2C-30FE14CEC3F2}"/>
              </a:ext>
            </a:extLst>
          </p:cNvPr>
          <p:cNvSpPr txBox="1"/>
          <p:nvPr/>
        </p:nvSpPr>
        <p:spPr>
          <a:xfrm>
            <a:off x="7636157" y="128986"/>
            <a:ext cx="2048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A73492A-191E-41FB-A526-CE879DDBC9B0}"/>
              </a:ext>
            </a:extLst>
          </p:cNvPr>
          <p:cNvSpPr/>
          <p:nvPr/>
        </p:nvSpPr>
        <p:spPr>
          <a:xfrm>
            <a:off x="6840233" y="2669699"/>
            <a:ext cx="2501664" cy="3986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151A53-2D13-47F6-A6D7-27027966BE48}"/>
              </a:ext>
            </a:extLst>
          </p:cNvPr>
          <p:cNvSpPr txBox="1"/>
          <p:nvPr/>
        </p:nvSpPr>
        <p:spPr>
          <a:xfrm>
            <a:off x="6595290" y="4810622"/>
            <a:ext cx="4652236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pcDNA3.1+pcDNA3.1-Notch1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pcDNA3.1-DLC-1+pcDNA3.1-Notch1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FDD756A-A308-4400-A327-89B0BC3076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7867" y="600790"/>
            <a:ext cx="4573942" cy="3627120"/>
          </a:xfrm>
          <a:custGeom>
            <a:avLst/>
            <a:gdLst>
              <a:gd name="connsiteX0" fmla="*/ 2679529 w 4573942"/>
              <a:gd name="connsiteY0" fmla="*/ 350830 h 3627120"/>
              <a:gd name="connsiteX1" fmla="*/ 2679529 w 4573942"/>
              <a:gd name="connsiteY1" fmla="*/ 1556420 h 3627120"/>
              <a:gd name="connsiteX2" fmla="*/ 4349337 w 4573942"/>
              <a:gd name="connsiteY2" fmla="*/ 1556420 h 3627120"/>
              <a:gd name="connsiteX3" fmla="*/ 4349337 w 4573942"/>
              <a:gd name="connsiteY3" fmla="*/ 350830 h 3627120"/>
              <a:gd name="connsiteX4" fmla="*/ 0 w 4573942"/>
              <a:gd name="connsiteY4" fmla="*/ 0 h 3627120"/>
              <a:gd name="connsiteX5" fmla="*/ 4573942 w 4573942"/>
              <a:gd name="connsiteY5" fmla="*/ 0 h 3627120"/>
              <a:gd name="connsiteX6" fmla="*/ 4573942 w 4573942"/>
              <a:gd name="connsiteY6" fmla="*/ 3627120 h 3627120"/>
              <a:gd name="connsiteX7" fmla="*/ 0 w 4573942"/>
              <a:gd name="connsiteY7" fmla="*/ 3627120 h 362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3942" h="3627120">
                <a:moveTo>
                  <a:pt x="2679529" y="350830"/>
                </a:moveTo>
                <a:lnTo>
                  <a:pt x="2679529" y="1556420"/>
                </a:lnTo>
                <a:lnTo>
                  <a:pt x="4349337" y="1556420"/>
                </a:lnTo>
                <a:lnTo>
                  <a:pt x="4349337" y="350830"/>
                </a:lnTo>
                <a:close/>
                <a:moveTo>
                  <a:pt x="0" y="0"/>
                </a:moveTo>
                <a:lnTo>
                  <a:pt x="4573942" y="0"/>
                </a:lnTo>
                <a:lnTo>
                  <a:pt x="4573942" y="3627120"/>
                </a:lnTo>
                <a:lnTo>
                  <a:pt x="0" y="3627120"/>
                </a:lnTo>
                <a:close/>
              </a:path>
            </a:pathLst>
          </a:cu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0547C175-BB21-4E86-B230-6305E2DF969B}"/>
              </a:ext>
            </a:extLst>
          </p:cNvPr>
          <p:cNvSpPr txBox="1"/>
          <p:nvPr/>
        </p:nvSpPr>
        <p:spPr>
          <a:xfrm>
            <a:off x="2076198" y="128986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IDO1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0140C5F-CE2A-40C6-8BEF-1BAF8BC32BE4}"/>
              </a:ext>
            </a:extLst>
          </p:cNvPr>
          <p:cNvSpPr/>
          <p:nvPr/>
        </p:nvSpPr>
        <p:spPr>
          <a:xfrm>
            <a:off x="1631143" y="3118367"/>
            <a:ext cx="1576253" cy="369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854DF58-3A0B-4D58-992D-67F929E55737}"/>
              </a:ext>
            </a:extLst>
          </p:cNvPr>
          <p:cNvSpPr txBox="1"/>
          <p:nvPr/>
        </p:nvSpPr>
        <p:spPr>
          <a:xfrm>
            <a:off x="723142" y="4754519"/>
            <a:ext cx="4652236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pcDNA3.1+pcDNA3.1-Notch1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pcDNA3.1-DLC-1+pcDNA3.1-Notch1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8A934C0-6750-43EC-8FEE-2B4F8176FEA2}"/>
              </a:ext>
            </a:extLst>
          </p:cNvPr>
          <p:cNvSpPr txBox="1"/>
          <p:nvPr/>
        </p:nvSpPr>
        <p:spPr>
          <a:xfrm>
            <a:off x="1718684" y="27316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9212341-C6E4-40BF-B10A-1C7EC1EED2CC}"/>
              </a:ext>
            </a:extLst>
          </p:cNvPr>
          <p:cNvSpPr txBox="1"/>
          <p:nvPr/>
        </p:nvSpPr>
        <p:spPr>
          <a:xfrm>
            <a:off x="2086826" y="27316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35AEF24-9C3E-4947-BE58-AE0287270473}"/>
              </a:ext>
            </a:extLst>
          </p:cNvPr>
          <p:cNvSpPr txBox="1"/>
          <p:nvPr/>
        </p:nvSpPr>
        <p:spPr>
          <a:xfrm>
            <a:off x="2475406" y="27316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C57F5CC-973B-4FBC-A288-19D1717F7410}"/>
              </a:ext>
            </a:extLst>
          </p:cNvPr>
          <p:cNvSpPr txBox="1"/>
          <p:nvPr/>
        </p:nvSpPr>
        <p:spPr>
          <a:xfrm>
            <a:off x="2848624" y="27316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7A8339D-D822-40FF-BEB5-B8228E6B3E94}"/>
              </a:ext>
            </a:extLst>
          </p:cNvPr>
          <p:cNvSpPr txBox="1"/>
          <p:nvPr/>
        </p:nvSpPr>
        <p:spPr>
          <a:xfrm>
            <a:off x="3351248" y="1364831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2936847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EA604E9-4CFB-425A-8523-1F8423B0E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79" y="641792"/>
            <a:ext cx="3956647" cy="371888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3BA34B8-AC17-4CB3-B515-220724F86E5B}"/>
              </a:ext>
            </a:extLst>
          </p:cNvPr>
          <p:cNvSpPr txBox="1"/>
          <p:nvPr/>
        </p:nvSpPr>
        <p:spPr>
          <a:xfrm>
            <a:off x="1221168" y="229867"/>
            <a:ext cx="3308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(Cytoplasm)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5F29F03-B860-4A62-84C2-54DAFFAF7632}"/>
              </a:ext>
            </a:extLst>
          </p:cNvPr>
          <p:cNvSpPr txBox="1"/>
          <p:nvPr/>
        </p:nvSpPr>
        <p:spPr>
          <a:xfrm>
            <a:off x="7377126" y="229867"/>
            <a:ext cx="3041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(Nucleus)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C02E0E3-5205-45EA-A28D-8718A66B7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150" y="641792"/>
            <a:ext cx="3956798" cy="4887299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4D7AC9B-FA78-4E53-87AE-3FF6C420F7E6}"/>
              </a:ext>
            </a:extLst>
          </p:cNvPr>
          <p:cNvSpPr txBox="1"/>
          <p:nvPr/>
        </p:nvSpPr>
        <p:spPr>
          <a:xfrm>
            <a:off x="2019379" y="5537787"/>
            <a:ext cx="2218877" cy="13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66699F8-E7ED-4685-92DA-8669ABA9C5AE}"/>
              </a:ext>
            </a:extLst>
          </p:cNvPr>
          <p:cNvSpPr/>
          <p:nvPr/>
        </p:nvSpPr>
        <p:spPr>
          <a:xfrm>
            <a:off x="2355915" y="3395614"/>
            <a:ext cx="2350658" cy="609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2CA2C68-A103-480E-A836-F1A5F65296A5}"/>
              </a:ext>
            </a:extLst>
          </p:cNvPr>
          <p:cNvSpPr txBox="1"/>
          <p:nvPr/>
        </p:nvSpPr>
        <p:spPr>
          <a:xfrm>
            <a:off x="2640321" y="28900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1467EE7-6E74-4293-B40C-C40DD0D45C6B}"/>
              </a:ext>
            </a:extLst>
          </p:cNvPr>
          <p:cNvSpPr txBox="1"/>
          <p:nvPr/>
        </p:nvSpPr>
        <p:spPr>
          <a:xfrm>
            <a:off x="3128818" y="28900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19ED387-FA45-413F-8550-4B046E79BF09}"/>
              </a:ext>
            </a:extLst>
          </p:cNvPr>
          <p:cNvSpPr txBox="1"/>
          <p:nvPr/>
        </p:nvSpPr>
        <p:spPr>
          <a:xfrm>
            <a:off x="3646427" y="28900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1ED4329-F00F-4B96-A73F-E056118E999C}"/>
              </a:ext>
            </a:extLst>
          </p:cNvPr>
          <p:cNvSpPr txBox="1"/>
          <p:nvPr/>
        </p:nvSpPr>
        <p:spPr>
          <a:xfrm>
            <a:off x="4180805" y="28900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AB9E9CBE-7A56-4B66-9839-BC6FD41007B1}"/>
              </a:ext>
            </a:extLst>
          </p:cNvPr>
          <p:cNvSpPr/>
          <p:nvPr/>
        </p:nvSpPr>
        <p:spPr>
          <a:xfrm>
            <a:off x="8321363" y="3435056"/>
            <a:ext cx="2350658" cy="609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BBF3CD6-8DF4-4B40-95F7-3CA927F3367E}"/>
              </a:ext>
            </a:extLst>
          </p:cNvPr>
          <p:cNvSpPr txBox="1"/>
          <p:nvPr/>
        </p:nvSpPr>
        <p:spPr>
          <a:xfrm>
            <a:off x="8605769" y="29294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4D58E1D-3D5B-408F-A52A-8956E3CDFBFD}"/>
              </a:ext>
            </a:extLst>
          </p:cNvPr>
          <p:cNvSpPr txBox="1"/>
          <p:nvPr/>
        </p:nvSpPr>
        <p:spPr>
          <a:xfrm>
            <a:off x="9094266" y="29294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EB72ACE-C9FE-491D-8A35-77804B5FDBAE}"/>
              </a:ext>
            </a:extLst>
          </p:cNvPr>
          <p:cNvSpPr txBox="1"/>
          <p:nvPr/>
        </p:nvSpPr>
        <p:spPr>
          <a:xfrm>
            <a:off x="9611875" y="29294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DD52D60-46BB-48BB-89EA-9EB072757E85}"/>
              </a:ext>
            </a:extLst>
          </p:cNvPr>
          <p:cNvSpPr txBox="1"/>
          <p:nvPr/>
        </p:nvSpPr>
        <p:spPr>
          <a:xfrm>
            <a:off x="10146253" y="29294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3BB4ED5-0550-420C-A698-C2D815F9814A}"/>
              </a:ext>
            </a:extLst>
          </p:cNvPr>
          <p:cNvSpPr txBox="1"/>
          <p:nvPr/>
        </p:nvSpPr>
        <p:spPr>
          <a:xfrm>
            <a:off x="8062990" y="5522648"/>
            <a:ext cx="2233304" cy="13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232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9184F6A4-1ED5-4BDD-9A98-BE1ECC2B1A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6967" y="457014"/>
            <a:ext cx="3770272" cy="496466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E990E08-4C85-44DF-94A7-6C85A2B010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288" y="457014"/>
            <a:ext cx="3964340" cy="496257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88D7C74-9CD4-4AA7-A706-4D43504DC109}"/>
              </a:ext>
            </a:extLst>
          </p:cNvPr>
          <p:cNvSpPr txBox="1"/>
          <p:nvPr/>
        </p:nvSpPr>
        <p:spPr>
          <a:xfrm>
            <a:off x="1429867" y="87682"/>
            <a:ext cx="332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(Cytoplasm)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64CD4D7-B93E-4407-AE26-ADA3030A80D9}"/>
              </a:ext>
            </a:extLst>
          </p:cNvPr>
          <p:cNvSpPr txBox="1"/>
          <p:nvPr/>
        </p:nvSpPr>
        <p:spPr>
          <a:xfrm>
            <a:off x="7029335" y="87682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(Nucleus)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F608979-FCF4-43DD-9D67-06CE3602B723}"/>
              </a:ext>
            </a:extLst>
          </p:cNvPr>
          <p:cNvSpPr txBox="1"/>
          <p:nvPr/>
        </p:nvSpPr>
        <p:spPr>
          <a:xfrm>
            <a:off x="2474920" y="24327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D8ED0B4-267B-47F3-976C-D63EF1A9F5E7}"/>
              </a:ext>
            </a:extLst>
          </p:cNvPr>
          <p:cNvSpPr txBox="1"/>
          <p:nvPr/>
        </p:nvSpPr>
        <p:spPr>
          <a:xfrm>
            <a:off x="2963417" y="24327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081658D-AC0E-4123-82FE-FEB9D6446BC6}"/>
              </a:ext>
            </a:extLst>
          </p:cNvPr>
          <p:cNvSpPr txBox="1"/>
          <p:nvPr/>
        </p:nvSpPr>
        <p:spPr>
          <a:xfrm>
            <a:off x="3481026" y="24327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64B76A4-2881-4FF1-AAE1-FE55A2E03FA4}"/>
              </a:ext>
            </a:extLst>
          </p:cNvPr>
          <p:cNvSpPr txBox="1"/>
          <p:nvPr/>
        </p:nvSpPr>
        <p:spPr>
          <a:xfrm>
            <a:off x="4015404" y="24327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1B70D0-4D44-4C2B-B5CC-991ECDA3D90C}"/>
              </a:ext>
            </a:extLst>
          </p:cNvPr>
          <p:cNvSpPr txBox="1"/>
          <p:nvPr/>
        </p:nvSpPr>
        <p:spPr>
          <a:xfrm>
            <a:off x="8261199" y="311528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5F9ACF6-1DBE-4690-8D22-4E38474C3678}"/>
              </a:ext>
            </a:extLst>
          </p:cNvPr>
          <p:cNvSpPr txBox="1"/>
          <p:nvPr/>
        </p:nvSpPr>
        <p:spPr>
          <a:xfrm>
            <a:off x="8818521" y="311528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6837347-736C-4D01-8727-F1A6E42161B9}"/>
              </a:ext>
            </a:extLst>
          </p:cNvPr>
          <p:cNvSpPr txBox="1"/>
          <p:nvPr/>
        </p:nvSpPr>
        <p:spPr>
          <a:xfrm>
            <a:off x="9336130" y="311528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F16E8C8-CE3B-43C7-953A-2D5F2711B37A}"/>
              </a:ext>
            </a:extLst>
          </p:cNvPr>
          <p:cNvSpPr txBox="1"/>
          <p:nvPr/>
        </p:nvSpPr>
        <p:spPr>
          <a:xfrm>
            <a:off x="9870508" y="311528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1A18F6D-81CB-414D-B6E7-6E1D955634DC}"/>
              </a:ext>
            </a:extLst>
          </p:cNvPr>
          <p:cNvSpPr/>
          <p:nvPr/>
        </p:nvSpPr>
        <p:spPr>
          <a:xfrm>
            <a:off x="2230194" y="2960764"/>
            <a:ext cx="2260065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C03DEBF-373F-4D75-B8EC-1386724E48B9}"/>
              </a:ext>
            </a:extLst>
          </p:cNvPr>
          <p:cNvSpPr/>
          <p:nvPr/>
        </p:nvSpPr>
        <p:spPr>
          <a:xfrm>
            <a:off x="7988570" y="3495155"/>
            <a:ext cx="2323991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5C5E7AF-37A2-4C4E-B434-37BDBF65A5C0}"/>
              </a:ext>
            </a:extLst>
          </p:cNvPr>
          <p:cNvSpPr txBox="1"/>
          <p:nvPr/>
        </p:nvSpPr>
        <p:spPr>
          <a:xfrm>
            <a:off x="2096609" y="5423987"/>
            <a:ext cx="2218877" cy="13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0FDA05-2326-453E-B284-57AF63950A33}"/>
              </a:ext>
            </a:extLst>
          </p:cNvPr>
          <p:cNvSpPr txBox="1"/>
          <p:nvPr/>
        </p:nvSpPr>
        <p:spPr>
          <a:xfrm>
            <a:off x="7859123" y="5410441"/>
            <a:ext cx="2218877" cy="13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83214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白板上写着字&#10;&#10;描述已自动生成">
            <a:extLst>
              <a:ext uri="{FF2B5EF4-FFF2-40B4-BE49-F238E27FC236}">
                <a16:creationId xmlns:a16="http://schemas.microsoft.com/office/drawing/2014/main" id="{96BD4D73-344C-4322-A58A-ECFBA634D8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4503" y="567032"/>
            <a:ext cx="3865779" cy="4419315"/>
          </a:xfrm>
          <a:prstGeom prst="rect">
            <a:avLst/>
          </a:prstGeom>
        </p:spPr>
      </p:pic>
      <p:pic>
        <p:nvPicPr>
          <p:cNvPr id="7" name="图片 6" descr="白板上写着字&#10;&#10;描述已自动生成">
            <a:extLst>
              <a:ext uri="{FF2B5EF4-FFF2-40B4-BE49-F238E27FC236}">
                <a16:creationId xmlns:a16="http://schemas.microsoft.com/office/drawing/2014/main" id="{81AE5C5E-E7D2-4238-B7EE-543AC39552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7809" y="497400"/>
            <a:ext cx="4030393" cy="448894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3BA34B8-AC17-4CB3-B515-220724F86E5B}"/>
              </a:ext>
            </a:extLst>
          </p:cNvPr>
          <p:cNvSpPr txBox="1"/>
          <p:nvPr/>
        </p:nvSpPr>
        <p:spPr>
          <a:xfrm>
            <a:off x="1245743" y="128068"/>
            <a:ext cx="3256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 (Cytoplasm)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5F29F03-B860-4A62-84C2-54DAFFAF7632}"/>
              </a:ext>
            </a:extLst>
          </p:cNvPr>
          <p:cNvSpPr txBox="1"/>
          <p:nvPr/>
        </p:nvSpPr>
        <p:spPr>
          <a:xfrm>
            <a:off x="8113575" y="128068"/>
            <a:ext cx="2974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 (Nucleus)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B6332F5-8485-46BF-96D9-48617B02B2E2}"/>
              </a:ext>
            </a:extLst>
          </p:cNvPr>
          <p:cNvSpPr txBox="1"/>
          <p:nvPr/>
        </p:nvSpPr>
        <p:spPr>
          <a:xfrm>
            <a:off x="2320942" y="29837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7C2BD32-7862-41AE-84BA-28047E3BB638}"/>
              </a:ext>
            </a:extLst>
          </p:cNvPr>
          <p:cNvSpPr txBox="1"/>
          <p:nvPr/>
        </p:nvSpPr>
        <p:spPr>
          <a:xfrm>
            <a:off x="2779943" y="29837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324BB58-5B29-4B2F-A36A-4C0DCE24AB99}"/>
              </a:ext>
            </a:extLst>
          </p:cNvPr>
          <p:cNvSpPr txBox="1"/>
          <p:nvPr/>
        </p:nvSpPr>
        <p:spPr>
          <a:xfrm>
            <a:off x="3199230" y="29837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04D7C40-4EC0-4990-89C8-FB88991C9DE5}"/>
              </a:ext>
            </a:extLst>
          </p:cNvPr>
          <p:cNvSpPr txBox="1"/>
          <p:nvPr/>
        </p:nvSpPr>
        <p:spPr>
          <a:xfrm>
            <a:off x="3674616" y="29837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80F4961-EE56-4D67-A07C-B67F708FB4D2}"/>
              </a:ext>
            </a:extLst>
          </p:cNvPr>
          <p:cNvSpPr txBox="1"/>
          <p:nvPr/>
        </p:nvSpPr>
        <p:spPr>
          <a:xfrm>
            <a:off x="9247768" y="299867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87A481E-AA20-47E5-9B43-0C0B9AE63286}"/>
              </a:ext>
            </a:extLst>
          </p:cNvPr>
          <p:cNvSpPr txBox="1"/>
          <p:nvPr/>
        </p:nvSpPr>
        <p:spPr>
          <a:xfrm>
            <a:off x="9716601" y="299867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091F740-8C93-49C2-9F96-03FB787CC8C5}"/>
              </a:ext>
            </a:extLst>
          </p:cNvPr>
          <p:cNvSpPr txBox="1"/>
          <p:nvPr/>
        </p:nvSpPr>
        <p:spPr>
          <a:xfrm>
            <a:off x="10135888" y="299867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13482B4-FC6C-47CD-AC35-B0248E387E13}"/>
              </a:ext>
            </a:extLst>
          </p:cNvPr>
          <p:cNvSpPr txBox="1"/>
          <p:nvPr/>
        </p:nvSpPr>
        <p:spPr>
          <a:xfrm>
            <a:off x="10640770" y="299867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2BF84B4-B59B-4ECA-9A68-673E0A4DA903}"/>
              </a:ext>
            </a:extLst>
          </p:cNvPr>
          <p:cNvSpPr/>
          <p:nvPr/>
        </p:nvSpPr>
        <p:spPr>
          <a:xfrm>
            <a:off x="2142739" y="3353072"/>
            <a:ext cx="2008139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CA5B5F0-D974-4C7E-96D8-9F43F1445C37}"/>
              </a:ext>
            </a:extLst>
          </p:cNvPr>
          <p:cNvSpPr/>
          <p:nvPr/>
        </p:nvSpPr>
        <p:spPr>
          <a:xfrm>
            <a:off x="9012613" y="3373230"/>
            <a:ext cx="2108232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AB649FC-2292-4085-B6D6-3323ACEE06BD}"/>
              </a:ext>
            </a:extLst>
          </p:cNvPr>
          <p:cNvSpPr txBox="1"/>
          <p:nvPr/>
        </p:nvSpPr>
        <p:spPr>
          <a:xfrm>
            <a:off x="2142739" y="5096614"/>
            <a:ext cx="2218877" cy="13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1ACC4CC-6A61-411B-ACC5-C9C9BB2AF813}"/>
              </a:ext>
            </a:extLst>
          </p:cNvPr>
          <p:cNvSpPr txBox="1"/>
          <p:nvPr/>
        </p:nvSpPr>
        <p:spPr>
          <a:xfrm>
            <a:off x="8782179" y="5096613"/>
            <a:ext cx="2218877" cy="13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pcDNA3.1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Ca5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0406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514B700E-2D17-48A0-A300-F8C732E23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891" y="590119"/>
            <a:ext cx="2639797" cy="378594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BE05E04-3160-4AB2-8711-1CC326FC7129}"/>
              </a:ext>
            </a:extLst>
          </p:cNvPr>
          <p:cNvSpPr txBox="1"/>
          <p:nvPr/>
        </p:nvSpPr>
        <p:spPr>
          <a:xfrm>
            <a:off x="1104828" y="19582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41C2591-E2E1-4274-ADE8-E87F355FFCF4}"/>
              </a:ext>
            </a:extLst>
          </p:cNvPr>
          <p:cNvSpPr txBox="1"/>
          <p:nvPr/>
        </p:nvSpPr>
        <p:spPr>
          <a:xfrm>
            <a:off x="1563829" y="19582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42838D7-737C-4E66-86BB-0A51FC406829}"/>
              </a:ext>
            </a:extLst>
          </p:cNvPr>
          <p:cNvSpPr txBox="1"/>
          <p:nvPr/>
        </p:nvSpPr>
        <p:spPr>
          <a:xfrm>
            <a:off x="2020060" y="19582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57AE92-C147-4B36-A7CC-80C7E7BAC297}"/>
              </a:ext>
            </a:extLst>
          </p:cNvPr>
          <p:cNvSpPr txBox="1"/>
          <p:nvPr/>
        </p:nvSpPr>
        <p:spPr>
          <a:xfrm>
            <a:off x="2467738" y="19582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A244874-AB22-4618-9F07-7994346FCFAB}"/>
              </a:ext>
            </a:extLst>
          </p:cNvPr>
          <p:cNvSpPr txBox="1"/>
          <p:nvPr/>
        </p:nvSpPr>
        <p:spPr>
          <a:xfrm>
            <a:off x="2945924" y="19582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FC7B22C-95F8-4BE3-8138-75307DE26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665" y="590119"/>
            <a:ext cx="3419475" cy="4572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FFC1C12-A206-49CF-9C03-894F1DD4EFDC}"/>
              </a:ext>
            </a:extLst>
          </p:cNvPr>
          <p:cNvSpPr txBox="1"/>
          <p:nvPr/>
        </p:nvSpPr>
        <p:spPr>
          <a:xfrm>
            <a:off x="4816180" y="19599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436287B-F2A7-4DF8-B689-A9A7072E85A3}"/>
              </a:ext>
            </a:extLst>
          </p:cNvPr>
          <p:cNvSpPr txBox="1"/>
          <p:nvPr/>
        </p:nvSpPr>
        <p:spPr>
          <a:xfrm>
            <a:off x="5379956" y="19599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9644952-8DED-4E3A-B9BF-AB6708FCF902}"/>
              </a:ext>
            </a:extLst>
          </p:cNvPr>
          <p:cNvSpPr txBox="1"/>
          <p:nvPr/>
        </p:nvSpPr>
        <p:spPr>
          <a:xfrm>
            <a:off x="5931437" y="19599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B2BA6AF-D9DE-4D8C-8B92-84A35C5D0F7B}"/>
              </a:ext>
            </a:extLst>
          </p:cNvPr>
          <p:cNvSpPr txBox="1"/>
          <p:nvPr/>
        </p:nvSpPr>
        <p:spPr>
          <a:xfrm>
            <a:off x="6474365" y="19599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F246E6E-001A-4E67-8643-29B59EC01C40}"/>
              </a:ext>
            </a:extLst>
          </p:cNvPr>
          <p:cNvSpPr txBox="1"/>
          <p:nvPr/>
        </p:nvSpPr>
        <p:spPr>
          <a:xfrm>
            <a:off x="7019226" y="19599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E2FECAB-0E29-4D9A-848C-76D0A39C7165}"/>
              </a:ext>
            </a:extLst>
          </p:cNvPr>
          <p:cNvSpPr txBox="1"/>
          <p:nvPr/>
        </p:nvSpPr>
        <p:spPr>
          <a:xfrm>
            <a:off x="1076347" y="129102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Hes1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2357FD2-C07E-4220-B249-97EDBD6FBC44}"/>
              </a:ext>
            </a:extLst>
          </p:cNvPr>
          <p:cNvSpPr txBox="1"/>
          <p:nvPr/>
        </p:nvSpPr>
        <p:spPr>
          <a:xfrm>
            <a:off x="5402492" y="129102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Hey1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3EBC160-E6AA-4180-8947-6BAE92937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8724" y="590119"/>
            <a:ext cx="2943225" cy="4572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28DAA11B-0F09-4B2F-9DA3-F36DE6B7BA0A}"/>
              </a:ext>
            </a:extLst>
          </p:cNvPr>
          <p:cNvSpPr txBox="1"/>
          <p:nvPr/>
        </p:nvSpPr>
        <p:spPr>
          <a:xfrm>
            <a:off x="9215916" y="10601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AC55F0E-6D45-4019-BF0C-A234951881F9}"/>
              </a:ext>
            </a:extLst>
          </p:cNvPr>
          <p:cNvSpPr txBox="1"/>
          <p:nvPr/>
        </p:nvSpPr>
        <p:spPr>
          <a:xfrm>
            <a:off x="9779692" y="10601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BF9CDC-E988-4912-8001-436BD2CE0829}"/>
              </a:ext>
            </a:extLst>
          </p:cNvPr>
          <p:cNvSpPr txBox="1"/>
          <p:nvPr/>
        </p:nvSpPr>
        <p:spPr>
          <a:xfrm>
            <a:off x="10331173" y="10601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5ACD8C7-B97C-4CB5-B421-70A6B5E4E6E0}"/>
              </a:ext>
            </a:extLst>
          </p:cNvPr>
          <p:cNvSpPr txBox="1"/>
          <p:nvPr/>
        </p:nvSpPr>
        <p:spPr>
          <a:xfrm>
            <a:off x="10874101" y="10601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6CABF8D-4589-4EB7-8619-1F80427709E7}"/>
              </a:ext>
            </a:extLst>
          </p:cNvPr>
          <p:cNvSpPr txBox="1"/>
          <p:nvPr/>
        </p:nvSpPr>
        <p:spPr>
          <a:xfrm>
            <a:off x="11418962" y="10601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6027C57-A1F1-4F3B-8F5D-F25175702B7D}"/>
              </a:ext>
            </a:extLst>
          </p:cNvPr>
          <p:cNvSpPr txBox="1"/>
          <p:nvPr/>
        </p:nvSpPr>
        <p:spPr>
          <a:xfrm>
            <a:off x="9419419" y="129102"/>
            <a:ext cx="2123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GAPDH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FE000FC-28FC-4F4F-B600-4771B3BEFCA6}"/>
              </a:ext>
            </a:extLst>
          </p:cNvPr>
          <p:cNvSpPr/>
          <p:nvPr/>
        </p:nvSpPr>
        <p:spPr>
          <a:xfrm>
            <a:off x="1038981" y="2327599"/>
            <a:ext cx="2343707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573D3CA-3FEB-485C-AE9F-F28F4DAF9F67}"/>
              </a:ext>
            </a:extLst>
          </p:cNvPr>
          <p:cNvSpPr/>
          <p:nvPr/>
        </p:nvSpPr>
        <p:spPr>
          <a:xfrm>
            <a:off x="4675519" y="2351295"/>
            <a:ext cx="2749158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586B486-FC68-4174-A7A7-F2496A0030E6}"/>
              </a:ext>
            </a:extLst>
          </p:cNvPr>
          <p:cNvSpPr/>
          <p:nvPr/>
        </p:nvSpPr>
        <p:spPr>
          <a:xfrm>
            <a:off x="9081941" y="1511323"/>
            <a:ext cx="2749158" cy="51707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4329EFB-E8C9-4859-8FF3-5A22FD8E9D7D}"/>
              </a:ext>
            </a:extLst>
          </p:cNvPr>
          <p:cNvSpPr txBox="1"/>
          <p:nvPr/>
        </p:nvSpPr>
        <p:spPr>
          <a:xfrm>
            <a:off x="953350" y="4745395"/>
            <a:ext cx="120738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1#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2# 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1#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2#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2699970-9119-42E6-85A8-9854AB3D383C}"/>
              </a:ext>
            </a:extLst>
          </p:cNvPr>
          <p:cNvSpPr txBox="1"/>
          <p:nvPr/>
        </p:nvSpPr>
        <p:spPr>
          <a:xfrm>
            <a:off x="5790002" y="5184088"/>
            <a:ext cx="120738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1#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2# 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1#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2#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5857E3E-66EE-414F-8E74-3CFEFF4DA227}"/>
              </a:ext>
            </a:extLst>
          </p:cNvPr>
          <p:cNvSpPr txBox="1"/>
          <p:nvPr/>
        </p:nvSpPr>
        <p:spPr>
          <a:xfrm>
            <a:off x="9929733" y="5195964"/>
            <a:ext cx="120738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1#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2# 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1#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2#</a:t>
            </a:r>
          </a:p>
        </p:txBody>
      </p:sp>
    </p:spTree>
    <p:extLst>
      <p:ext uri="{BB962C8B-B14F-4D97-AF65-F5344CB8AC3E}">
        <p14:creationId xmlns:p14="http://schemas.microsoft.com/office/powerpoint/2010/main" val="4240080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B553C366-2F3B-4257-A464-BAB709C8CC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07"/>
          <a:stretch/>
        </p:blipFill>
        <p:spPr>
          <a:xfrm>
            <a:off x="1064340" y="532224"/>
            <a:ext cx="2108731" cy="41846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FAE9899-6A8B-4B9F-B63D-B1608D996283}"/>
              </a:ext>
            </a:extLst>
          </p:cNvPr>
          <p:cNvSpPr txBox="1"/>
          <p:nvPr/>
        </p:nvSpPr>
        <p:spPr>
          <a:xfrm>
            <a:off x="1199074" y="139766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Hes1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C7D8C53-A1F6-49C0-9867-93A4939F7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768" y="532224"/>
            <a:ext cx="2749617" cy="36681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6208D62-733A-4E40-87D1-8E1E9C739CD9}"/>
              </a:ext>
            </a:extLst>
          </p:cNvPr>
          <p:cNvSpPr txBox="1"/>
          <p:nvPr/>
        </p:nvSpPr>
        <p:spPr>
          <a:xfrm>
            <a:off x="4552840" y="139766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Hey1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108153-B5C6-4E71-810F-9A9C6D110D61}"/>
              </a:ext>
            </a:extLst>
          </p:cNvPr>
          <p:cNvSpPr txBox="1"/>
          <p:nvPr/>
        </p:nvSpPr>
        <p:spPr>
          <a:xfrm>
            <a:off x="1749127" y="18862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FC6D08-0239-4E5E-9DE3-D61FA41CD181}"/>
              </a:ext>
            </a:extLst>
          </p:cNvPr>
          <p:cNvSpPr txBox="1"/>
          <p:nvPr/>
        </p:nvSpPr>
        <p:spPr>
          <a:xfrm>
            <a:off x="2245072" y="18862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1C5D83F-A552-4FB1-8893-D3E76B6DC5BE}"/>
              </a:ext>
            </a:extLst>
          </p:cNvPr>
          <p:cNvSpPr txBox="1"/>
          <p:nvPr/>
        </p:nvSpPr>
        <p:spPr>
          <a:xfrm>
            <a:off x="2756719" y="18862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F961AD9-6C5F-4A71-AD14-EF7FB9590EB7}"/>
              </a:ext>
            </a:extLst>
          </p:cNvPr>
          <p:cNvSpPr txBox="1"/>
          <p:nvPr/>
        </p:nvSpPr>
        <p:spPr>
          <a:xfrm>
            <a:off x="5185076" y="140668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109A2F0-640C-424F-8C20-60EFC413A48B}"/>
              </a:ext>
            </a:extLst>
          </p:cNvPr>
          <p:cNvSpPr txBox="1"/>
          <p:nvPr/>
        </p:nvSpPr>
        <p:spPr>
          <a:xfrm>
            <a:off x="5681021" y="140668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842B9AF-4236-4DF4-8546-4E71568C790C}"/>
              </a:ext>
            </a:extLst>
          </p:cNvPr>
          <p:cNvSpPr txBox="1"/>
          <p:nvPr/>
        </p:nvSpPr>
        <p:spPr>
          <a:xfrm>
            <a:off x="6192668" y="140668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16A42EC-24BA-47A3-9D97-EDD43895D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3180" y="534690"/>
            <a:ext cx="3114675" cy="45720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856B8DEF-0BA4-4882-8212-D5272A2008ED}"/>
              </a:ext>
            </a:extLst>
          </p:cNvPr>
          <p:cNvSpPr txBox="1"/>
          <p:nvPr/>
        </p:nvSpPr>
        <p:spPr>
          <a:xfrm>
            <a:off x="8146108" y="237434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D2C44E-8B16-4320-A586-2C690D764AE7}"/>
              </a:ext>
            </a:extLst>
          </p:cNvPr>
          <p:cNvSpPr txBox="1"/>
          <p:nvPr/>
        </p:nvSpPr>
        <p:spPr>
          <a:xfrm>
            <a:off x="8743650" y="237434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66EC45-4C98-42B4-9439-B8C4FC6051C9}"/>
              </a:ext>
            </a:extLst>
          </p:cNvPr>
          <p:cNvSpPr txBox="1"/>
          <p:nvPr/>
        </p:nvSpPr>
        <p:spPr>
          <a:xfrm>
            <a:off x="9338423" y="237434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2DBB927-7DCA-417F-BDCD-1F628D896C62}"/>
              </a:ext>
            </a:extLst>
          </p:cNvPr>
          <p:cNvSpPr txBox="1"/>
          <p:nvPr/>
        </p:nvSpPr>
        <p:spPr>
          <a:xfrm>
            <a:off x="8459197" y="139766"/>
            <a:ext cx="210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GAPDH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C9CEFCC-98DA-4CF0-AB74-3E1A1879A108}"/>
              </a:ext>
            </a:extLst>
          </p:cNvPr>
          <p:cNvSpPr/>
          <p:nvPr/>
        </p:nvSpPr>
        <p:spPr>
          <a:xfrm>
            <a:off x="1532181" y="2271313"/>
            <a:ext cx="1620450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F6A462D-1512-4C1E-8206-2406EE404BC5}"/>
              </a:ext>
            </a:extLst>
          </p:cNvPr>
          <p:cNvSpPr/>
          <p:nvPr/>
        </p:nvSpPr>
        <p:spPr>
          <a:xfrm>
            <a:off x="5170878" y="1999400"/>
            <a:ext cx="1620450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194B655-687C-422C-8F3D-33934A7AF116}"/>
              </a:ext>
            </a:extLst>
          </p:cNvPr>
          <p:cNvSpPr/>
          <p:nvPr/>
        </p:nvSpPr>
        <p:spPr>
          <a:xfrm>
            <a:off x="7983163" y="2887194"/>
            <a:ext cx="1859582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B04562D-9781-4F32-89DB-C0C9C5750126}"/>
              </a:ext>
            </a:extLst>
          </p:cNvPr>
          <p:cNvSpPr txBox="1"/>
          <p:nvPr/>
        </p:nvSpPr>
        <p:spPr>
          <a:xfrm>
            <a:off x="1369585" y="5250205"/>
            <a:ext cx="15118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control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(10 M)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(10 M)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19BC76-FD07-4AB2-B9F9-B3A6F003CC1A}"/>
              </a:ext>
            </a:extLst>
          </p:cNvPr>
          <p:cNvSpPr txBox="1"/>
          <p:nvPr/>
        </p:nvSpPr>
        <p:spPr>
          <a:xfrm>
            <a:off x="4899790" y="5250205"/>
            <a:ext cx="15118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control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(10 M)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(10 M)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D288BA5-E4B1-48AA-A8D2-7B919AAA2EAD}"/>
              </a:ext>
            </a:extLst>
          </p:cNvPr>
          <p:cNvSpPr txBox="1"/>
          <p:nvPr/>
        </p:nvSpPr>
        <p:spPr>
          <a:xfrm>
            <a:off x="8764572" y="5250205"/>
            <a:ext cx="15118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control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(10 M)</a:t>
            </a: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(10 M)</a:t>
            </a:r>
          </a:p>
        </p:txBody>
      </p:sp>
    </p:spTree>
    <p:extLst>
      <p:ext uri="{BB962C8B-B14F-4D97-AF65-F5344CB8AC3E}">
        <p14:creationId xmlns:p14="http://schemas.microsoft.com/office/powerpoint/2010/main" val="2274600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包含 飞行, 空气, 鸟, 空地&#10;&#10;描述已自动生成">
            <a:extLst>
              <a:ext uri="{FF2B5EF4-FFF2-40B4-BE49-F238E27FC236}">
                <a16:creationId xmlns:a16="http://schemas.microsoft.com/office/drawing/2014/main" id="{6713A808-C3D9-4504-900F-ACF253553D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318"/>
          <a:stretch/>
        </p:blipFill>
        <p:spPr>
          <a:xfrm>
            <a:off x="1052034" y="492539"/>
            <a:ext cx="4422648" cy="460835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F8A7B12A-7810-46F0-A478-B248B5869F74}"/>
              </a:ext>
            </a:extLst>
          </p:cNvPr>
          <p:cNvSpPr txBox="1"/>
          <p:nvPr/>
        </p:nvSpPr>
        <p:spPr>
          <a:xfrm>
            <a:off x="2047597" y="123207"/>
            <a:ext cx="2668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7E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IDO1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DAPT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26DC0BE-805D-4384-A684-8A0ABCCB8A63}"/>
              </a:ext>
            </a:extLst>
          </p:cNvPr>
          <p:cNvSpPr txBox="1"/>
          <p:nvPr/>
        </p:nvSpPr>
        <p:spPr>
          <a:xfrm>
            <a:off x="2143128" y="5100897"/>
            <a:ext cx="2840778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7626E76-B395-4A64-8E57-044C71AAB9F5}"/>
              </a:ext>
            </a:extLst>
          </p:cNvPr>
          <p:cNvSpPr txBox="1"/>
          <p:nvPr/>
        </p:nvSpPr>
        <p:spPr>
          <a:xfrm>
            <a:off x="3019041" y="31352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8F5FC56-AE4B-4A8E-9836-FB53EEDD6748}"/>
              </a:ext>
            </a:extLst>
          </p:cNvPr>
          <p:cNvSpPr txBox="1"/>
          <p:nvPr/>
        </p:nvSpPr>
        <p:spPr>
          <a:xfrm>
            <a:off x="3645190" y="31352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1AE7B61-CD7D-4523-9388-7FF46D7676FC}"/>
              </a:ext>
            </a:extLst>
          </p:cNvPr>
          <p:cNvSpPr txBox="1"/>
          <p:nvPr/>
        </p:nvSpPr>
        <p:spPr>
          <a:xfrm>
            <a:off x="4221795" y="31352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967B55F-52CB-4657-B254-AE65AC3C71CD}"/>
              </a:ext>
            </a:extLst>
          </p:cNvPr>
          <p:cNvSpPr txBox="1"/>
          <p:nvPr/>
        </p:nvSpPr>
        <p:spPr>
          <a:xfrm>
            <a:off x="4785671" y="31352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DDD2F16-DA28-4100-9E61-A2914B9941C2}"/>
              </a:ext>
            </a:extLst>
          </p:cNvPr>
          <p:cNvSpPr/>
          <p:nvPr/>
        </p:nvSpPr>
        <p:spPr>
          <a:xfrm>
            <a:off x="2753651" y="3682795"/>
            <a:ext cx="2613250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F862C8-8F48-4D3C-BFFD-162CFC3F8504}"/>
              </a:ext>
            </a:extLst>
          </p:cNvPr>
          <p:cNvSpPr txBox="1"/>
          <p:nvPr/>
        </p:nvSpPr>
        <p:spPr>
          <a:xfrm>
            <a:off x="7823288" y="123207"/>
            <a:ext cx="24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7E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IDO1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 descr="一些文字和图案&#10;&#10;描述已自动生成">
            <a:extLst>
              <a:ext uri="{FF2B5EF4-FFF2-40B4-BE49-F238E27FC236}">
                <a16:creationId xmlns:a16="http://schemas.microsoft.com/office/drawing/2014/main" id="{8C728F2C-6E2E-40E7-B362-FA8069DDF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0245" y="602354"/>
            <a:ext cx="5428194" cy="4128951"/>
          </a:xfrm>
          <a:custGeom>
            <a:avLst/>
            <a:gdLst>
              <a:gd name="connsiteX0" fmla="*/ 991253 w 5428194"/>
              <a:gd name="connsiteY0" fmla="*/ 601981 h 4128951"/>
              <a:gd name="connsiteX1" fmla="*/ 991253 w 5428194"/>
              <a:gd name="connsiteY1" fmla="*/ 1455421 h 4128951"/>
              <a:gd name="connsiteX2" fmla="*/ 2532670 w 5428194"/>
              <a:gd name="connsiteY2" fmla="*/ 1455421 h 4128951"/>
              <a:gd name="connsiteX3" fmla="*/ 2532670 w 5428194"/>
              <a:gd name="connsiteY3" fmla="*/ 601981 h 4128951"/>
              <a:gd name="connsiteX4" fmla="*/ 0 w 5428194"/>
              <a:gd name="connsiteY4" fmla="*/ 0 h 4128951"/>
              <a:gd name="connsiteX5" fmla="*/ 5428194 w 5428194"/>
              <a:gd name="connsiteY5" fmla="*/ 0 h 4128951"/>
              <a:gd name="connsiteX6" fmla="*/ 5428194 w 5428194"/>
              <a:gd name="connsiteY6" fmla="*/ 4128951 h 4128951"/>
              <a:gd name="connsiteX7" fmla="*/ 0 w 5428194"/>
              <a:gd name="connsiteY7" fmla="*/ 4128951 h 4128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8194" h="4128951">
                <a:moveTo>
                  <a:pt x="991253" y="601981"/>
                </a:moveTo>
                <a:lnTo>
                  <a:pt x="991253" y="1455421"/>
                </a:lnTo>
                <a:lnTo>
                  <a:pt x="2532670" y="1455421"/>
                </a:lnTo>
                <a:lnTo>
                  <a:pt x="2532670" y="601981"/>
                </a:lnTo>
                <a:close/>
                <a:moveTo>
                  <a:pt x="0" y="0"/>
                </a:moveTo>
                <a:lnTo>
                  <a:pt x="5428194" y="0"/>
                </a:lnTo>
                <a:lnTo>
                  <a:pt x="5428194" y="4128951"/>
                </a:lnTo>
                <a:lnTo>
                  <a:pt x="0" y="4128951"/>
                </a:ln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CAE9053-89F1-4A6A-B755-774C2452E80D}"/>
              </a:ext>
            </a:extLst>
          </p:cNvPr>
          <p:cNvSpPr txBox="1"/>
          <p:nvPr/>
        </p:nvSpPr>
        <p:spPr>
          <a:xfrm>
            <a:off x="8951162" y="236910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C82B647-DC25-4C56-A605-7D8339E7A4C8}"/>
              </a:ext>
            </a:extLst>
          </p:cNvPr>
          <p:cNvSpPr txBox="1"/>
          <p:nvPr/>
        </p:nvSpPr>
        <p:spPr>
          <a:xfrm>
            <a:off x="9342175" y="236910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C59C6FC-182C-40F7-BBDD-F48B2B53D260}"/>
              </a:ext>
            </a:extLst>
          </p:cNvPr>
          <p:cNvSpPr txBox="1"/>
          <p:nvPr/>
        </p:nvSpPr>
        <p:spPr>
          <a:xfrm>
            <a:off x="9692352" y="236910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1F6975F-EF59-405C-9B26-620E0203F811}"/>
              </a:ext>
            </a:extLst>
          </p:cNvPr>
          <p:cNvSpPr txBox="1"/>
          <p:nvPr/>
        </p:nvSpPr>
        <p:spPr>
          <a:xfrm>
            <a:off x="10116889" y="236910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7329BC3-6551-4CF1-9471-DB5DF17A7A3C}"/>
              </a:ext>
            </a:extLst>
          </p:cNvPr>
          <p:cNvSpPr/>
          <p:nvPr/>
        </p:nvSpPr>
        <p:spPr>
          <a:xfrm>
            <a:off x="8951162" y="2738438"/>
            <a:ext cx="1636713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FCA31E3-528A-4A65-83A6-42A7884CF095}"/>
              </a:ext>
            </a:extLst>
          </p:cNvPr>
          <p:cNvSpPr txBox="1"/>
          <p:nvPr/>
        </p:nvSpPr>
        <p:spPr>
          <a:xfrm>
            <a:off x="8152747" y="4731305"/>
            <a:ext cx="2678938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F2622FA-CAF3-4BCF-9E84-1F4D4368E624}"/>
              </a:ext>
            </a:extLst>
          </p:cNvPr>
          <p:cNvSpPr txBox="1"/>
          <p:nvPr/>
        </p:nvSpPr>
        <p:spPr>
          <a:xfrm>
            <a:off x="7534468" y="1411394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1072881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钟表, 飞行, 飞机, 空气&#10;&#10;描述已自动生成">
            <a:extLst>
              <a:ext uri="{FF2B5EF4-FFF2-40B4-BE49-F238E27FC236}">
                <a16:creationId xmlns:a16="http://schemas.microsoft.com/office/drawing/2014/main" id="{FC15D5A3-8AC9-428B-AAB3-EF03D6DFCE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561"/>
          <a:stretch/>
        </p:blipFill>
        <p:spPr>
          <a:xfrm>
            <a:off x="1229766" y="572432"/>
            <a:ext cx="3372546" cy="46083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2FF985C-8825-400C-B964-2FF18394CFBD}"/>
              </a:ext>
            </a:extLst>
          </p:cNvPr>
          <p:cNvSpPr txBox="1"/>
          <p:nvPr/>
        </p:nvSpPr>
        <p:spPr>
          <a:xfrm>
            <a:off x="1486705" y="67223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7E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 (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DAPT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F20E863-B463-4FDD-8C29-D3DD3FC4F869}"/>
              </a:ext>
            </a:extLst>
          </p:cNvPr>
          <p:cNvSpPr txBox="1"/>
          <p:nvPr/>
        </p:nvSpPr>
        <p:spPr>
          <a:xfrm>
            <a:off x="2415148" y="34287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EC4BE1-4DFB-4F99-AAF5-0E695938AE8C}"/>
              </a:ext>
            </a:extLst>
          </p:cNvPr>
          <p:cNvSpPr txBox="1"/>
          <p:nvPr/>
        </p:nvSpPr>
        <p:spPr>
          <a:xfrm>
            <a:off x="3001969" y="34287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6F087F6-8D4B-43B7-B89E-F90A3E84CE6C}"/>
              </a:ext>
            </a:extLst>
          </p:cNvPr>
          <p:cNvSpPr txBox="1"/>
          <p:nvPr/>
        </p:nvSpPr>
        <p:spPr>
          <a:xfrm>
            <a:off x="3568742" y="34287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7800742-92EA-40EC-9E39-736C58753176}"/>
              </a:ext>
            </a:extLst>
          </p:cNvPr>
          <p:cNvSpPr txBox="1"/>
          <p:nvPr/>
        </p:nvSpPr>
        <p:spPr>
          <a:xfrm>
            <a:off x="4132618" y="34287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A01CC12-2667-41D7-8E01-A35FDBAAAD0F}"/>
              </a:ext>
            </a:extLst>
          </p:cNvPr>
          <p:cNvSpPr/>
          <p:nvPr/>
        </p:nvSpPr>
        <p:spPr>
          <a:xfrm>
            <a:off x="2160577" y="3798057"/>
            <a:ext cx="2441736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46C8719-B22D-4BFA-ABE1-6C627B3593C5}"/>
              </a:ext>
            </a:extLst>
          </p:cNvPr>
          <p:cNvSpPr txBox="1"/>
          <p:nvPr/>
        </p:nvSpPr>
        <p:spPr>
          <a:xfrm>
            <a:off x="1591922" y="5240625"/>
            <a:ext cx="2840778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580E6E8-0A82-47A4-8D28-3255150195AC}"/>
              </a:ext>
            </a:extLst>
          </p:cNvPr>
          <p:cNvSpPr txBox="1"/>
          <p:nvPr/>
        </p:nvSpPr>
        <p:spPr>
          <a:xfrm>
            <a:off x="7181557" y="93285"/>
            <a:ext cx="2597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7E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 (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GSI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 descr="水中的倒影&#10;&#10;描述已自动生成">
            <a:extLst>
              <a:ext uri="{FF2B5EF4-FFF2-40B4-BE49-F238E27FC236}">
                <a16:creationId xmlns:a16="http://schemas.microsoft.com/office/drawing/2014/main" id="{8FF90333-81E5-4FFB-8EDA-4D7A9004E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42863" y="572432"/>
            <a:ext cx="2458647" cy="4210301"/>
          </a:xfrm>
          <a:custGeom>
            <a:avLst/>
            <a:gdLst>
              <a:gd name="connsiteX0" fmla="*/ 1482968 w 2458647"/>
              <a:gd name="connsiteY0" fmla="*/ 575854 h 4210301"/>
              <a:gd name="connsiteX1" fmla="*/ 1482968 w 2458647"/>
              <a:gd name="connsiteY1" fmla="*/ 1255122 h 4210301"/>
              <a:gd name="connsiteX2" fmla="*/ 1827705 w 2458647"/>
              <a:gd name="connsiteY2" fmla="*/ 1255122 h 4210301"/>
              <a:gd name="connsiteX3" fmla="*/ 1827705 w 2458647"/>
              <a:gd name="connsiteY3" fmla="*/ 575854 h 4210301"/>
              <a:gd name="connsiteX4" fmla="*/ 0 w 2458647"/>
              <a:gd name="connsiteY4" fmla="*/ 0 h 4210301"/>
              <a:gd name="connsiteX5" fmla="*/ 2458647 w 2458647"/>
              <a:gd name="connsiteY5" fmla="*/ 0 h 4210301"/>
              <a:gd name="connsiteX6" fmla="*/ 2458647 w 2458647"/>
              <a:gd name="connsiteY6" fmla="*/ 4210301 h 4210301"/>
              <a:gd name="connsiteX7" fmla="*/ 0 w 2458647"/>
              <a:gd name="connsiteY7" fmla="*/ 4210301 h 421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58647" h="4210301">
                <a:moveTo>
                  <a:pt x="1482968" y="575854"/>
                </a:moveTo>
                <a:lnTo>
                  <a:pt x="1482968" y="1255122"/>
                </a:lnTo>
                <a:lnTo>
                  <a:pt x="1827705" y="1255122"/>
                </a:lnTo>
                <a:lnTo>
                  <a:pt x="1827705" y="575854"/>
                </a:lnTo>
                <a:close/>
                <a:moveTo>
                  <a:pt x="0" y="0"/>
                </a:moveTo>
                <a:lnTo>
                  <a:pt x="2458647" y="0"/>
                </a:lnTo>
                <a:lnTo>
                  <a:pt x="2458647" y="4210301"/>
                </a:lnTo>
                <a:lnTo>
                  <a:pt x="0" y="4210301"/>
                </a:lnTo>
                <a:close/>
              </a:path>
            </a:pathLst>
          </a:cu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8649879B-8D79-4E9B-9232-9F38296B8ECF}"/>
              </a:ext>
            </a:extLst>
          </p:cNvPr>
          <p:cNvSpPr txBox="1"/>
          <p:nvPr/>
        </p:nvSpPr>
        <p:spPr>
          <a:xfrm>
            <a:off x="7616288" y="20387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4F6D30D-F5A2-4C22-9EA1-5556EF063B74}"/>
              </a:ext>
            </a:extLst>
          </p:cNvPr>
          <p:cNvSpPr txBox="1"/>
          <p:nvPr/>
        </p:nvSpPr>
        <p:spPr>
          <a:xfrm>
            <a:off x="8007301" y="20387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801C038-3A66-4C06-B40B-97EBDCFA0D3B}"/>
              </a:ext>
            </a:extLst>
          </p:cNvPr>
          <p:cNvSpPr txBox="1"/>
          <p:nvPr/>
        </p:nvSpPr>
        <p:spPr>
          <a:xfrm>
            <a:off x="8357478" y="20387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1E58ECD-C3CD-4CC5-AC8A-0654C7246DD8}"/>
              </a:ext>
            </a:extLst>
          </p:cNvPr>
          <p:cNvSpPr txBox="1"/>
          <p:nvPr/>
        </p:nvSpPr>
        <p:spPr>
          <a:xfrm>
            <a:off x="8782015" y="20387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05BDB3D6-57D7-4646-BEA7-117916BAEC04}"/>
              </a:ext>
            </a:extLst>
          </p:cNvPr>
          <p:cNvSpPr/>
          <p:nvPr/>
        </p:nvSpPr>
        <p:spPr>
          <a:xfrm>
            <a:off x="7651125" y="2408071"/>
            <a:ext cx="1379810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C0CF813-3206-4957-8DEC-A0E9CB351594}"/>
              </a:ext>
            </a:extLst>
          </p:cNvPr>
          <p:cNvSpPr txBox="1"/>
          <p:nvPr/>
        </p:nvSpPr>
        <p:spPr>
          <a:xfrm>
            <a:off x="7442546" y="4892548"/>
            <a:ext cx="2678938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FDFCA38-B07F-42D0-A71F-B8EDACE1BA11}"/>
              </a:ext>
            </a:extLst>
          </p:cNvPr>
          <p:cNvSpPr txBox="1"/>
          <p:nvPr/>
        </p:nvSpPr>
        <p:spPr>
          <a:xfrm rot="16200000">
            <a:off x="8496861" y="1097466"/>
            <a:ext cx="14166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14307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白板上写着字&#10;&#10;描述已自动生成">
            <a:extLst>
              <a:ext uri="{FF2B5EF4-FFF2-40B4-BE49-F238E27FC236}">
                <a16:creationId xmlns:a16="http://schemas.microsoft.com/office/drawing/2014/main" id="{F89F12B4-A547-4F5E-9C2F-E766686476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9285" y="672777"/>
            <a:ext cx="2266122" cy="322859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14F6C8C-5EF8-4FBF-8632-478D5B4D526D}"/>
              </a:ext>
            </a:extLst>
          </p:cNvPr>
          <p:cNvSpPr txBox="1"/>
          <p:nvPr/>
        </p:nvSpPr>
        <p:spPr>
          <a:xfrm>
            <a:off x="1668508" y="131616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S1.D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IDO1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AE3C19F-A91A-46AD-B251-A171E249BC3D}"/>
              </a:ext>
            </a:extLst>
          </p:cNvPr>
          <p:cNvSpPr/>
          <p:nvPr/>
        </p:nvSpPr>
        <p:spPr>
          <a:xfrm>
            <a:off x="1866757" y="2320203"/>
            <a:ext cx="1824890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3E268A4-7856-4C83-9AEE-9C15F0C845D2}"/>
              </a:ext>
            </a:extLst>
          </p:cNvPr>
          <p:cNvSpPr txBox="1"/>
          <p:nvPr/>
        </p:nvSpPr>
        <p:spPr>
          <a:xfrm>
            <a:off x="2102003" y="17790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C1063E3-5E55-4901-949E-742261F87A4F}"/>
              </a:ext>
            </a:extLst>
          </p:cNvPr>
          <p:cNvSpPr txBox="1"/>
          <p:nvPr/>
        </p:nvSpPr>
        <p:spPr>
          <a:xfrm>
            <a:off x="2659325" y="17790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60638C4-F2AC-47D9-903C-F1460B4D0A58}"/>
              </a:ext>
            </a:extLst>
          </p:cNvPr>
          <p:cNvSpPr txBox="1"/>
          <p:nvPr/>
        </p:nvSpPr>
        <p:spPr>
          <a:xfrm>
            <a:off x="3196598" y="17790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1BAE339-1FE6-44AC-B0F4-1A26A53D409E}"/>
              </a:ext>
            </a:extLst>
          </p:cNvPr>
          <p:cNvSpPr txBox="1"/>
          <p:nvPr/>
        </p:nvSpPr>
        <p:spPr>
          <a:xfrm>
            <a:off x="1484355" y="4071866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23D075B-597C-43F0-91A7-0321BCD3B1A9}"/>
              </a:ext>
            </a:extLst>
          </p:cNvPr>
          <p:cNvSpPr txBox="1"/>
          <p:nvPr/>
        </p:nvSpPr>
        <p:spPr>
          <a:xfrm>
            <a:off x="5942879" y="9737"/>
            <a:ext cx="5493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S1.D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algn="ctr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 </a:t>
            </a:r>
            <a:r>
              <a:rPr lang="en-US" altLang="zh-CN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orinal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image was missing. Replaced by new one.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1CC31B7E-1FE9-49DC-8E3A-F7F92C639069}"/>
              </a:ext>
            </a:extLst>
          </p:cNvPr>
          <p:cNvCxnSpPr/>
          <p:nvPr/>
        </p:nvCxnSpPr>
        <p:spPr>
          <a:xfrm>
            <a:off x="1350415" y="2149332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16DB70F7-E923-47E5-B59F-F8B4733D65E0}"/>
              </a:ext>
            </a:extLst>
          </p:cNvPr>
          <p:cNvCxnSpPr/>
          <p:nvPr/>
        </p:nvCxnSpPr>
        <p:spPr>
          <a:xfrm>
            <a:off x="1350415" y="2514168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3EC4700-04E4-4872-A22F-2D6D97EE7B01}"/>
              </a:ext>
            </a:extLst>
          </p:cNvPr>
          <p:cNvCxnSpPr/>
          <p:nvPr/>
        </p:nvCxnSpPr>
        <p:spPr>
          <a:xfrm>
            <a:off x="1350415" y="2888239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04188E48-092B-4A40-9BCA-114A8B723E46}"/>
              </a:ext>
            </a:extLst>
          </p:cNvPr>
          <p:cNvSpPr txBox="1"/>
          <p:nvPr/>
        </p:nvSpPr>
        <p:spPr>
          <a:xfrm>
            <a:off x="995010" y="19554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4983C9C-3153-4B05-9260-CCA08B8B06D6}"/>
              </a:ext>
            </a:extLst>
          </p:cNvPr>
          <p:cNvSpPr txBox="1"/>
          <p:nvPr/>
        </p:nvSpPr>
        <p:spPr>
          <a:xfrm>
            <a:off x="999173" y="23202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46E1097-AEB2-4B00-8659-0B229B0EF03A}"/>
              </a:ext>
            </a:extLst>
          </p:cNvPr>
          <p:cNvSpPr txBox="1"/>
          <p:nvPr/>
        </p:nvSpPr>
        <p:spPr>
          <a:xfrm>
            <a:off x="1004246" y="268953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4E3CD597-9EEE-4242-9390-AEBEAFE7CB53}"/>
              </a:ext>
            </a:extLst>
          </p:cNvPr>
          <p:cNvSpPr txBox="1"/>
          <p:nvPr/>
        </p:nvSpPr>
        <p:spPr>
          <a:xfrm>
            <a:off x="7827984" y="4071866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6A363367-FF87-4437-A499-79F5CAA71B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68410" y="672778"/>
            <a:ext cx="6042750" cy="3228598"/>
          </a:xfrm>
          <a:custGeom>
            <a:avLst/>
            <a:gdLst>
              <a:gd name="connsiteX0" fmla="*/ 4725597 w 6042750"/>
              <a:gd name="connsiteY0" fmla="*/ 436570 h 3228598"/>
              <a:gd name="connsiteX1" fmla="*/ 4725597 w 6042750"/>
              <a:gd name="connsiteY1" fmla="*/ 1385804 h 3228598"/>
              <a:gd name="connsiteX2" fmla="*/ 5107204 w 6042750"/>
              <a:gd name="connsiteY2" fmla="*/ 1385804 h 3228598"/>
              <a:gd name="connsiteX3" fmla="*/ 5107204 w 6042750"/>
              <a:gd name="connsiteY3" fmla="*/ 436570 h 3228598"/>
              <a:gd name="connsiteX4" fmla="*/ 1493146 w 6042750"/>
              <a:gd name="connsiteY4" fmla="*/ 410444 h 3228598"/>
              <a:gd name="connsiteX5" fmla="*/ 1493146 w 6042750"/>
              <a:gd name="connsiteY5" fmla="*/ 1475597 h 3228598"/>
              <a:gd name="connsiteX6" fmla="*/ 3278404 w 6042750"/>
              <a:gd name="connsiteY6" fmla="*/ 1475597 h 3228598"/>
              <a:gd name="connsiteX7" fmla="*/ 3278404 w 6042750"/>
              <a:gd name="connsiteY7" fmla="*/ 410444 h 3228598"/>
              <a:gd name="connsiteX8" fmla="*/ 0 w 6042750"/>
              <a:gd name="connsiteY8" fmla="*/ 0 h 3228598"/>
              <a:gd name="connsiteX9" fmla="*/ 6042750 w 6042750"/>
              <a:gd name="connsiteY9" fmla="*/ 0 h 3228598"/>
              <a:gd name="connsiteX10" fmla="*/ 6042750 w 6042750"/>
              <a:gd name="connsiteY10" fmla="*/ 3228598 h 3228598"/>
              <a:gd name="connsiteX11" fmla="*/ 0 w 6042750"/>
              <a:gd name="connsiteY11" fmla="*/ 3228598 h 3228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42750" h="3228598">
                <a:moveTo>
                  <a:pt x="4725597" y="436570"/>
                </a:moveTo>
                <a:lnTo>
                  <a:pt x="4725597" y="1385804"/>
                </a:lnTo>
                <a:lnTo>
                  <a:pt x="5107204" y="1385804"/>
                </a:lnTo>
                <a:lnTo>
                  <a:pt x="5107204" y="436570"/>
                </a:lnTo>
                <a:close/>
                <a:moveTo>
                  <a:pt x="1493146" y="410444"/>
                </a:moveTo>
                <a:lnTo>
                  <a:pt x="1493146" y="1475597"/>
                </a:lnTo>
                <a:lnTo>
                  <a:pt x="3278404" y="1475597"/>
                </a:lnTo>
                <a:lnTo>
                  <a:pt x="3278404" y="410444"/>
                </a:lnTo>
                <a:close/>
                <a:moveTo>
                  <a:pt x="0" y="0"/>
                </a:moveTo>
                <a:lnTo>
                  <a:pt x="6042750" y="0"/>
                </a:lnTo>
                <a:lnTo>
                  <a:pt x="6042750" y="3228598"/>
                </a:lnTo>
                <a:lnTo>
                  <a:pt x="0" y="3228598"/>
                </a:lnTo>
                <a:close/>
              </a:path>
            </a:pathLst>
          </a:custGeom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F97CF63A-7033-47CF-B69B-33301785B27E}"/>
              </a:ext>
            </a:extLst>
          </p:cNvPr>
          <p:cNvSpPr/>
          <p:nvPr/>
        </p:nvSpPr>
        <p:spPr>
          <a:xfrm>
            <a:off x="9112276" y="2703574"/>
            <a:ext cx="1358538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B6BF0B9-FD08-452C-892E-87CCA448CD6A}"/>
              </a:ext>
            </a:extLst>
          </p:cNvPr>
          <p:cNvSpPr txBox="1"/>
          <p:nvPr/>
        </p:nvSpPr>
        <p:spPr>
          <a:xfrm>
            <a:off x="9163024" y="23371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FD029A2-CB97-43B1-9BCF-482E7817E0E2}"/>
              </a:ext>
            </a:extLst>
          </p:cNvPr>
          <p:cNvSpPr txBox="1"/>
          <p:nvPr/>
        </p:nvSpPr>
        <p:spPr>
          <a:xfrm>
            <a:off x="9633156" y="233821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A4AE9BED-A49C-42A0-B330-7E4B6620209C}"/>
              </a:ext>
            </a:extLst>
          </p:cNvPr>
          <p:cNvSpPr txBox="1"/>
          <p:nvPr/>
        </p:nvSpPr>
        <p:spPr>
          <a:xfrm>
            <a:off x="10093925" y="23431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97B8CEC-3E29-4428-99D5-DC31422DAFE9}"/>
              </a:ext>
            </a:extLst>
          </p:cNvPr>
          <p:cNvSpPr txBox="1"/>
          <p:nvPr/>
        </p:nvSpPr>
        <p:spPr>
          <a:xfrm>
            <a:off x="7350370" y="1409710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CA7C950-02E2-4328-ACF5-DCC897801801}"/>
              </a:ext>
            </a:extLst>
          </p:cNvPr>
          <p:cNvSpPr txBox="1"/>
          <p:nvPr/>
        </p:nvSpPr>
        <p:spPr>
          <a:xfrm rot="16200000">
            <a:off x="10071518" y="1443475"/>
            <a:ext cx="1035900" cy="277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4072929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1D9ABFD-14CA-4D47-BA22-4E6223DFAF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45"/>
          <a:stretch/>
        </p:blipFill>
        <p:spPr>
          <a:xfrm>
            <a:off x="1769700" y="1045657"/>
            <a:ext cx="2860497" cy="381634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55C26D1-9B4B-4399-98A8-EE47F84980B0}"/>
              </a:ext>
            </a:extLst>
          </p:cNvPr>
          <p:cNvSpPr txBox="1"/>
          <p:nvPr/>
        </p:nvSpPr>
        <p:spPr>
          <a:xfrm>
            <a:off x="2285310" y="30420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9B9A92F-1A7B-40FB-9BBC-25AD85419B65}"/>
              </a:ext>
            </a:extLst>
          </p:cNvPr>
          <p:cNvSpPr txBox="1"/>
          <p:nvPr/>
        </p:nvSpPr>
        <p:spPr>
          <a:xfrm>
            <a:off x="2999651" y="30420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ABB17CC-1E6A-4BAC-93F5-A3B44AC46250}"/>
              </a:ext>
            </a:extLst>
          </p:cNvPr>
          <p:cNvSpPr txBox="1"/>
          <p:nvPr/>
        </p:nvSpPr>
        <p:spPr>
          <a:xfrm>
            <a:off x="3684705" y="30420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5EDBD3B-6522-4714-A58E-E1A77470D296}"/>
              </a:ext>
            </a:extLst>
          </p:cNvPr>
          <p:cNvSpPr txBox="1"/>
          <p:nvPr/>
        </p:nvSpPr>
        <p:spPr>
          <a:xfrm>
            <a:off x="2015168" y="289597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S1.D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FD0E21E-885E-46DA-B1D4-490B1E7E6B45}"/>
              </a:ext>
            </a:extLst>
          </p:cNvPr>
          <p:cNvCxnSpPr/>
          <p:nvPr/>
        </p:nvCxnSpPr>
        <p:spPr>
          <a:xfrm>
            <a:off x="1565458" y="3372344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281ED97-4DFA-4DDD-AF15-10F1197FD3ED}"/>
              </a:ext>
            </a:extLst>
          </p:cNvPr>
          <p:cNvCxnSpPr/>
          <p:nvPr/>
        </p:nvCxnSpPr>
        <p:spPr>
          <a:xfrm>
            <a:off x="1565458" y="3737180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A7883FB-15BF-4A0C-9AD2-F50EC3B2E191}"/>
              </a:ext>
            </a:extLst>
          </p:cNvPr>
          <p:cNvCxnSpPr/>
          <p:nvPr/>
        </p:nvCxnSpPr>
        <p:spPr>
          <a:xfrm>
            <a:off x="1565458" y="4323685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A9CAC44-4F64-46EA-B25A-7ECB30BB4405}"/>
              </a:ext>
            </a:extLst>
          </p:cNvPr>
          <p:cNvSpPr txBox="1"/>
          <p:nvPr/>
        </p:nvSpPr>
        <p:spPr>
          <a:xfrm>
            <a:off x="1080747" y="317844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244F798-4CEB-43A6-8A94-7308A20178F9}"/>
              </a:ext>
            </a:extLst>
          </p:cNvPr>
          <p:cNvSpPr txBox="1"/>
          <p:nvPr/>
        </p:nvSpPr>
        <p:spPr>
          <a:xfrm>
            <a:off x="1084910" y="354327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A7C4058-9693-4AB7-8222-002581AC17CE}"/>
              </a:ext>
            </a:extLst>
          </p:cNvPr>
          <p:cNvSpPr txBox="1"/>
          <p:nvPr/>
        </p:nvSpPr>
        <p:spPr>
          <a:xfrm>
            <a:off x="1089983" y="412498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D0485C6-EE0B-4054-94EF-6BE11188F3E6}"/>
              </a:ext>
            </a:extLst>
          </p:cNvPr>
          <p:cNvSpPr/>
          <p:nvPr/>
        </p:nvSpPr>
        <p:spPr>
          <a:xfrm>
            <a:off x="2003154" y="3385031"/>
            <a:ext cx="2196461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9D0BEC5-FA51-4CBB-8CC0-FEECF559B920}"/>
              </a:ext>
            </a:extLst>
          </p:cNvPr>
          <p:cNvSpPr txBox="1"/>
          <p:nvPr/>
        </p:nvSpPr>
        <p:spPr>
          <a:xfrm>
            <a:off x="2015168" y="4890979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8" name="图片 17" descr="图片包含 照片, 旧, 鸟, 水&#10;&#10;描述已自动生成">
            <a:extLst>
              <a:ext uri="{FF2B5EF4-FFF2-40B4-BE49-F238E27FC236}">
                <a16:creationId xmlns:a16="http://schemas.microsoft.com/office/drawing/2014/main" id="{EE66997B-5D54-412D-AB4D-8F69704C7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328" y="1045657"/>
            <a:ext cx="2860496" cy="3845884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3C2E8B7-9C2B-4832-86AC-467232C256CF}"/>
              </a:ext>
            </a:extLst>
          </p:cNvPr>
          <p:cNvSpPr txBox="1"/>
          <p:nvPr/>
        </p:nvSpPr>
        <p:spPr>
          <a:xfrm>
            <a:off x="7677606" y="4890979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910F64A-6A5E-4192-8A7B-F3E4FC2A3024}"/>
              </a:ext>
            </a:extLst>
          </p:cNvPr>
          <p:cNvSpPr txBox="1"/>
          <p:nvPr/>
        </p:nvSpPr>
        <p:spPr>
          <a:xfrm>
            <a:off x="7912937" y="280107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91BB0FE-A6DB-439D-B02F-E19D42940567}"/>
              </a:ext>
            </a:extLst>
          </p:cNvPr>
          <p:cNvSpPr txBox="1"/>
          <p:nvPr/>
        </p:nvSpPr>
        <p:spPr>
          <a:xfrm>
            <a:off x="8213019" y="280022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91B334C-0AF8-4BE3-AFE7-B9962EC8810C}"/>
              </a:ext>
            </a:extLst>
          </p:cNvPr>
          <p:cNvSpPr txBox="1"/>
          <p:nvPr/>
        </p:nvSpPr>
        <p:spPr>
          <a:xfrm>
            <a:off x="8530110" y="280911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B857145-DCAA-494A-8FC6-C030F966392F}"/>
              </a:ext>
            </a:extLst>
          </p:cNvPr>
          <p:cNvSpPr/>
          <p:nvPr/>
        </p:nvSpPr>
        <p:spPr>
          <a:xfrm>
            <a:off x="7850704" y="3151297"/>
            <a:ext cx="996497" cy="35714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AC49F21-E642-4D4D-95BF-9E77B553C626}"/>
              </a:ext>
            </a:extLst>
          </p:cNvPr>
          <p:cNvSpPr txBox="1"/>
          <p:nvPr/>
        </p:nvSpPr>
        <p:spPr>
          <a:xfrm>
            <a:off x="5904977" y="151097"/>
            <a:ext cx="5729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S1.D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</a:p>
          <a:p>
            <a:pPr algn="ctr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 </a:t>
            </a:r>
            <a:r>
              <a:rPr lang="en-US" altLang="zh-CN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orinal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image was missing. Replaced by new one.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755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4BB6133-67CF-4F5A-983D-0AADEDC0A4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9013" y="436544"/>
            <a:ext cx="2479232" cy="465650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A3E1EA4-1778-41F4-B267-4660712FA381}"/>
              </a:ext>
            </a:extLst>
          </p:cNvPr>
          <p:cNvSpPr txBox="1"/>
          <p:nvPr/>
        </p:nvSpPr>
        <p:spPr>
          <a:xfrm>
            <a:off x="1758632" y="24824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B0EFED-44D9-45FF-A8FB-6BE93AD247D1}"/>
              </a:ext>
            </a:extLst>
          </p:cNvPr>
          <p:cNvSpPr txBox="1"/>
          <p:nvPr/>
        </p:nvSpPr>
        <p:spPr>
          <a:xfrm>
            <a:off x="2188138" y="24824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7C7C556-39B6-4C23-9D81-BF37E2A5A6DF}"/>
              </a:ext>
            </a:extLst>
          </p:cNvPr>
          <p:cNvSpPr txBox="1"/>
          <p:nvPr/>
        </p:nvSpPr>
        <p:spPr>
          <a:xfrm>
            <a:off x="2627088" y="24824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94ECAD3-AB1C-4F0A-BB10-E59EA43BD66F}"/>
              </a:ext>
            </a:extLst>
          </p:cNvPr>
          <p:cNvSpPr txBox="1"/>
          <p:nvPr/>
        </p:nvSpPr>
        <p:spPr>
          <a:xfrm>
            <a:off x="3033648" y="24824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6CA0F3D-42FB-4132-8867-A04C66835B48}"/>
              </a:ext>
            </a:extLst>
          </p:cNvPr>
          <p:cNvSpPr txBox="1"/>
          <p:nvPr/>
        </p:nvSpPr>
        <p:spPr>
          <a:xfrm>
            <a:off x="1629013" y="67212"/>
            <a:ext cx="2400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Cullin4a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2DB2576-DD2E-4FD9-85E2-E47C6B1BA7CF}"/>
              </a:ext>
            </a:extLst>
          </p:cNvPr>
          <p:cNvCxnSpPr/>
          <p:nvPr/>
        </p:nvCxnSpPr>
        <p:spPr>
          <a:xfrm>
            <a:off x="1420816" y="2631207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449056E-3E32-40F0-8FF9-67CB970EA325}"/>
              </a:ext>
            </a:extLst>
          </p:cNvPr>
          <p:cNvCxnSpPr/>
          <p:nvPr/>
        </p:nvCxnSpPr>
        <p:spPr>
          <a:xfrm>
            <a:off x="1420816" y="2885208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39B4908E-ECE6-423E-8379-DBA2CE1DC78F}"/>
              </a:ext>
            </a:extLst>
          </p:cNvPr>
          <p:cNvCxnSpPr/>
          <p:nvPr/>
        </p:nvCxnSpPr>
        <p:spPr>
          <a:xfrm>
            <a:off x="1420816" y="3259279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CBFEB58-D571-4624-B36E-CD7DACCB4E8F}"/>
              </a:ext>
            </a:extLst>
          </p:cNvPr>
          <p:cNvSpPr txBox="1"/>
          <p:nvPr/>
        </p:nvSpPr>
        <p:spPr>
          <a:xfrm>
            <a:off x="945339" y="2437305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AE7B169-2A54-4EDB-A50F-1E3FF3E099EC}"/>
              </a:ext>
            </a:extLst>
          </p:cNvPr>
          <p:cNvSpPr txBox="1"/>
          <p:nvPr/>
        </p:nvSpPr>
        <p:spPr>
          <a:xfrm>
            <a:off x="949502" y="2691306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48EFFCD-D4C0-480E-8541-26C39AF09433}"/>
              </a:ext>
            </a:extLst>
          </p:cNvPr>
          <p:cNvSpPr txBox="1"/>
          <p:nvPr/>
        </p:nvSpPr>
        <p:spPr>
          <a:xfrm>
            <a:off x="1056174" y="30605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4C97F93-C814-42DD-8C3D-84CD5DC02F71}"/>
              </a:ext>
            </a:extLst>
          </p:cNvPr>
          <p:cNvSpPr/>
          <p:nvPr/>
        </p:nvSpPr>
        <p:spPr>
          <a:xfrm>
            <a:off x="1679426" y="2853490"/>
            <a:ext cx="1799966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985A0EC-6D5B-420B-9F8F-B3F5A959DACC}"/>
              </a:ext>
            </a:extLst>
          </p:cNvPr>
          <p:cNvSpPr txBox="1"/>
          <p:nvPr/>
        </p:nvSpPr>
        <p:spPr>
          <a:xfrm>
            <a:off x="1505114" y="5155460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97D249A-A47E-4E60-917B-FC19D140C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727" y="436545"/>
            <a:ext cx="2626229" cy="4656506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23EA5182-E460-45CD-8A12-E290B1525690}"/>
              </a:ext>
            </a:extLst>
          </p:cNvPr>
          <p:cNvSpPr txBox="1"/>
          <p:nvPr/>
        </p:nvSpPr>
        <p:spPr>
          <a:xfrm>
            <a:off x="7616780" y="5166975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696C3B3-0562-4315-9C5C-0E177F531B69}"/>
              </a:ext>
            </a:extLst>
          </p:cNvPr>
          <p:cNvSpPr txBox="1"/>
          <p:nvPr/>
        </p:nvSpPr>
        <p:spPr>
          <a:xfrm>
            <a:off x="7543742" y="27725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50E052F-EA32-4B02-B96E-A3541C315B48}"/>
              </a:ext>
            </a:extLst>
          </p:cNvPr>
          <p:cNvSpPr txBox="1"/>
          <p:nvPr/>
        </p:nvSpPr>
        <p:spPr>
          <a:xfrm>
            <a:off x="7884757" y="27725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0D31284-E460-4470-A768-AF1C4AF97A98}"/>
              </a:ext>
            </a:extLst>
          </p:cNvPr>
          <p:cNvSpPr txBox="1"/>
          <p:nvPr/>
        </p:nvSpPr>
        <p:spPr>
          <a:xfrm>
            <a:off x="8235216" y="27725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EED6B9A-898E-48FB-8D11-4D377DC7D519}"/>
              </a:ext>
            </a:extLst>
          </p:cNvPr>
          <p:cNvSpPr txBox="1"/>
          <p:nvPr/>
        </p:nvSpPr>
        <p:spPr>
          <a:xfrm>
            <a:off x="8592616" y="27725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5794F55-0D70-40AD-B9FB-770DCC5BD39B}"/>
              </a:ext>
            </a:extLst>
          </p:cNvPr>
          <p:cNvSpPr txBox="1"/>
          <p:nvPr/>
        </p:nvSpPr>
        <p:spPr>
          <a:xfrm>
            <a:off x="7532294" y="6721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DDB1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D540B166-255B-4075-9CA2-ABF40C0BC614}"/>
              </a:ext>
            </a:extLst>
          </p:cNvPr>
          <p:cNvCxnSpPr/>
          <p:nvPr/>
        </p:nvCxnSpPr>
        <p:spPr>
          <a:xfrm>
            <a:off x="7274452" y="3194378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81188D1D-EAE6-4FB7-B986-AB79AE641276}"/>
              </a:ext>
            </a:extLst>
          </p:cNvPr>
          <p:cNvCxnSpPr/>
          <p:nvPr/>
        </p:nvCxnSpPr>
        <p:spPr>
          <a:xfrm>
            <a:off x="7274452" y="3439143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89BFCA1-B089-4AF7-BE52-9FB5E37BBEBA}"/>
              </a:ext>
            </a:extLst>
          </p:cNvPr>
          <p:cNvCxnSpPr/>
          <p:nvPr/>
        </p:nvCxnSpPr>
        <p:spPr>
          <a:xfrm>
            <a:off x="7274452" y="3803977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7E5C1950-131F-4E2F-B541-74DEB3658C50}"/>
              </a:ext>
            </a:extLst>
          </p:cNvPr>
          <p:cNvSpPr txBox="1"/>
          <p:nvPr/>
        </p:nvSpPr>
        <p:spPr>
          <a:xfrm>
            <a:off x="6789741" y="3000476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093595B-D2BA-44CF-AD4D-5D746701E23E}"/>
              </a:ext>
            </a:extLst>
          </p:cNvPr>
          <p:cNvSpPr txBox="1"/>
          <p:nvPr/>
        </p:nvSpPr>
        <p:spPr>
          <a:xfrm>
            <a:off x="6793904" y="324524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C7EBB72-DDDB-4BC3-8E08-0AF3CE3D6004}"/>
              </a:ext>
            </a:extLst>
          </p:cNvPr>
          <p:cNvSpPr txBox="1"/>
          <p:nvPr/>
        </p:nvSpPr>
        <p:spPr>
          <a:xfrm>
            <a:off x="6798977" y="360527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F9ABCDF8-DF31-4FF6-9D71-96C911567148}"/>
              </a:ext>
            </a:extLst>
          </p:cNvPr>
          <p:cNvSpPr/>
          <p:nvPr/>
        </p:nvSpPr>
        <p:spPr>
          <a:xfrm>
            <a:off x="7514963" y="3215756"/>
            <a:ext cx="1478495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710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3F639B74-E7A1-49D7-B138-7CDD5DA586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26527" y="555338"/>
            <a:ext cx="5964933" cy="4774253"/>
          </a:xfrm>
          <a:custGeom>
            <a:avLst/>
            <a:gdLst>
              <a:gd name="connsiteX0" fmla="*/ 3230879 w 5964933"/>
              <a:gd name="connsiteY0" fmla="*/ 447989 h 4774253"/>
              <a:gd name="connsiteX1" fmla="*/ 3230879 w 5964933"/>
              <a:gd name="connsiteY1" fmla="*/ 1907904 h 4774253"/>
              <a:gd name="connsiteX2" fmla="*/ 5418595 w 5964933"/>
              <a:gd name="connsiteY2" fmla="*/ 1907904 h 4774253"/>
              <a:gd name="connsiteX3" fmla="*/ 5418595 w 5964933"/>
              <a:gd name="connsiteY3" fmla="*/ 447989 h 4774253"/>
              <a:gd name="connsiteX4" fmla="*/ 0 w 5964933"/>
              <a:gd name="connsiteY4" fmla="*/ 0 h 4774253"/>
              <a:gd name="connsiteX5" fmla="*/ 5964933 w 5964933"/>
              <a:gd name="connsiteY5" fmla="*/ 0 h 4774253"/>
              <a:gd name="connsiteX6" fmla="*/ 5964933 w 5964933"/>
              <a:gd name="connsiteY6" fmla="*/ 4774253 h 4774253"/>
              <a:gd name="connsiteX7" fmla="*/ 0 w 5964933"/>
              <a:gd name="connsiteY7" fmla="*/ 4774253 h 4774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4933" h="4774253">
                <a:moveTo>
                  <a:pt x="3230879" y="447989"/>
                </a:moveTo>
                <a:lnTo>
                  <a:pt x="3230879" y="1907904"/>
                </a:lnTo>
                <a:lnTo>
                  <a:pt x="5418595" y="1907904"/>
                </a:lnTo>
                <a:lnTo>
                  <a:pt x="5418595" y="447989"/>
                </a:lnTo>
                <a:close/>
                <a:moveTo>
                  <a:pt x="0" y="0"/>
                </a:moveTo>
                <a:lnTo>
                  <a:pt x="5964933" y="0"/>
                </a:lnTo>
                <a:lnTo>
                  <a:pt x="5964933" y="4774253"/>
                </a:lnTo>
                <a:lnTo>
                  <a:pt x="0" y="4774253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1E02E5A-E9B2-43D3-BBF9-9DED7AFF2FED}"/>
              </a:ext>
            </a:extLst>
          </p:cNvPr>
          <p:cNvSpPr txBox="1"/>
          <p:nvPr/>
        </p:nvSpPr>
        <p:spPr>
          <a:xfrm>
            <a:off x="4951989" y="186006"/>
            <a:ext cx="2347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FBXW5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5933EF-181C-42C8-A86C-8AD7251D02BE}"/>
              </a:ext>
            </a:extLst>
          </p:cNvPr>
          <p:cNvSpPr txBox="1"/>
          <p:nvPr/>
        </p:nvSpPr>
        <p:spPr>
          <a:xfrm>
            <a:off x="4568052" y="35487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98121E-9321-4618-8FDC-0902D0DB5354}"/>
              </a:ext>
            </a:extLst>
          </p:cNvPr>
          <p:cNvSpPr txBox="1"/>
          <p:nvPr/>
        </p:nvSpPr>
        <p:spPr>
          <a:xfrm>
            <a:off x="5084648" y="35487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904C0B-8F7B-41D1-BDBC-6E5E97C3AB46}"/>
              </a:ext>
            </a:extLst>
          </p:cNvPr>
          <p:cNvSpPr txBox="1"/>
          <p:nvPr/>
        </p:nvSpPr>
        <p:spPr>
          <a:xfrm>
            <a:off x="5628101" y="35487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6DBF56-B1B3-4A28-ACA4-C672A24808FC}"/>
              </a:ext>
            </a:extLst>
          </p:cNvPr>
          <p:cNvSpPr txBox="1"/>
          <p:nvPr/>
        </p:nvSpPr>
        <p:spPr>
          <a:xfrm>
            <a:off x="6156584" y="35487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A284FD6-541C-4BBC-9B83-970FCB8C1D7D}"/>
              </a:ext>
            </a:extLst>
          </p:cNvPr>
          <p:cNvSpPr/>
          <p:nvPr/>
        </p:nvSpPr>
        <p:spPr>
          <a:xfrm>
            <a:off x="4409027" y="3995949"/>
            <a:ext cx="2187716" cy="36576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0156163-5EAF-4E7A-99CE-557E65B25B34}"/>
              </a:ext>
            </a:extLst>
          </p:cNvPr>
          <p:cNvSpPr txBox="1"/>
          <p:nvPr/>
        </p:nvSpPr>
        <p:spPr>
          <a:xfrm>
            <a:off x="5084648" y="5329591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EEE7F82-BB96-4EF9-9D30-8D10A4930A4C}"/>
              </a:ext>
            </a:extLst>
          </p:cNvPr>
          <p:cNvSpPr txBox="1"/>
          <p:nvPr/>
        </p:nvSpPr>
        <p:spPr>
          <a:xfrm>
            <a:off x="6803575" y="1498042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4108480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白板上写着字&#10;&#10;描述已自动生成">
            <a:extLst>
              <a:ext uri="{FF2B5EF4-FFF2-40B4-BE49-F238E27FC236}">
                <a16:creationId xmlns:a16="http://schemas.microsoft.com/office/drawing/2014/main" id="{B524DE7A-F87B-43BC-8CE4-857B86F5F6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774"/>
          <a:stretch/>
        </p:blipFill>
        <p:spPr>
          <a:xfrm>
            <a:off x="1284641" y="452955"/>
            <a:ext cx="3435565" cy="4681134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C65ED05-0E5E-404F-A77F-A9D24FA846A0}"/>
              </a:ext>
            </a:extLst>
          </p:cNvPr>
          <p:cNvSpPr txBox="1"/>
          <p:nvPr/>
        </p:nvSpPr>
        <p:spPr>
          <a:xfrm>
            <a:off x="2119118" y="83623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Hey1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63620B4-4FC2-4017-A242-F83E174A02A7}"/>
              </a:ext>
            </a:extLst>
          </p:cNvPr>
          <p:cNvSpPr/>
          <p:nvPr/>
        </p:nvSpPr>
        <p:spPr>
          <a:xfrm>
            <a:off x="2432662" y="3637847"/>
            <a:ext cx="2094272" cy="39768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914495D-A71D-454E-87DA-BDE717220391}"/>
              </a:ext>
            </a:extLst>
          </p:cNvPr>
          <p:cNvSpPr txBox="1"/>
          <p:nvPr/>
        </p:nvSpPr>
        <p:spPr>
          <a:xfrm>
            <a:off x="2032240" y="5134089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" name="图片 2" descr="图片包含 图示&#10;&#10;描述已自动生成">
            <a:extLst>
              <a:ext uri="{FF2B5EF4-FFF2-40B4-BE49-F238E27FC236}">
                <a16:creationId xmlns:a16="http://schemas.microsoft.com/office/drawing/2014/main" id="{D2C6B344-AC44-4CC3-8743-2033ED8A11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774"/>
          <a:stretch/>
        </p:blipFill>
        <p:spPr>
          <a:xfrm>
            <a:off x="7335524" y="452955"/>
            <a:ext cx="4226448" cy="468113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193B742-50C1-4A5A-979B-5136664D036C}"/>
              </a:ext>
            </a:extLst>
          </p:cNvPr>
          <p:cNvSpPr txBox="1"/>
          <p:nvPr/>
        </p:nvSpPr>
        <p:spPr>
          <a:xfrm>
            <a:off x="8168091" y="83623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10610F6-78B7-4C58-B99A-1EE178D3992A}"/>
              </a:ext>
            </a:extLst>
          </p:cNvPr>
          <p:cNvSpPr txBox="1"/>
          <p:nvPr/>
        </p:nvSpPr>
        <p:spPr>
          <a:xfrm>
            <a:off x="8191126" y="273355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C0F0C8-EFF4-4F2C-B7BD-ED471C030937}"/>
              </a:ext>
            </a:extLst>
          </p:cNvPr>
          <p:cNvSpPr txBox="1"/>
          <p:nvPr/>
        </p:nvSpPr>
        <p:spPr>
          <a:xfrm>
            <a:off x="8846772" y="273355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83A766A-803A-47DA-A38B-FBA806462E00}"/>
              </a:ext>
            </a:extLst>
          </p:cNvPr>
          <p:cNvSpPr txBox="1"/>
          <p:nvPr/>
        </p:nvSpPr>
        <p:spPr>
          <a:xfrm>
            <a:off x="9462704" y="273355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25FFBB8-5274-4B5B-A0AC-C5D174998A6B}"/>
              </a:ext>
            </a:extLst>
          </p:cNvPr>
          <p:cNvSpPr txBox="1"/>
          <p:nvPr/>
        </p:nvSpPr>
        <p:spPr>
          <a:xfrm>
            <a:off x="10115071" y="273355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B4E27FE-4A5A-4CD2-99BE-4D5A83DEEDE5}"/>
              </a:ext>
            </a:extLst>
          </p:cNvPr>
          <p:cNvSpPr txBox="1"/>
          <p:nvPr/>
        </p:nvSpPr>
        <p:spPr>
          <a:xfrm>
            <a:off x="8270344" y="5134089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F8A0768-2C00-43D4-AB26-038714D0DEA2}"/>
              </a:ext>
            </a:extLst>
          </p:cNvPr>
          <p:cNvSpPr/>
          <p:nvPr/>
        </p:nvSpPr>
        <p:spPr>
          <a:xfrm>
            <a:off x="7909804" y="3047067"/>
            <a:ext cx="2765928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97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DED68969-CE74-4C8B-A7CC-5E6EBF3C8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195" y="904084"/>
            <a:ext cx="5551231" cy="208171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1622951-0D64-40B0-AEEC-650002F8D8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687" y="904084"/>
            <a:ext cx="4433429" cy="321887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BAB1E34-4373-46CE-8CC0-1CBCB03F0605}"/>
              </a:ext>
            </a:extLst>
          </p:cNvPr>
          <p:cNvSpPr txBox="1"/>
          <p:nvPr/>
        </p:nvSpPr>
        <p:spPr>
          <a:xfrm>
            <a:off x="2657686" y="14066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C693D42-1034-4BCB-9909-28CE676FAB8B}"/>
              </a:ext>
            </a:extLst>
          </p:cNvPr>
          <p:cNvSpPr txBox="1"/>
          <p:nvPr/>
        </p:nvSpPr>
        <p:spPr>
          <a:xfrm>
            <a:off x="3222108" y="14066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BA4EC87-DE07-4F67-A274-C60FAEE549CA}"/>
              </a:ext>
            </a:extLst>
          </p:cNvPr>
          <p:cNvSpPr txBox="1"/>
          <p:nvPr/>
        </p:nvSpPr>
        <p:spPr>
          <a:xfrm>
            <a:off x="3777790" y="14066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74FA000-A307-4491-A89D-1406093D096E}"/>
              </a:ext>
            </a:extLst>
          </p:cNvPr>
          <p:cNvSpPr txBox="1"/>
          <p:nvPr/>
        </p:nvSpPr>
        <p:spPr>
          <a:xfrm>
            <a:off x="4322231" y="14066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D45B4CC-6C92-46C7-A9B2-9B32AD0A4038}"/>
              </a:ext>
            </a:extLst>
          </p:cNvPr>
          <p:cNvSpPr txBox="1"/>
          <p:nvPr/>
        </p:nvSpPr>
        <p:spPr>
          <a:xfrm>
            <a:off x="1892981" y="66042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CD87499-88C2-47CD-B8E8-CF8EC9BD2305}"/>
              </a:ext>
            </a:extLst>
          </p:cNvPr>
          <p:cNvSpPr txBox="1"/>
          <p:nvPr/>
        </p:nvSpPr>
        <p:spPr>
          <a:xfrm>
            <a:off x="8384548" y="66042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IDO1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9CDA70-0763-4746-A8CF-0611607163C4}"/>
              </a:ext>
            </a:extLst>
          </p:cNvPr>
          <p:cNvSpPr txBox="1"/>
          <p:nvPr/>
        </p:nvSpPr>
        <p:spPr>
          <a:xfrm>
            <a:off x="1888510" y="4362070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6A30349-C363-496C-8E99-BF1876ED09A7}"/>
              </a:ext>
            </a:extLst>
          </p:cNvPr>
          <p:cNvSpPr/>
          <p:nvPr/>
        </p:nvSpPr>
        <p:spPr>
          <a:xfrm>
            <a:off x="2482860" y="1831680"/>
            <a:ext cx="2378687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C738419-3FBC-4E8E-AC9E-820B56CEA4FA}"/>
              </a:ext>
            </a:extLst>
          </p:cNvPr>
          <p:cNvSpPr txBox="1"/>
          <p:nvPr/>
        </p:nvSpPr>
        <p:spPr>
          <a:xfrm>
            <a:off x="9042957" y="10172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0610D19-15F3-46E3-AC4B-C6831EEAE2AE}"/>
              </a:ext>
            </a:extLst>
          </p:cNvPr>
          <p:cNvSpPr txBox="1"/>
          <p:nvPr/>
        </p:nvSpPr>
        <p:spPr>
          <a:xfrm>
            <a:off x="9682027" y="10172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7FC03D4-9D47-42D0-B45E-3ACB3182DC56}"/>
              </a:ext>
            </a:extLst>
          </p:cNvPr>
          <p:cNvSpPr txBox="1"/>
          <p:nvPr/>
        </p:nvSpPr>
        <p:spPr>
          <a:xfrm>
            <a:off x="10312357" y="10172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FE3091B-6AA1-4414-B902-093CDE2996C1}"/>
              </a:ext>
            </a:extLst>
          </p:cNvPr>
          <p:cNvSpPr txBox="1"/>
          <p:nvPr/>
        </p:nvSpPr>
        <p:spPr>
          <a:xfrm>
            <a:off x="10940777" y="10172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5C389AB-B7AA-40F1-8440-63D096D95B3B}"/>
              </a:ext>
            </a:extLst>
          </p:cNvPr>
          <p:cNvSpPr/>
          <p:nvPr/>
        </p:nvSpPr>
        <p:spPr>
          <a:xfrm>
            <a:off x="8885637" y="1406602"/>
            <a:ext cx="2600345" cy="58081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4AC3FA-1D6A-4853-8CA6-28E466D2D27E}"/>
              </a:ext>
            </a:extLst>
          </p:cNvPr>
          <p:cNvSpPr txBox="1"/>
          <p:nvPr/>
        </p:nvSpPr>
        <p:spPr>
          <a:xfrm>
            <a:off x="8384548" y="3199392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4132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BE454D40-5BAE-488D-AC75-0DFD5D96D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57" y="633878"/>
            <a:ext cx="4269292" cy="436562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1A020ED-13C9-4A54-95C2-67610D95D257}"/>
              </a:ext>
            </a:extLst>
          </p:cNvPr>
          <p:cNvSpPr txBox="1"/>
          <p:nvPr/>
        </p:nvSpPr>
        <p:spPr>
          <a:xfrm>
            <a:off x="1380308" y="167301"/>
            <a:ext cx="32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p-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STAT1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Y701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CD039E5-A1C3-4FAF-98F4-6CC78650D237}"/>
              </a:ext>
            </a:extLst>
          </p:cNvPr>
          <p:cNvSpPr txBox="1"/>
          <p:nvPr/>
        </p:nvSpPr>
        <p:spPr>
          <a:xfrm>
            <a:off x="1594637" y="2261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A746364-81B7-4A49-98AB-A279703C803E}"/>
              </a:ext>
            </a:extLst>
          </p:cNvPr>
          <p:cNvSpPr txBox="1"/>
          <p:nvPr/>
        </p:nvSpPr>
        <p:spPr>
          <a:xfrm>
            <a:off x="2440477" y="2261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418EC1E-857F-4ABB-9B6F-EAFF2C87AD83}"/>
              </a:ext>
            </a:extLst>
          </p:cNvPr>
          <p:cNvSpPr txBox="1"/>
          <p:nvPr/>
        </p:nvSpPr>
        <p:spPr>
          <a:xfrm>
            <a:off x="3257661" y="2261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74784B-11FF-4440-BBA2-8906375E5178}"/>
              </a:ext>
            </a:extLst>
          </p:cNvPr>
          <p:cNvSpPr txBox="1"/>
          <p:nvPr/>
        </p:nvSpPr>
        <p:spPr>
          <a:xfrm>
            <a:off x="4100836" y="2261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14B4FDC-0643-4014-98F6-198AA78DED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315" y="633878"/>
            <a:ext cx="4933773" cy="3231827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5B602DC7-571F-4AAF-BDAF-B6B70EE7E093}"/>
              </a:ext>
            </a:extLst>
          </p:cNvPr>
          <p:cNvSpPr txBox="1"/>
          <p:nvPr/>
        </p:nvSpPr>
        <p:spPr>
          <a:xfrm>
            <a:off x="8532279" y="20015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3219FBF-BC26-47DA-9962-6A83F6589A6E}"/>
              </a:ext>
            </a:extLst>
          </p:cNvPr>
          <p:cNvSpPr txBox="1"/>
          <p:nvPr/>
        </p:nvSpPr>
        <p:spPr>
          <a:xfrm>
            <a:off x="9235244" y="20015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71DF0D6-6A8C-4D9B-A5A0-2F5049A8DEA5}"/>
              </a:ext>
            </a:extLst>
          </p:cNvPr>
          <p:cNvSpPr txBox="1"/>
          <p:nvPr/>
        </p:nvSpPr>
        <p:spPr>
          <a:xfrm>
            <a:off x="9957178" y="20015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2501CE5-5C6C-4686-9DF3-0780AFC539E5}"/>
              </a:ext>
            </a:extLst>
          </p:cNvPr>
          <p:cNvSpPr txBox="1"/>
          <p:nvPr/>
        </p:nvSpPr>
        <p:spPr>
          <a:xfrm>
            <a:off x="10695578" y="20015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3A6F26-0C88-4CB8-9E44-F3946350AF7C}"/>
              </a:ext>
            </a:extLst>
          </p:cNvPr>
          <p:cNvSpPr txBox="1"/>
          <p:nvPr/>
        </p:nvSpPr>
        <p:spPr>
          <a:xfrm>
            <a:off x="8161344" y="167301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3767128-FE40-4E93-B6B4-41E08754FF70}"/>
              </a:ext>
            </a:extLst>
          </p:cNvPr>
          <p:cNvSpPr txBox="1"/>
          <p:nvPr/>
        </p:nvSpPr>
        <p:spPr>
          <a:xfrm>
            <a:off x="1766794" y="4999503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C7DB340-94B4-4477-B1B2-739F6E11674C}"/>
              </a:ext>
            </a:extLst>
          </p:cNvPr>
          <p:cNvSpPr txBox="1"/>
          <p:nvPr/>
        </p:nvSpPr>
        <p:spPr>
          <a:xfrm>
            <a:off x="8096979" y="3865705"/>
            <a:ext cx="2544030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si-Cullin4A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si-DDB1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si-FBXW5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0616959-9C72-4644-9778-89569CB56C27}"/>
              </a:ext>
            </a:extLst>
          </p:cNvPr>
          <p:cNvSpPr/>
          <p:nvPr/>
        </p:nvSpPr>
        <p:spPr>
          <a:xfrm>
            <a:off x="1262064" y="2762382"/>
            <a:ext cx="3553491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9A290C-86E4-4556-8989-4F024972887D}"/>
              </a:ext>
            </a:extLst>
          </p:cNvPr>
          <p:cNvSpPr/>
          <p:nvPr/>
        </p:nvSpPr>
        <p:spPr>
          <a:xfrm>
            <a:off x="8180432" y="2374188"/>
            <a:ext cx="3074153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266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白板上的文字&#10;&#10;描述已自动生成">
            <a:extLst>
              <a:ext uri="{FF2B5EF4-FFF2-40B4-BE49-F238E27FC236}">
                <a16:creationId xmlns:a16="http://schemas.microsoft.com/office/drawing/2014/main" id="{491AA8A0-7FAA-4250-BBB7-A332E5CD51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797" r="63942" b="4928"/>
          <a:stretch/>
        </p:blipFill>
        <p:spPr>
          <a:xfrm>
            <a:off x="1299159" y="532408"/>
            <a:ext cx="3093000" cy="496625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91D10AE-F29E-4DB5-AC8F-BCA939B88EE2}"/>
              </a:ext>
            </a:extLst>
          </p:cNvPr>
          <p:cNvSpPr txBox="1"/>
          <p:nvPr/>
        </p:nvSpPr>
        <p:spPr>
          <a:xfrm>
            <a:off x="1609739" y="134622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ullin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4A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23DBA11-375B-4D1F-A1BE-39E8E61B1B7F}"/>
              </a:ext>
            </a:extLst>
          </p:cNvPr>
          <p:cNvSpPr txBox="1"/>
          <p:nvPr/>
        </p:nvSpPr>
        <p:spPr>
          <a:xfrm>
            <a:off x="2748907" y="32647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4627408-D187-4113-938E-72C9D55A2723}"/>
              </a:ext>
            </a:extLst>
          </p:cNvPr>
          <p:cNvSpPr txBox="1"/>
          <p:nvPr/>
        </p:nvSpPr>
        <p:spPr>
          <a:xfrm>
            <a:off x="3335725" y="32647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1FBCE11-06BD-46EA-8425-A97FE322106B}"/>
              </a:ext>
            </a:extLst>
          </p:cNvPr>
          <p:cNvSpPr txBox="1"/>
          <p:nvPr/>
        </p:nvSpPr>
        <p:spPr>
          <a:xfrm>
            <a:off x="3931994" y="32647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807E06-F61C-4ABD-BA64-33CB0153BF97}"/>
              </a:ext>
            </a:extLst>
          </p:cNvPr>
          <p:cNvSpPr txBox="1"/>
          <p:nvPr/>
        </p:nvSpPr>
        <p:spPr>
          <a:xfrm>
            <a:off x="1680335" y="5533813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011A261B-7443-410B-9E19-333E9AB17C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1907" y="532408"/>
            <a:ext cx="6220839" cy="3689927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230A167B-214B-4B77-A935-556CDDB0B8C7}"/>
              </a:ext>
            </a:extLst>
          </p:cNvPr>
          <p:cNvSpPr txBox="1"/>
          <p:nvPr/>
        </p:nvSpPr>
        <p:spPr>
          <a:xfrm>
            <a:off x="9643978" y="14492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7C1E6EB-123C-4FA1-95C7-B31A9103A064}"/>
              </a:ext>
            </a:extLst>
          </p:cNvPr>
          <p:cNvSpPr txBox="1"/>
          <p:nvPr/>
        </p:nvSpPr>
        <p:spPr>
          <a:xfrm>
            <a:off x="10415522" y="14492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09B98C1-2648-4008-8A04-CB59EA5F3F6A}"/>
              </a:ext>
            </a:extLst>
          </p:cNvPr>
          <p:cNvSpPr txBox="1"/>
          <p:nvPr/>
        </p:nvSpPr>
        <p:spPr>
          <a:xfrm>
            <a:off x="11187285" y="14492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E99AB82-D75D-45CF-AA37-1A3A111E7DDB}"/>
              </a:ext>
            </a:extLst>
          </p:cNvPr>
          <p:cNvSpPr txBox="1"/>
          <p:nvPr/>
        </p:nvSpPr>
        <p:spPr>
          <a:xfrm>
            <a:off x="7795753" y="139651"/>
            <a:ext cx="214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DDB1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06A438C-0C57-49A4-8ADE-620C8E1A5E73}"/>
              </a:ext>
            </a:extLst>
          </p:cNvPr>
          <p:cNvSpPr txBox="1"/>
          <p:nvPr/>
        </p:nvSpPr>
        <p:spPr>
          <a:xfrm>
            <a:off x="5876743" y="209994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2FA15DC-DAAE-48CE-971F-D80AEEC15FA9}"/>
              </a:ext>
            </a:extLst>
          </p:cNvPr>
          <p:cNvSpPr txBox="1"/>
          <p:nvPr/>
        </p:nvSpPr>
        <p:spPr>
          <a:xfrm>
            <a:off x="5869425" y="1871729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F053CB1-4FA4-4665-9CC4-9097203F9935}"/>
              </a:ext>
            </a:extLst>
          </p:cNvPr>
          <p:cNvSpPr txBox="1"/>
          <p:nvPr/>
        </p:nvSpPr>
        <p:spPr>
          <a:xfrm>
            <a:off x="5884061" y="246927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87FBCA4-E4EF-4442-B220-A3CE29035967}"/>
              </a:ext>
            </a:extLst>
          </p:cNvPr>
          <p:cNvSpPr txBox="1"/>
          <p:nvPr/>
        </p:nvSpPr>
        <p:spPr>
          <a:xfrm>
            <a:off x="5998088" y="283860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3EE4341-D307-4B26-8C64-ED32B92D56BC}"/>
              </a:ext>
            </a:extLst>
          </p:cNvPr>
          <p:cNvSpPr/>
          <p:nvPr/>
        </p:nvSpPr>
        <p:spPr>
          <a:xfrm>
            <a:off x="2470288" y="3571172"/>
            <a:ext cx="1921871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C7E4E22-463C-481A-954C-6982B62D50FD}"/>
              </a:ext>
            </a:extLst>
          </p:cNvPr>
          <p:cNvSpPr/>
          <p:nvPr/>
        </p:nvSpPr>
        <p:spPr>
          <a:xfrm>
            <a:off x="7030455" y="2153984"/>
            <a:ext cx="4697124" cy="44677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DE84EDE-3785-464A-8A48-4BDD7E369FFE}"/>
              </a:ext>
            </a:extLst>
          </p:cNvPr>
          <p:cNvSpPr txBox="1"/>
          <p:nvPr/>
        </p:nvSpPr>
        <p:spPr>
          <a:xfrm>
            <a:off x="8079760" y="4245760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83158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>
            <a:extLst>
              <a:ext uri="{FF2B5EF4-FFF2-40B4-BE49-F238E27FC236}">
                <a16:creationId xmlns:a16="http://schemas.microsoft.com/office/drawing/2014/main" id="{50CCEFE7-CA1D-493F-ACAF-00662B450B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2865" y="758309"/>
            <a:ext cx="6316198" cy="3353994"/>
          </a:xfrm>
          <a:custGeom>
            <a:avLst/>
            <a:gdLst>
              <a:gd name="connsiteX0" fmla="*/ 843983 w 6316198"/>
              <a:gd name="connsiteY0" fmla="*/ 226340 h 3353994"/>
              <a:gd name="connsiteX1" fmla="*/ 843983 w 6316198"/>
              <a:gd name="connsiteY1" fmla="*/ 1471666 h 3353994"/>
              <a:gd name="connsiteX2" fmla="*/ 2333149 w 6316198"/>
              <a:gd name="connsiteY2" fmla="*/ 1471666 h 3353994"/>
              <a:gd name="connsiteX3" fmla="*/ 2333149 w 6316198"/>
              <a:gd name="connsiteY3" fmla="*/ 226340 h 3353994"/>
              <a:gd name="connsiteX4" fmla="*/ 0 w 6316198"/>
              <a:gd name="connsiteY4" fmla="*/ 0 h 3353994"/>
              <a:gd name="connsiteX5" fmla="*/ 6316198 w 6316198"/>
              <a:gd name="connsiteY5" fmla="*/ 0 h 3353994"/>
              <a:gd name="connsiteX6" fmla="*/ 6316198 w 6316198"/>
              <a:gd name="connsiteY6" fmla="*/ 3353994 h 3353994"/>
              <a:gd name="connsiteX7" fmla="*/ 0 w 6316198"/>
              <a:gd name="connsiteY7" fmla="*/ 3353994 h 3353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198" h="3353994">
                <a:moveTo>
                  <a:pt x="843983" y="226340"/>
                </a:moveTo>
                <a:lnTo>
                  <a:pt x="843983" y="1471666"/>
                </a:lnTo>
                <a:lnTo>
                  <a:pt x="2333149" y="1471666"/>
                </a:lnTo>
                <a:lnTo>
                  <a:pt x="2333149" y="226340"/>
                </a:lnTo>
                <a:close/>
                <a:moveTo>
                  <a:pt x="0" y="0"/>
                </a:moveTo>
                <a:lnTo>
                  <a:pt x="6316198" y="0"/>
                </a:lnTo>
                <a:lnTo>
                  <a:pt x="6316198" y="3353994"/>
                </a:lnTo>
                <a:lnTo>
                  <a:pt x="0" y="3353994"/>
                </a:lnTo>
                <a:close/>
              </a:path>
            </a:pathLst>
          </a:cu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2071ED1E-3265-4EF6-8687-5A5E18420F91}"/>
              </a:ext>
            </a:extLst>
          </p:cNvPr>
          <p:cNvSpPr txBox="1"/>
          <p:nvPr/>
        </p:nvSpPr>
        <p:spPr>
          <a:xfrm>
            <a:off x="2046515" y="198190"/>
            <a:ext cx="2360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FBXW5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5A02934-BEBC-493B-8C4E-C0AD6C203B22}"/>
              </a:ext>
            </a:extLst>
          </p:cNvPr>
          <p:cNvSpPr txBox="1"/>
          <p:nvPr/>
        </p:nvSpPr>
        <p:spPr>
          <a:xfrm>
            <a:off x="2619211" y="242452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73FE7E5-2596-4EF6-9713-80C35EEFAD59}"/>
              </a:ext>
            </a:extLst>
          </p:cNvPr>
          <p:cNvSpPr txBox="1"/>
          <p:nvPr/>
        </p:nvSpPr>
        <p:spPr>
          <a:xfrm>
            <a:off x="3058950" y="243642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6D14073-B050-494E-B642-E88F368EC2D1}"/>
              </a:ext>
            </a:extLst>
          </p:cNvPr>
          <p:cNvSpPr txBox="1"/>
          <p:nvPr/>
        </p:nvSpPr>
        <p:spPr>
          <a:xfrm>
            <a:off x="3498689" y="245530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B5188BB-F07A-48E6-9FBE-2C1702157CE7}"/>
              </a:ext>
            </a:extLst>
          </p:cNvPr>
          <p:cNvSpPr/>
          <p:nvPr/>
        </p:nvSpPr>
        <p:spPr>
          <a:xfrm>
            <a:off x="2485054" y="2769907"/>
            <a:ext cx="1410789" cy="6364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87DE954-908E-4864-A146-01AD0B927747}"/>
              </a:ext>
            </a:extLst>
          </p:cNvPr>
          <p:cNvSpPr txBox="1"/>
          <p:nvPr/>
        </p:nvSpPr>
        <p:spPr>
          <a:xfrm>
            <a:off x="2093169" y="4185509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CC8F551-1ADD-4C7A-B9CC-7A0627B4AB71}"/>
              </a:ext>
            </a:extLst>
          </p:cNvPr>
          <p:cNvSpPr txBox="1"/>
          <p:nvPr/>
        </p:nvSpPr>
        <p:spPr>
          <a:xfrm>
            <a:off x="7966170" y="198190"/>
            <a:ext cx="322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C: p-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Y701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图片 4" descr="图片包含 水, 空气, 鸟, 飞行&#10;&#10;描述已自动生成">
            <a:extLst>
              <a:ext uri="{FF2B5EF4-FFF2-40B4-BE49-F238E27FC236}">
                <a16:creationId xmlns:a16="http://schemas.microsoft.com/office/drawing/2014/main" id="{09F72AB5-4FE3-46BF-9620-1570EC2658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76"/>
          <a:stretch/>
        </p:blipFill>
        <p:spPr>
          <a:xfrm>
            <a:off x="7493526" y="769131"/>
            <a:ext cx="4426839" cy="440185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BECEDE9-92A9-422E-9FDB-B10DC0C055DC}"/>
              </a:ext>
            </a:extLst>
          </p:cNvPr>
          <p:cNvSpPr txBox="1"/>
          <p:nvPr/>
        </p:nvSpPr>
        <p:spPr>
          <a:xfrm>
            <a:off x="8103426" y="28066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3B25BB-9595-4624-9ADC-8FC0E360659D}"/>
              </a:ext>
            </a:extLst>
          </p:cNvPr>
          <p:cNvSpPr txBox="1"/>
          <p:nvPr/>
        </p:nvSpPr>
        <p:spPr>
          <a:xfrm>
            <a:off x="8589154" y="28066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AE8A745-53C0-4FD4-80AE-41372AE85DBC}"/>
              </a:ext>
            </a:extLst>
          </p:cNvPr>
          <p:cNvSpPr txBox="1"/>
          <p:nvPr/>
        </p:nvSpPr>
        <p:spPr>
          <a:xfrm>
            <a:off x="9124896" y="28066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116726D-CA5C-49E3-B763-9B21AA86BB3C}"/>
              </a:ext>
            </a:extLst>
          </p:cNvPr>
          <p:cNvSpPr/>
          <p:nvPr/>
        </p:nvSpPr>
        <p:spPr>
          <a:xfrm>
            <a:off x="7966170" y="3230667"/>
            <a:ext cx="1563421" cy="42209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2C1AE2-5E61-4140-81A4-43CADD1C3BBB}"/>
              </a:ext>
            </a:extLst>
          </p:cNvPr>
          <p:cNvSpPr txBox="1"/>
          <p:nvPr/>
        </p:nvSpPr>
        <p:spPr>
          <a:xfrm>
            <a:off x="8260044" y="5275758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2CBFBA8-800D-436F-9B0A-D9A739C615BC}"/>
              </a:ext>
            </a:extLst>
          </p:cNvPr>
          <p:cNvSpPr txBox="1"/>
          <p:nvPr/>
        </p:nvSpPr>
        <p:spPr>
          <a:xfrm>
            <a:off x="1068360" y="1394776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1505587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DD08AD6-C3AD-4819-9C62-D7992DD21C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2005" y="744396"/>
            <a:ext cx="2738773" cy="497205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A34FE3E-7C4E-4142-B224-80C7B159DD7A}"/>
              </a:ext>
            </a:extLst>
          </p:cNvPr>
          <p:cNvSpPr txBox="1"/>
          <p:nvPr/>
        </p:nvSpPr>
        <p:spPr>
          <a:xfrm>
            <a:off x="9481289" y="31820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1DA6CFD-89B8-4F35-B65D-A8911F0CFF4E}"/>
              </a:ext>
            </a:extLst>
          </p:cNvPr>
          <p:cNvSpPr txBox="1"/>
          <p:nvPr/>
        </p:nvSpPr>
        <p:spPr>
          <a:xfrm>
            <a:off x="9966508" y="31820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9A583D4-1895-4335-A90D-3888C618654F}"/>
              </a:ext>
            </a:extLst>
          </p:cNvPr>
          <p:cNvSpPr txBox="1"/>
          <p:nvPr/>
        </p:nvSpPr>
        <p:spPr>
          <a:xfrm>
            <a:off x="10461180" y="31820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C0D9101-9102-437E-872C-63F5D1CD5665}"/>
              </a:ext>
            </a:extLst>
          </p:cNvPr>
          <p:cNvSpPr txBox="1"/>
          <p:nvPr/>
        </p:nvSpPr>
        <p:spPr>
          <a:xfrm>
            <a:off x="8371499" y="139528"/>
            <a:ext cx="2294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C: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-actin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7FFB32F-1D5F-45DE-8DFC-0E18E3ADD305}"/>
              </a:ext>
            </a:extLst>
          </p:cNvPr>
          <p:cNvSpPr/>
          <p:nvPr/>
        </p:nvSpPr>
        <p:spPr>
          <a:xfrm>
            <a:off x="9196717" y="3614703"/>
            <a:ext cx="1704061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DF0A18E-F6A6-4111-993B-35716B4FF569}"/>
              </a:ext>
            </a:extLst>
          </p:cNvPr>
          <p:cNvSpPr txBox="1"/>
          <p:nvPr/>
        </p:nvSpPr>
        <p:spPr>
          <a:xfrm>
            <a:off x="8423339" y="5682100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1961C28-CC7D-4EB6-8501-4748A3288F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2947" y="758309"/>
            <a:ext cx="5793529" cy="3478468"/>
          </a:xfrm>
          <a:custGeom>
            <a:avLst/>
            <a:gdLst>
              <a:gd name="connsiteX0" fmla="*/ 3975584 w 5793529"/>
              <a:gd name="connsiteY0" fmla="*/ 486804 h 3478468"/>
              <a:gd name="connsiteX1" fmla="*/ 3975584 w 5793529"/>
              <a:gd name="connsiteY1" fmla="*/ 1386751 h 3478468"/>
              <a:gd name="connsiteX2" fmla="*/ 4284618 w 5793529"/>
              <a:gd name="connsiteY2" fmla="*/ 1386751 h 3478468"/>
              <a:gd name="connsiteX3" fmla="*/ 4284618 w 5793529"/>
              <a:gd name="connsiteY3" fmla="*/ 486804 h 3478468"/>
              <a:gd name="connsiteX4" fmla="*/ 548640 w 5793529"/>
              <a:gd name="connsiteY4" fmla="*/ 193677 h 3478468"/>
              <a:gd name="connsiteX5" fmla="*/ 548640 w 5793529"/>
              <a:gd name="connsiteY5" fmla="*/ 1221288 h 3478468"/>
              <a:gd name="connsiteX6" fmla="*/ 2612571 w 5793529"/>
              <a:gd name="connsiteY6" fmla="*/ 1221288 h 3478468"/>
              <a:gd name="connsiteX7" fmla="*/ 2612571 w 5793529"/>
              <a:gd name="connsiteY7" fmla="*/ 193677 h 3478468"/>
              <a:gd name="connsiteX8" fmla="*/ 0 w 5793529"/>
              <a:gd name="connsiteY8" fmla="*/ 0 h 3478468"/>
              <a:gd name="connsiteX9" fmla="*/ 5793529 w 5793529"/>
              <a:gd name="connsiteY9" fmla="*/ 0 h 3478468"/>
              <a:gd name="connsiteX10" fmla="*/ 5793529 w 5793529"/>
              <a:gd name="connsiteY10" fmla="*/ 3478468 h 3478468"/>
              <a:gd name="connsiteX11" fmla="*/ 0 w 5793529"/>
              <a:gd name="connsiteY11" fmla="*/ 3478468 h 347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93529" h="3478468">
                <a:moveTo>
                  <a:pt x="3975584" y="486804"/>
                </a:moveTo>
                <a:lnTo>
                  <a:pt x="3975584" y="1386751"/>
                </a:lnTo>
                <a:lnTo>
                  <a:pt x="4284618" y="1386751"/>
                </a:lnTo>
                <a:lnTo>
                  <a:pt x="4284618" y="486804"/>
                </a:lnTo>
                <a:close/>
                <a:moveTo>
                  <a:pt x="548640" y="193677"/>
                </a:moveTo>
                <a:lnTo>
                  <a:pt x="548640" y="1221288"/>
                </a:lnTo>
                <a:lnTo>
                  <a:pt x="2612571" y="1221288"/>
                </a:lnTo>
                <a:lnTo>
                  <a:pt x="2612571" y="193677"/>
                </a:lnTo>
                <a:close/>
                <a:moveTo>
                  <a:pt x="0" y="0"/>
                </a:moveTo>
                <a:lnTo>
                  <a:pt x="5793529" y="0"/>
                </a:lnTo>
                <a:lnTo>
                  <a:pt x="5793529" y="3478468"/>
                </a:lnTo>
                <a:lnTo>
                  <a:pt x="0" y="3478468"/>
                </a:lnTo>
                <a:close/>
              </a:path>
            </a:pathLst>
          </a:cu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D4F4EA-6A0D-470F-B0EA-B3A11C389427}"/>
              </a:ext>
            </a:extLst>
          </p:cNvPr>
          <p:cNvSpPr txBox="1"/>
          <p:nvPr/>
        </p:nvSpPr>
        <p:spPr>
          <a:xfrm>
            <a:off x="2520579" y="139528"/>
            <a:ext cx="210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IDO1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E024139-D91C-47FF-885B-4E158B42B78C}"/>
              </a:ext>
            </a:extLst>
          </p:cNvPr>
          <p:cNvSpPr txBox="1"/>
          <p:nvPr/>
        </p:nvSpPr>
        <p:spPr>
          <a:xfrm>
            <a:off x="3456899" y="239539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36E83C3-7227-49A4-8E0B-1F95AC5432CB}"/>
              </a:ext>
            </a:extLst>
          </p:cNvPr>
          <p:cNvSpPr txBox="1"/>
          <p:nvPr/>
        </p:nvSpPr>
        <p:spPr>
          <a:xfrm>
            <a:off x="3834667" y="239539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0F2D195-D7BC-4224-B652-312D1A07526E}"/>
              </a:ext>
            </a:extLst>
          </p:cNvPr>
          <p:cNvSpPr txBox="1"/>
          <p:nvPr/>
        </p:nvSpPr>
        <p:spPr>
          <a:xfrm>
            <a:off x="4212435" y="24023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2F93885-C215-421A-80D3-EFDB3B8C6D15}"/>
              </a:ext>
            </a:extLst>
          </p:cNvPr>
          <p:cNvSpPr/>
          <p:nvPr/>
        </p:nvSpPr>
        <p:spPr>
          <a:xfrm>
            <a:off x="3379804" y="2808331"/>
            <a:ext cx="1158726" cy="42209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559187A-7D0B-4259-A19D-2AAF244DAA9D}"/>
              </a:ext>
            </a:extLst>
          </p:cNvPr>
          <p:cNvSpPr txBox="1"/>
          <p:nvPr/>
        </p:nvSpPr>
        <p:spPr>
          <a:xfrm>
            <a:off x="2751176" y="4374779"/>
            <a:ext cx="2415982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si-Hes1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si-Hey1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 10 ng/ml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AA6D45E-D248-4F94-BD06-DC7116F102E3}"/>
              </a:ext>
            </a:extLst>
          </p:cNvPr>
          <p:cNvSpPr txBox="1"/>
          <p:nvPr/>
        </p:nvSpPr>
        <p:spPr>
          <a:xfrm>
            <a:off x="1513118" y="1276096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87BBF70-2E5A-4E45-A8DA-2D5B0A5944FD}"/>
              </a:ext>
            </a:extLst>
          </p:cNvPr>
          <p:cNvSpPr txBox="1"/>
          <p:nvPr/>
        </p:nvSpPr>
        <p:spPr>
          <a:xfrm rot="16200000">
            <a:off x="4173259" y="1537566"/>
            <a:ext cx="10075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1741309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B762F177-B62F-42CD-BB75-942EDF583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692" y="640156"/>
            <a:ext cx="5207992" cy="214796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D39ED97-A3FA-4A0F-B749-B9A3B8CB19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316" y="640156"/>
            <a:ext cx="5587052" cy="33200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7ECE840-B3A5-4C55-9C80-8A97FFED7D61}"/>
              </a:ext>
            </a:extLst>
          </p:cNvPr>
          <p:cNvSpPr txBox="1"/>
          <p:nvPr/>
        </p:nvSpPr>
        <p:spPr>
          <a:xfrm>
            <a:off x="2106866" y="4065231"/>
            <a:ext cx="2941574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2908AEF-4804-4C0A-801C-7F82E3C03208}"/>
              </a:ext>
            </a:extLst>
          </p:cNvPr>
          <p:cNvSpPr txBox="1"/>
          <p:nvPr/>
        </p:nvSpPr>
        <p:spPr>
          <a:xfrm>
            <a:off x="3420399" y="8300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ED3E00-69D9-4FF0-B174-AABF6384CC19}"/>
              </a:ext>
            </a:extLst>
          </p:cNvPr>
          <p:cNvSpPr txBox="1"/>
          <p:nvPr/>
        </p:nvSpPr>
        <p:spPr>
          <a:xfrm>
            <a:off x="3928558" y="8300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AE3E1E4-92BA-4B67-A425-58E0147BCD8B}"/>
              </a:ext>
            </a:extLst>
          </p:cNvPr>
          <p:cNvSpPr txBox="1"/>
          <p:nvPr/>
        </p:nvSpPr>
        <p:spPr>
          <a:xfrm>
            <a:off x="4426501" y="8300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C672AE-C956-4C9F-99A6-A4E77285E50B}"/>
              </a:ext>
            </a:extLst>
          </p:cNvPr>
          <p:cNvSpPr txBox="1"/>
          <p:nvPr/>
        </p:nvSpPr>
        <p:spPr>
          <a:xfrm>
            <a:off x="4901887" y="8300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9D390F1-AD9A-41E3-9816-5F672C783E4C}"/>
              </a:ext>
            </a:extLst>
          </p:cNvPr>
          <p:cNvSpPr txBox="1"/>
          <p:nvPr/>
        </p:nvSpPr>
        <p:spPr>
          <a:xfrm>
            <a:off x="2343592" y="155205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IDO1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06D8371-D9BD-4EE1-B2C2-81884483377C}"/>
              </a:ext>
            </a:extLst>
          </p:cNvPr>
          <p:cNvSpPr/>
          <p:nvPr/>
        </p:nvSpPr>
        <p:spPr>
          <a:xfrm>
            <a:off x="3181503" y="1222196"/>
            <a:ext cx="2285155" cy="502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779A705-66C5-40E5-A547-53B4C1AE5536}"/>
              </a:ext>
            </a:extLst>
          </p:cNvPr>
          <p:cNvSpPr txBox="1"/>
          <p:nvPr/>
        </p:nvSpPr>
        <p:spPr>
          <a:xfrm>
            <a:off x="9548279" y="7835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D98335A-07EB-4392-9453-C5F3E59B739F}"/>
              </a:ext>
            </a:extLst>
          </p:cNvPr>
          <p:cNvSpPr txBox="1"/>
          <p:nvPr/>
        </p:nvSpPr>
        <p:spPr>
          <a:xfrm>
            <a:off x="10124795" y="7835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251F27E-9354-4A9B-A79C-3D3EE060ADC3}"/>
              </a:ext>
            </a:extLst>
          </p:cNvPr>
          <p:cNvSpPr txBox="1"/>
          <p:nvPr/>
        </p:nvSpPr>
        <p:spPr>
          <a:xfrm>
            <a:off x="10686020" y="7835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BF0C61C-4CF3-4580-8359-45F9CFC0C380}"/>
              </a:ext>
            </a:extLst>
          </p:cNvPr>
          <p:cNvSpPr txBox="1"/>
          <p:nvPr/>
        </p:nvSpPr>
        <p:spPr>
          <a:xfrm>
            <a:off x="11240310" y="7835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2A496E8-0B5C-43E7-B323-A822E570EAE2}"/>
              </a:ext>
            </a:extLst>
          </p:cNvPr>
          <p:cNvSpPr txBox="1"/>
          <p:nvPr/>
        </p:nvSpPr>
        <p:spPr>
          <a:xfrm>
            <a:off x="8093815" y="155205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AB8A4E0-1330-4163-857A-3807DAD99762}"/>
              </a:ext>
            </a:extLst>
          </p:cNvPr>
          <p:cNvSpPr/>
          <p:nvPr/>
        </p:nvSpPr>
        <p:spPr>
          <a:xfrm>
            <a:off x="9329804" y="1168045"/>
            <a:ext cx="2454880" cy="55014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1B1FCCB-5728-452F-93CC-E6E26726A124}"/>
              </a:ext>
            </a:extLst>
          </p:cNvPr>
          <p:cNvSpPr txBox="1"/>
          <p:nvPr/>
        </p:nvSpPr>
        <p:spPr>
          <a:xfrm>
            <a:off x="7940348" y="4065230"/>
            <a:ext cx="2941574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441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EADA9D-3D2C-430D-943B-6E7468B39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38" y="686208"/>
            <a:ext cx="4102536" cy="42164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0CE0335-6613-4363-A5C0-04FF152F395B}"/>
              </a:ext>
            </a:extLst>
          </p:cNvPr>
          <p:cNvSpPr txBox="1"/>
          <p:nvPr/>
        </p:nvSpPr>
        <p:spPr>
          <a:xfrm>
            <a:off x="1473344" y="1622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5E39206-6D08-4750-9EA6-84B1E678F99D}"/>
              </a:ext>
            </a:extLst>
          </p:cNvPr>
          <p:cNvSpPr txBox="1"/>
          <p:nvPr/>
        </p:nvSpPr>
        <p:spPr>
          <a:xfrm>
            <a:off x="2105087" y="1622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DAF691B-36EE-4883-A9CF-8AF4849C8BF9}"/>
              </a:ext>
            </a:extLst>
          </p:cNvPr>
          <p:cNvSpPr txBox="1"/>
          <p:nvPr/>
        </p:nvSpPr>
        <p:spPr>
          <a:xfrm>
            <a:off x="2740770" y="1622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AF11501-5552-406B-B6A8-E6D4DB057E19}"/>
              </a:ext>
            </a:extLst>
          </p:cNvPr>
          <p:cNvSpPr txBox="1"/>
          <p:nvPr/>
        </p:nvSpPr>
        <p:spPr>
          <a:xfrm>
            <a:off x="3396561" y="16228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96F2A4F-E901-4C09-8328-975B4F863FC3}"/>
              </a:ext>
            </a:extLst>
          </p:cNvPr>
          <p:cNvSpPr txBox="1"/>
          <p:nvPr/>
        </p:nvSpPr>
        <p:spPr>
          <a:xfrm>
            <a:off x="1837301" y="241956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163AE70-1008-4F2F-9178-70FB81310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2914" y="686208"/>
            <a:ext cx="5197438" cy="317269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04E838C-F847-44CC-86DA-8DA80D18EF6B}"/>
              </a:ext>
            </a:extLst>
          </p:cNvPr>
          <p:cNvSpPr txBox="1"/>
          <p:nvPr/>
        </p:nvSpPr>
        <p:spPr>
          <a:xfrm>
            <a:off x="7887220" y="9485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96518A1-508C-4F71-98E7-EBF8FB314310}"/>
              </a:ext>
            </a:extLst>
          </p:cNvPr>
          <p:cNvSpPr txBox="1"/>
          <p:nvPr/>
        </p:nvSpPr>
        <p:spPr>
          <a:xfrm>
            <a:off x="8518963" y="9485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A3F4D4F-A6CF-426E-AAA0-03CF9C1FA07D}"/>
              </a:ext>
            </a:extLst>
          </p:cNvPr>
          <p:cNvSpPr txBox="1"/>
          <p:nvPr/>
        </p:nvSpPr>
        <p:spPr>
          <a:xfrm>
            <a:off x="9154646" y="9485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2D085CD-27EA-4E41-831B-9997A5AFB457}"/>
              </a:ext>
            </a:extLst>
          </p:cNvPr>
          <p:cNvSpPr txBox="1"/>
          <p:nvPr/>
        </p:nvSpPr>
        <p:spPr>
          <a:xfrm>
            <a:off x="9810437" y="9485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61DD1F-17A2-4E75-9982-715249CC9B38}"/>
              </a:ext>
            </a:extLst>
          </p:cNvPr>
          <p:cNvSpPr txBox="1"/>
          <p:nvPr/>
        </p:nvSpPr>
        <p:spPr>
          <a:xfrm>
            <a:off x="7812575" y="241956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Rock1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46B6776-78C4-4948-A398-5EFE4F5861EE}"/>
              </a:ext>
            </a:extLst>
          </p:cNvPr>
          <p:cNvCxnSpPr/>
          <p:nvPr/>
        </p:nvCxnSpPr>
        <p:spPr>
          <a:xfrm>
            <a:off x="695613" y="1886035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0B4CDCF-C355-4B0C-83B9-BE7146CB9D40}"/>
              </a:ext>
            </a:extLst>
          </p:cNvPr>
          <p:cNvCxnSpPr/>
          <p:nvPr/>
        </p:nvCxnSpPr>
        <p:spPr>
          <a:xfrm>
            <a:off x="695613" y="2130800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AB5BD3E-E097-4471-BF61-33343B7CB667}"/>
              </a:ext>
            </a:extLst>
          </p:cNvPr>
          <p:cNvCxnSpPr/>
          <p:nvPr/>
        </p:nvCxnSpPr>
        <p:spPr>
          <a:xfrm>
            <a:off x="695613" y="2495634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DEF143CB-AA84-437A-8782-DC8A4EFB1144}"/>
              </a:ext>
            </a:extLst>
          </p:cNvPr>
          <p:cNvSpPr txBox="1"/>
          <p:nvPr/>
        </p:nvSpPr>
        <p:spPr>
          <a:xfrm>
            <a:off x="210902" y="169213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D0A6E40-1796-4963-8C4E-12FE18CDF75F}"/>
              </a:ext>
            </a:extLst>
          </p:cNvPr>
          <p:cNvSpPr txBox="1"/>
          <p:nvPr/>
        </p:nvSpPr>
        <p:spPr>
          <a:xfrm>
            <a:off x="215065" y="193689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2EE7A55-81D5-4ECF-8A4E-58DCEDB6D4D3}"/>
              </a:ext>
            </a:extLst>
          </p:cNvPr>
          <p:cNvSpPr txBox="1"/>
          <p:nvPr/>
        </p:nvSpPr>
        <p:spPr>
          <a:xfrm>
            <a:off x="220138" y="229693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C9C1695-9007-48CB-ADF8-BEBD9AF7DC6E}"/>
              </a:ext>
            </a:extLst>
          </p:cNvPr>
          <p:cNvSpPr/>
          <p:nvPr/>
        </p:nvSpPr>
        <p:spPr>
          <a:xfrm>
            <a:off x="1306021" y="2043293"/>
            <a:ext cx="2691086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42E46F1-F308-4189-A209-A4BB59DF0898}"/>
              </a:ext>
            </a:extLst>
          </p:cNvPr>
          <p:cNvSpPr/>
          <p:nvPr/>
        </p:nvSpPr>
        <p:spPr>
          <a:xfrm>
            <a:off x="7664257" y="1313755"/>
            <a:ext cx="2691086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8AB20F7-556A-40FE-AB63-784FE5731FE2}"/>
              </a:ext>
            </a:extLst>
          </p:cNvPr>
          <p:cNvSpPr txBox="1"/>
          <p:nvPr/>
        </p:nvSpPr>
        <p:spPr>
          <a:xfrm>
            <a:off x="1473344" y="4953736"/>
            <a:ext cx="2941574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A541CA-BD6B-45CA-8D3A-9F10BC97E3F7}"/>
              </a:ext>
            </a:extLst>
          </p:cNvPr>
          <p:cNvSpPr txBox="1"/>
          <p:nvPr/>
        </p:nvSpPr>
        <p:spPr>
          <a:xfrm>
            <a:off x="7539013" y="3933942"/>
            <a:ext cx="2941574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393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群, 鸟, 水, 一群&#10;&#10;描述已自动生成">
            <a:extLst>
              <a:ext uri="{FF2B5EF4-FFF2-40B4-BE49-F238E27FC236}">
                <a16:creationId xmlns:a16="http://schemas.microsoft.com/office/drawing/2014/main" id="{6F1E3844-CD05-4717-818F-2D55437DE8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3864" y="539104"/>
            <a:ext cx="3783822" cy="446267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A10AFEA-A766-4FAD-8C37-DE3549726D4B}"/>
              </a:ext>
            </a:extLst>
          </p:cNvPr>
          <p:cNvSpPr txBox="1"/>
          <p:nvPr/>
        </p:nvSpPr>
        <p:spPr>
          <a:xfrm>
            <a:off x="1784426" y="18678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359C98A-5CAC-4A0A-B469-99414BF22887}"/>
              </a:ext>
            </a:extLst>
          </p:cNvPr>
          <p:cNvSpPr txBox="1"/>
          <p:nvPr/>
        </p:nvSpPr>
        <p:spPr>
          <a:xfrm>
            <a:off x="2292585" y="18678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371243-472C-4145-B8B7-0A57F32DB838}"/>
              </a:ext>
            </a:extLst>
          </p:cNvPr>
          <p:cNvSpPr txBox="1"/>
          <p:nvPr/>
        </p:nvSpPr>
        <p:spPr>
          <a:xfrm>
            <a:off x="2790528" y="18678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5640C40-E8FA-4C61-B1F4-FD1782D48E79}"/>
              </a:ext>
            </a:extLst>
          </p:cNvPr>
          <p:cNvSpPr txBox="1"/>
          <p:nvPr/>
        </p:nvSpPr>
        <p:spPr>
          <a:xfrm>
            <a:off x="3265914" y="18678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A9B1459-7A71-4CE0-9022-4A9C527BBD4A}"/>
              </a:ext>
            </a:extLst>
          </p:cNvPr>
          <p:cNvSpPr txBox="1"/>
          <p:nvPr/>
        </p:nvSpPr>
        <p:spPr>
          <a:xfrm>
            <a:off x="1824055" y="169772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Rock2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 descr="图片包含 游戏机, 飞行, 鸟, 群&#10;&#10;描述已自动生成">
            <a:extLst>
              <a:ext uri="{FF2B5EF4-FFF2-40B4-BE49-F238E27FC236}">
                <a16:creationId xmlns:a16="http://schemas.microsoft.com/office/drawing/2014/main" id="{DE8D11D0-4AE1-41E1-B0E8-ED30592ED0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2404" y="824656"/>
            <a:ext cx="5438103" cy="2655147"/>
          </a:xfrm>
          <a:custGeom>
            <a:avLst/>
            <a:gdLst>
              <a:gd name="connsiteX0" fmla="*/ 0 w 5438103"/>
              <a:gd name="connsiteY0" fmla="*/ 0 h 2655147"/>
              <a:gd name="connsiteX1" fmla="*/ 627017 w 5438103"/>
              <a:gd name="connsiteY1" fmla="*/ 0 h 2655147"/>
              <a:gd name="connsiteX2" fmla="*/ 627017 w 5438103"/>
              <a:gd name="connsiteY2" fmla="*/ 1153268 h 2655147"/>
              <a:gd name="connsiteX3" fmla="*/ 2308789 w 5438103"/>
              <a:gd name="connsiteY3" fmla="*/ 1153268 h 2655147"/>
              <a:gd name="connsiteX4" fmla="*/ 2308789 w 5438103"/>
              <a:gd name="connsiteY4" fmla="*/ 0 h 2655147"/>
              <a:gd name="connsiteX5" fmla="*/ 5438103 w 5438103"/>
              <a:gd name="connsiteY5" fmla="*/ 0 h 2655147"/>
              <a:gd name="connsiteX6" fmla="*/ 5438103 w 5438103"/>
              <a:gd name="connsiteY6" fmla="*/ 2655147 h 2655147"/>
              <a:gd name="connsiteX7" fmla="*/ 0 w 5438103"/>
              <a:gd name="connsiteY7" fmla="*/ 2655147 h 265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38103" h="2655147">
                <a:moveTo>
                  <a:pt x="0" y="0"/>
                </a:moveTo>
                <a:lnTo>
                  <a:pt x="627017" y="0"/>
                </a:lnTo>
                <a:lnTo>
                  <a:pt x="627017" y="1153268"/>
                </a:lnTo>
                <a:lnTo>
                  <a:pt x="2308789" y="1153268"/>
                </a:lnTo>
                <a:lnTo>
                  <a:pt x="2308789" y="0"/>
                </a:lnTo>
                <a:lnTo>
                  <a:pt x="5438103" y="0"/>
                </a:lnTo>
                <a:lnTo>
                  <a:pt x="5438103" y="2655147"/>
                </a:lnTo>
                <a:lnTo>
                  <a:pt x="0" y="2655147"/>
                </a:lnTo>
                <a:close/>
              </a:path>
            </a:pathLst>
          </a:cu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A9304EEB-C44F-45B2-8E33-3FA89FC5B93F}"/>
              </a:ext>
            </a:extLst>
          </p:cNvPr>
          <p:cNvSpPr txBox="1"/>
          <p:nvPr/>
        </p:nvSpPr>
        <p:spPr>
          <a:xfrm>
            <a:off x="8429497" y="22213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7D1B04D-B0A0-4A5A-B99C-E317B1F09BFD}"/>
              </a:ext>
            </a:extLst>
          </p:cNvPr>
          <p:cNvSpPr txBox="1"/>
          <p:nvPr/>
        </p:nvSpPr>
        <p:spPr>
          <a:xfrm>
            <a:off x="8800006" y="22213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26FCBED-E845-4D9E-84F2-628064281736}"/>
              </a:ext>
            </a:extLst>
          </p:cNvPr>
          <p:cNvSpPr txBox="1"/>
          <p:nvPr/>
        </p:nvSpPr>
        <p:spPr>
          <a:xfrm>
            <a:off x="9189796" y="22213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7CE78C1-BF6B-434C-901C-1613010DE3AA}"/>
              </a:ext>
            </a:extLst>
          </p:cNvPr>
          <p:cNvSpPr txBox="1"/>
          <p:nvPr/>
        </p:nvSpPr>
        <p:spPr>
          <a:xfrm>
            <a:off x="9606190" y="22213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1A1776F-F54B-4D5F-8911-C606DC708765}"/>
              </a:ext>
            </a:extLst>
          </p:cNvPr>
          <p:cNvSpPr txBox="1"/>
          <p:nvPr/>
        </p:nvSpPr>
        <p:spPr>
          <a:xfrm>
            <a:off x="7863735" y="125233"/>
            <a:ext cx="2077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Hes1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54B8CD7-BB33-4C3F-97FE-96835E994F10}"/>
              </a:ext>
            </a:extLst>
          </p:cNvPr>
          <p:cNvSpPr txBox="1"/>
          <p:nvPr/>
        </p:nvSpPr>
        <p:spPr>
          <a:xfrm>
            <a:off x="7486473" y="3479803"/>
            <a:ext cx="2927148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56F0E76-06EB-42AA-85DF-E720835D5C55}"/>
              </a:ext>
            </a:extLst>
          </p:cNvPr>
          <p:cNvSpPr/>
          <p:nvPr/>
        </p:nvSpPr>
        <p:spPr>
          <a:xfrm>
            <a:off x="1607554" y="2221361"/>
            <a:ext cx="2197289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98E4868-E043-4DF7-9C1D-CC1671EB320E}"/>
              </a:ext>
            </a:extLst>
          </p:cNvPr>
          <p:cNvSpPr/>
          <p:nvPr/>
        </p:nvSpPr>
        <p:spPr>
          <a:xfrm>
            <a:off x="8241193" y="2585772"/>
            <a:ext cx="1779886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B3692A4-3F86-461B-8C70-326C4B4B84C9}"/>
              </a:ext>
            </a:extLst>
          </p:cNvPr>
          <p:cNvSpPr txBox="1"/>
          <p:nvPr/>
        </p:nvSpPr>
        <p:spPr>
          <a:xfrm>
            <a:off x="1761424" y="5001774"/>
            <a:ext cx="2927148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4.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46E6F9-A95E-4BA7-B86F-712548E53623}"/>
              </a:ext>
            </a:extLst>
          </p:cNvPr>
          <p:cNvSpPr txBox="1"/>
          <p:nvPr/>
        </p:nvSpPr>
        <p:spPr>
          <a:xfrm>
            <a:off x="6700938" y="1252863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2715141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C68838A5-2A06-4660-B043-E695CE53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350" y="611288"/>
            <a:ext cx="5438103" cy="294462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28A37A6-429D-44C1-94EA-74FDC2D9E2A0}"/>
              </a:ext>
            </a:extLst>
          </p:cNvPr>
          <p:cNvSpPr txBox="1"/>
          <p:nvPr/>
        </p:nvSpPr>
        <p:spPr>
          <a:xfrm>
            <a:off x="7753018" y="241956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Figure </a:t>
            </a:r>
            <a:r>
              <a:rPr lang="en-US" altLang="zh-CN" b="1" dirty="0" err="1"/>
              <a:t>S3</a:t>
            </a:r>
            <a:r>
              <a:rPr lang="en-US" altLang="zh-CN" b="1" dirty="0"/>
              <a:t>. A: </a:t>
            </a:r>
            <a:r>
              <a:rPr lang="en-US" altLang="zh-CN" b="1" dirty="0">
                <a:sym typeface="Symbol" panose="05050102010706020507" pitchFamily="18" charset="2"/>
              </a:rPr>
              <a:t>-actin</a:t>
            </a:r>
            <a:endParaRPr lang="zh-CN" altLang="en-US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75B6105-186E-42D6-8A14-4E3A5DBB1B0B}"/>
              </a:ext>
            </a:extLst>
          </p:cNvPr>
          <p:cNvSpPr txBox="1"/>
          <p:nvPr/>
        </p:nvSpPr>
        <p:spPr>
          <a:xfrm>
            <a:off x="7213056" y="10192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E12B53-D718-42E9-A9A6-C8681FE664BF}"/>
              </a:ext>
            </a:extLst>
          </p:cNvPr>
          <p:cNvSpPr txBox="1"/>
          <p:nvPr/>
        </p:nvSpPr>
        <p:spPr>
          <a:xfrm>
            <a:off x="7583565" y="10192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66661B9-F31F-4B5E-964E-79AE97953DE0}"/>
              </a:ext>
            </a:extLst>
          </p:cNvPr>
          <p:cNvSpPr txBox="1"/>
          <p:nvPr/>
        </p:nvSpPr>
        <p:spPr>
          <a:xfrm>
            <a:off x="7973355" y="10192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5901CE9-1F41-4A39-BB09-6C6086C30B01}"/>
              </a:ext>
            </a:extLst>
          </p:cNvPr>
          <p:cNvSpPr txBox="1"/>
          <p:nvPr/>
        </p:nvSpPr>
        <p:spPr>
          <a:xfrm>
            <a:off x="8389749" y="10192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9584AE0-4963-4ABB-B4F7-5433257E2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215" y="611288"/>
            <a:ext cx="4041058" cy="308436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A7582E9E-1F82-4FB8-BA2B-E923B0C22684}"/>
              </a:ext>
            </a:extLst>
          </p:cNvPr>
          <p:cNvSpPr txBox="1"/>
          <p:nvPr/>
        </p:nvSpPr>
        <p:spPr>
          <a:xfrm>
            <a:off x="1610747" y="17872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73B0105-7C93-4C44-86C4-0AA6AA3DF28C}"/>
              </a:ext>
            </a:extLst>
          </p:cNvPr>
          <p:cNvSpPr txBox="1"/>
          <p:nvPr/>
        </p:nvSpPr>
        <p:spPr>
          <a:xfrm>
            <a:off x="2217761" y="17872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3DA68DB-19B2-44C5-8F65-C487811819EC}"/>
              </a:ext>
            </a:extLst>
          </p:cNvPr>
          <p:cNvSpPr txBox="1"/>
          <p:nvPr/>
        </p:nvSpPr>
        <p:spPr>
          <a:xfrm>
            <a:off x="2864468" y="17872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30C5FD2-6157-400B-AFA3-E2EE852EC8AB}"/>
              </a:ext>
            </a:extLst>
          </p:cNvPr>
          <p:cNvSpPr txBox="1"/>
          <p:nvPr/>
        </p:nvSpPr>
        <p:spPr>
          <a:xfrm>
            <a:off x="3507747" y="17872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44F0D11-9037-46E3-92AC-8BC3EA66E5C3}"/>
              </a:ext>
            </a:extLst>
          </p:cNvPr>
          <p:cNvSpPr/>
          <p:nvPr/>
        </p:nvSpPr>
        <p:spPr>
          <a:xfrm>
            <a:off x="1412115" y="2238764"/>
            <a:ext cx="2643384" cy="502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016DE18-CCD5-46B7-9B6B-2A2F178B8CC1}"/>
              </a:ext>
            </a:extLst>
          </p:cNvPr>
          <p:cNvSpPr txBox="1"/>
          <p:nvPr/>
        </p:nvSpPr>
        <p:spPr>
          <a:xfrm>
            <a:off x="2073376" y="24195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Figure </a:t>
            </a:r>
            <a:r>
              <a:rPr lang="en-US" altLang="zh-CN" b="1" dirty="0" err="1"/>
              <a:t>S3</a:t>
            </a:r>
            <a:r>
              <a:rPr lang="en-US" altLang="zh-CN" b="1" dirty="0"/>
              <a:t>. A: </a:t>
            </a:r>
            <a:r>
              <a:rPr lang="en-US" altLang="zh-CN" b="1" dirty="0" err="1">
                <a:sym typeface="Symbol" panose="05050102010706020507" pitchFamily="18" charset="2"/>
              </a:rPr>
              <a:t>Hey1</a:t>
            </a:r>
            <a:endParaRPr lang="zh-CN" altLang="en-US" b="1" dirty="0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3D1B84E2-224A-4C80-861F-42BDC034BE7A}"/>
              </a:ext>
            </a:extLst>
          </p:cNvPr>
          <p:cNvCxnSpPr/>
          <p:nvPr/>
        </p:nvCxnSpPr>
        <p:spPr>
          <a:xfrm>
            <a:off x="941844" y="1986923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E42F686C-A930-4B1D-900C-416CCED9184D}"/>
              </a:ext>
            </a:extLst>
          </p:cNvPr>
          <p:cNvCxnSpPr/>
          <p:nvPr/>
        </p:nvCxnSpPr>
        <p:spPr>
          <a:xfrm>
            <a:off x="941844" y="2231688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E164CC8B-B95B-422D-851A-5B283DFCAF12}"/>
              </a:ext>
            </a:extLst>
          </p:cNvPr>
          <p:cNvCxnSpPr/>
          <p:nvPr/>
        </p:nvCxnSpPr>
        <p:spPr>
          <a:xfrm>
            <a:off x="941844" y="2500723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B4A265DE-727F-4229-87B9-44489341B34E}"/>
              </a:ext>
            </a:extLst>
          </p:cNvPr>
          <p:cNvSpPr txBox="1"/>
          <p:nvPr/>
        </p:nvSpPr>
        <p:spPr>
          <a:xfrm>
            <a:off x="457133" y="179302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2EEA77C-E9B4-4216-9EA4-6701CF95497A}"/>
              </a:ext>
            </a:extLst>
          </p:cNvPr>
          <p:cNvSpPr txBox="1"/>
          <p:nvPr/>
        </p:nvSpPr>
        <p:spPr>
          <a:xfrm>
            <a:off x="461296" y="203778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C3C5355-E8B5-408F-BED1-E918A6381F4B}"/>
              </a:ext>
            </a:extLst>
          </p:cNvPr>
          <p:cNvSpPr txBox="1"/>
          <p:nvPr/>
        </p:nvSpPr>
        <p:spPr>
          <a:xfrm>
            <a:off x="466369" y="23020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A9C0F25-51D5-41E6-8004-18185E196FDF}"/>
              </a:ext>
            </a:extLst>
          </p:cNvPr>
          <p:cNvCxnSpPr/>
          <p:nvPr/>
        </p:nvCxnSpPr>
        <p:spPr>
          <a:xfrm>
            <a:off x="958781" y="2900179"/>
            <a:ext cx="21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CC97433C-2D31-4D5C-BAB6-E849F4965511}"/>
              </a:ext>
            </a:extLst>
          </p:cNvPr>
          <p:cNvSpPr txBox="1"/>
          <p:nvPr/>
        </p:nvSpPr>
        <p:spPr>
          <a:xfrm>
            <a:off x="483306" y="27014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18A41F4-06FC-4457-A37F-281F88C76873}"/>
              </a:ext>
            </a:extLst>
          </p:cNvPr>
          <p:cNvSpPr/>
          <p:nvPr/>
        </p:nvSpPr>
        <p:spPr>
          <a:xfrm>
            <a:off x="7032113" y="1360789"/>
            <a:ext cx="1859962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0A60D06-099C-4F1E-8E84-46ECF1EDF8DB}"/>
              </a:ext>
            </a:extLst>
          </p:cNvPr>
          <p:cNvSpPr txBox="1"/>
          <p:nvPr/>
        </p:nvSpPr>
        <p:spPr>
          <a:xfrm>
            <a:off x="1700976" y="3696212"/>
            <a:ext cx="2927148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422F77C-FC35-45E8-9ACA-DEEC659A06D0}"/>
              </a:ext>
            </a:extLst>
          </p:cNvPr>
          <p:cNvSpPr txBox="1"/>
          <p:nvPr/>
        </p:nvSpPr>
        <p:spPr>
          <a:xfrm>
            <a:off x="8089637" y="3658563"/>
            <a:ext cx="2927148" cy="1345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2.5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Y27632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5914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460446B4-0A08-4DAB-BBB0-B8372C251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42" y="674371"/>
            <a:ext cx="5263412" cy="482110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AF40577-70C2-4006-B26C-01FC86254F03}"/>
              </a:ext>
            </a:extLst>
          </p:cNvPr>
          <p:cNvSpPr txBox="1"/>
          <p:nvPr/>
        </p:nvSpPr>
        <p:spPr>
          <a:xfrm>
            <a:off x="2373095" y="319228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C8D0100-5B50-439B-B98A-2719FA9580FA}"/>
              </a:ext>
            </a:extLst>
          </p:cNvPr>
          <p:cNvSpPr txBox="1"/>
          <p:nvPr/>
        </p:nvSpPr>
        <p:spPr>
          <a:xfrm>
            <a:off x="2869133" y="31895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D34EEB-A53E-470C-9B26-486E8CFE1B92}"/>
              </a:ext>
            </a:extLst>
          </p:cNvPr>
          <p:cNvSpPr txBox="1"/>
          <p:nvPr/>
        </p:nvSpPr>
        <p:spPr>
          <a:xfrm>
            <a:off x="3365171" y="31786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BFA66F4-F3BA-4067-81C6-D8B7F990303A}"/>
              </a:ext>
            </a:extLst>
          </p:cNvPr>
          <p:cNvSpPr txBox="1"/>
          <p:nvPr/>
        </p:nvSpPr>
        <p:spPr>
          <a:xfrm>
            <a:off x="1938065" y="157759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Rock1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D8C6629-4ACD-458A-BD92-11D3F99A0A17}"/>
              </a:ext>
            </a:extLst>
          </p:cNvPr>
          <p:cNvSpPr txBox="1"/>
          <p:nvPr/>
        </p:nvSpPr>
        <p:spPr>
          <a:xfrm>
            <a:off x="2132333" y="5542287"/>
            <a:ext cx="2465675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8B3EE30-282B-46CF-B093-858A4CA0384C}"/>
              </a:ext>
            </a:extLst>
          </p:cNvPr>
          <p:cNvSpPr txBox="1"/>
          <p:nvPr/>
        </p:nvSpPr>
        <p:spPr>
          <a:xfrm>
            <a:off x="8113339" y="157759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Rock2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C0429A6-7E2E-4BD6-A1BB-4AAF99081D5E}"/>
              </a:ext>
            </a:extLst>
          </p:cNvPr>
          <p:cNvSpPr/>
          <p:nvPr/>
        </p:nvSpPr>
        <p:spPr>
          <a:xfrm>
            <a:off x="2192072" y="3621332"/>
            <a:ext cx="1647353" cy="5233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建筑, 文字, 标志, 盒子&#10;&#10;描述已自动生成">
            <a:extLst>
              <a:ext uri="{FF2B5EF4-FFF2-40B4-BE49-F238E27FC236}">
                <a16:creationId xmlns:a16="http://schemas.microsoft.com/office/drawing/2014/main" id="{2C1D16A6-AD6A-4084-ADB3-6923114AF2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5" t="22614" r="18345"/>
          <a:stretch/>
        </p:blipFill>
        <p:spPr>
          <a:xfrm>
            <a:off x="6964432" y="675085"/>
            <a:ext cx="4418915" cy="482366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7653B2C-EE24-4043-B346-F96394EFAA15}"/>
              </a:ext>
            </a:extLst>
          </p:cNvPr>
          <p:cNvSpPr txBox="1"/>
          <p:nvPr/>
        </p:nvSpPr>
        <p:spPr>
          <a:xfrm>
            <a:off x="7998542" y="32445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5ADAEF8-3E6D-409D-A417-0EC169E04344}"/>
              </a:ext>
            </a:extLst>
          </p:cNvPr>
          <p:cNvSpPr txBox="1"/>
          <p:nvPr/>
        </p:nvSpPr>
        <p:spPr>
          <a:xfrm>
            <a:off x="8469072" y="324181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BDF76B5-B6A1-4B95-A07B-4E542C000E44}"/>
              </a:ext>
            </a:extLst>
          </p:cNvPr>
          <p:cNvSpPr txBox="1"/>
          <p:nvPr/>
        </p:nvSpPr>
        <p:spPr>
          <a:xfrm>
            <a:off x="8947070" y="32309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153F484-FDDF-4F1B-BF7D-6CEE025DF40B}"/>
              </a:ext>
            </a:extLst>
          </p:cNvPr>
          <p:cNvSpPr/>
          <p:nvPr/>
        </p:nvSpPr>
        <p:spPr>
          <a:xfrm>
            <a:off x="7889761" y="3621332"/>
            <a:ext cx="1459512" cy="5233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685136F-927A-4C7B-822C-C0D562C0DD71}"/>
              </a:ext>
            </a:extLst>
          </p:cNvPr>
          <p:cNvSpPr txBox="1"/>
          <p:nvPr/>
        </p:nvSpPr>
        <p:spPr>
          <a:xfrm>
            <a:off x="8097779" y="5548490"/>
            <a:ext cx="2465675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265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6E6924D-D31B-4421-91F8-174C6D57828A}"/>
              </a:ext>
            </a:extLst>
          </p:cNvPr>
          <p:cNvSpPr txBox="1"/>
          <p:nvPr/>
        </p:nvSpPr>
        <p:spPr>
          <a:xfrm>
            <a:off x="1817491" y="170778"/>
            <a:ext cx="233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IDO1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02868B9-76A8-42FD-8CC2-48BF0E6E39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7108" y="664002"/>
            <a:ext cx="5150489" cy="3940629"/>
          </a:xfrm>
          <a:custGeom>
            <a:avLst/>
            <a:gdLst>
              <a:gd name="connsiteX0" fmla="*/ 2990284 w 5150489"/>
              <a:gd name="connsiteY0" fmla="*/ 715800 h 3940629"/>
              <a:gd name="connsiteX1" fmla="*/ 2990284 w 5150489"/>
              <a:gd name="connsiteY1" fmla="*/ 1792125 h 3940629"/>
              <a:gd name="connsiteX2" fmla="*/ 4657159 w 5150489"/>
              <a:gd name="connsiteY2" fmla="*/ 1792125 h 3940629"/>
              <a:gd name="connsiteX3" fmla="*/ 4657159 w 5150489"/>
              <a:gd name="connsiteY3" fmla="*/ 715800 h 3940629"/>
              <a:gd name="connsiteX4" fmla="*/ 0 w 5150489"/>
              <a:gd name="connsiteY4" fmla="*/ 0 h 3940629"/>
              <a:gd name="connsiteX5" fmla="*/ 5150489 w 5150489"/>
              <a:gd name="connsiteY5" fmla="*/ 0 h 3940629"/>
              <a:gd name="connsiteX6" fmla="*/ 5150489 w 5150489"/>
              <a:gd name="connsiteY6" fmla="*/ 3940629 h 3940629"/>
              <a:gd name="connsiteX7" fmla="*/ 0 w 5150489"/>
              <a:gd name="connsiteY7" fmla="*/ 3940629 h 394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50489" h="3940629">
                <a:moveTo>
                  <a:pt x="2990284" y="715800"/>
                </a:moveTo>
                <a:lnTo>
                  <a:pt x="2990284" y="1792125"/>
                </a:lnTo>
                <a:lnTo>
                  <a:pt x="4657159" y="1792125"/>
                </a:lnTo>
                <a:lnTo>
                  <a:pt x="4657159" y="715800"/>
                </a:lnTo>
                <a:close/>
                <a:moveTo>
                  <a:pt x="0" y="0"/>
                </a:moveTo>
                <a:lnTo>
                  <a:pt x="5150489" y="0"/>
                </a:lnTo>
                <a:lnTo>
                  <a:pt x="5150489" y="3940629"/>
                </a:lnTo>
                <a:lnTo>
                  <a:pt x="0" y="3940629"/>
                </a:ln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986B65C-FD0D-4794-8FC9-7CA86ED157CF}"/>
              </a:ext>
            </a:extLst>
          </p:cNvPr>
          <p:cNvSpPr txBox="1"/>
          <p:nvPr/>
        </p:nvSpPr>
        <p:spPr>
          <a:xfrm>
            <a:off x="1979994" y="30330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6A8463-06E7-4F5B-9EC1-D601F95C34A8}"/>
              </a:ext>
            </a:extLst>
          </p:cNvPr>
          <p:cNvSpPr txBox="1"/>
          <p:nvPr/>
        </p:nvSpPr>
        <p:spPr>
          <a:xfrm>
            <a:off x="2400782" y="30330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1EFD94-A7DA-4227-A35C-F032DED8A809}"/>
              </a:ext>
            </a:extLst>
          </p:cNvPr>
          <p:cNvSpPr txBox="1"/>
          <p:nvPr/>
        </p:nvSpPr>
        <p:spPr>
          <a:xfrm>
            <a:off x="2809111" y="30330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3CB0909-0B27-4351-AA8D-3B4BFFBA867A}"/>
              </a:ext>
            </a:extLst>
          </p:cNvPr>
          <p:cNvSpPr/>
          <p:nvPr/>
        </p:nvSpPr>
        <p:spPr>
          <a:xfrm>
            <a:off x="1885616" y="3522839"/>
            <a:ext cx="1325360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EDD3BEA-934E-4BB1-898F-2B3E2C960A42}"/>
              </a:ext>
            </a:extLst>
          </p:cNvPr>
          <p:cNvSpPr txBox="1"/>
          <p:nvPr/>
        </p:nvSpPr>
        <p:spPr>
          <a:xfrm>
            <a:off x="1817491" y="4569574"/>
            <a:ext cx="2465675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46CE4C5-8D1C-4730-BA81-05DAB5C12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997" y="625025"/>
            <a:ext cx="4615939" cy="450668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F17C940-831C-4B4D-8D3C-75410638198A}"/>
              </a:ext>
            </a:extLst>
          </p:cNvPr>
          <p:cNvSpPr txBox="1"/>
          <p:nvPr/>
        </p:nvSpPr>
        <p:spPr>
          <a:xfrm>
            <a:off x="8009988" y="32310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15BAFDC-A21A-4088-9ABE-005EF8DEF178}"/>
              </a:ext>
            </a:extLst>
          </p:cNvPr>
          <p:cNvSpPr txBox="1"/>
          <p:nvPr/>
        </p:nvSpPr>
        <p:spPr>
          <a:xfrm>
            <a:off x="8509155" y="32310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B44FC0A-BA8D-47DA-8B4B-F52325E6D959}"/>
              </a:ext>
            </a:extLst>
          </p:cNvPr>
          <p:cNvSpPr txBox="1"/>
          <p:nvPr/>
        </p:nvSpPr>
        <p:spPr>
          <a:xfrm>
            <a:off x="9048117" y="32310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B62F53C-1DCA-4915-A299-79A8FA3C06E7}"/>
              </a:ext>
            </a:extLst>
          </p:cNvPr>
          <p:cNvSpPr/>
          <p:nvPr/>
        </p:nvSpPr>
        <p:spPr>
          <a:xfrm>
            <a:off x="7856678" y="3600341"/>
            <a:ext cx="1745673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2FF6E13-40E2-43B5-97C7-EADF29677692}"/>
              </a:ext>
            </a:extLst>
          </p:cNvPr>
          <p:cNvSpPr txBox="1"/>
          <p:nvPr/>
        </p:nvSpPr>
        <p:spPr>
          <a:xfrm>
            <a:off x="8271420" y="5261185"/>
            <a:ext cx="2465675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B951E60-E89F-4C79-AA5E-09A239C5B5B0}"/>
              </a:ext>
            </a:extLst>
          </p:cNvPr>
          <p:cNvSpPr txBox="1"/>
          <p:nvPr/>
        </p:nvSpPr>
        <p:spPr>
          <a:xfrm>
            <a:off x="8001874" y="170778"/>
            <a:ext cx="233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DLC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32D4621-A83D-49F6-A80D-8634E9CD531A}"/>
              </a:ext>
            </a:extLst>
          </p:cNvPr>
          <p:cNvSpPr txBox="1"/>
          <p:nvPr/>
        </p:nvSpPr>
        <p:spPr>
          <a:xfrm>
            <a:off x="3574819" y="1700733"/>
            <a:ext cx="141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relevant</a:t>
            </a:r>
          </a:p>
        </p:txBody>
      </p:sp>
    </p:spTree>
    <p:extLst>
      <p:ext uri="{BB962C8B-B14F-4D97-AF65-F5344CB8AC3E}">
        <p14:creationId xmlns:p14="http://schemas.microsoft.com/office/powerpoint/2010/main" val="26046682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B064BA2-1AC2-44E8-9FF6-64041F02D7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5433" y="703042"/>
            <a:ext cx="5037783" cy="239384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554FF03-A243-41D0-9614-915E046FD024}"/>
              </a:ext>
            </a:extLst>
          </p:cNvPr>
          <p:cNvSpPr txBox="1"/>
          <p:nvPr/>
        </p:nvSpPr>
        <p:spPr>
          <a:xfrm>
            <a:off x="9295520" y="8901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247AD7B-64AE-4F7A-8A62-EEC9858BE5C2}"/>
              </a:ext>
            </a:extLst>
          </p:cNvPr>
          <p:cNvSpPr txBox="1"/>
          <p:nvPr/>
        </p:nvSpPr>
        <p:spPr>
          <a:xfrm>
            <a:off x="10029820" y="8901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BFDEBB1-34A4-445A-8B16-AEA46B39469A}"/>
              </a:ext>
            </a:extLst>
          </p:cNvPr>
          <p:cNvSpPr txBox="1"/>
          <p:nvPr/>
        </p:nvSpPr>
        <p:spPr>
          <a:xfrm>
            <a:off x="10734243" y="8901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222E175-9BF6-4476-97E9-06375B1358AE}"/>
              </a:ext>
            </a:extLst>
          </p:cNvPr>
          <p:cNvSpPr txBox="1"/>
          <p:nvPr/>
        </p:nvSpPr>
        <p:spPr>
          <a:xfrm>
            <a:off x="7266419" y="212432"/>
            <a:ext cx="3687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Figure </a:t>
            </a:r>
            <a:r>
              <a:rPr lang="en-US" altLang="zh-CN" b="1" dirty="0" err="1"/>
              <a:t>S3</a:t>
            </a:r>
            <a:r>
              <a:rPr lang="en-US" altLang="zh-CN" b="1" dirty="0"/>
              <a:t>. D: </a:t>
            </a:r>
            <a:r>
              <a:rPr lang="en-US" altLang="zh-CN" b="1" dirty="0">
                <a:sym typeface="Symbol" panose="05050102010706020507" pitchFamily="18" charset="2"/>
              </a:rPr>
              <a:t>p-</a:t>
            </a:r>
            <a:r>
              <a:rPr lang="en-US" altLang="zh-CN" b="1" dirty="0" err="1">
                <a:sym typeface="Symbol" panose="05050102010706020507" pitchFamily="18" charset="2"/>
              </a:rPr>
              <a:t>STAT1</a:t>
            </a:r>
            <a:r>
              <a:rPr lang="en-US" altLang="zh-CN" b="1" dirty="0">
                <a:sym typeface="Symbol" panose="05050102010706020507" pitchFamily="18" charset="2"/>
              </a:rPr>
              <a:t> (</a:t>
            </a:r>
            <a:r>
              <a:rPr lang="en-US" altLang="zh-CN" b="1" dirty="0" err="1">
                <a:sym typeface="Symbol" panose="05050102010706020507" pitchFamily="18" charset="2"/>
              </a:rPr>
              <a:t>Y701</a:t>
            </a:r>
            <a:r>
              <a:rPr lang="en-US" altLang="zh-CN" b="1" dirty="0">
                <a:sym typeface="Symbol" panose="05050102010706020507" pitchFamily="18" charset="2"/>
              </a:rPr>
              <a:t>)</a:t>
            </a:r>
            <a:endParaRPr lang="zh-CN" altLang="en-US" b="1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08D964A-2387-4554-B52A-107345F84673}"/>
              </a:ext>
            </a:extLst>
          </p:cNvPr>
          <p:cNvSpPr/>
          <p:nvPr/>
        </p:nvSpPr>
        <p:spPr>
          <a:xfrm>
            <a:off x="8931175" y="1302922"/>
            <a:ext cx="2369145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1329DAC-F409-448B-96D1-8D09086A6A95}"/>
              </a:ext>
            </a:extLst>
          </p:cNvPr>
          <p:cNvSpPr txBox="1"/>
          <p:nvPr/>
        </p:nvSpPr>
        <p:spPr>
          <a:xfrm>
            <a:off x="7698337" y="3140352"/>
            <a:ext cx="2465675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85E0A7B-110A-4CA0-AAA6-209036C218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984"/>
          <a:stretch/>
        </p:blipFill>
        <p:spPr>
          <a:xfrm>
            <a:off x="520266" y="703042"/>
            <a:ext cx="4798620" cy="409596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20BD037-22BE-490D-8C49-8E5E1F0CC67C}"/>
              </a:ext>
            </a:extLst>
          </p:cNvPr>
          <p:cNvSpPr txBox="1"/>
          <p:nvPr/>
        </p:nvSpPr>
        <p:spPr>
          <a:xfrm>
            <a:off x="1671972" y="209818"/>
            <a:ext cx="233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D: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NICD1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F743389-1DCC-4B8B-972F-C7C77A795B82}"/>
              </a:ext>
            </a:extLst>
          </p:cNvPr>
          <p:cNvSpPr txBox="1"/>
          <p:nvPr/>
        </p:nvSpPr>
        <p:spPr>
          <a:xfrm>
            <a:off x="1564532" y="333557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0CEAF16-947B-4D01-899B-AF4A6D6844C2}"/>
              </a:ext>
            </a:extLst>
          </p:cNvPr>
          <p:cNvSpPr txBox="1"/>
          <p:nvPr/>
        </p:nvSpPr>
        <p:spPr>
          <a:xfrm>
            <a:off x="2063699" y="333557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3C1FB71-C0EF-465B-8D49-CC28D5B24D95}"/>
              </a:ext>
            </a:extLst>
          </p:cNvPr>
          <p:cNvSpPr txBox="1"/>
          <p:nvPr/>
        </p:nvSpPr>
        <p:spPr>
          <a:xfrm>
            <a:off x="2559116" y="333557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0792AE3-4A67-4407-B236-2A6B127372DA}"/>
              </a:ext>
            </a:extLst>
          </p:cNvPr>
          <p:cNvSpPr/>
          <p:nvPr/>
        </p:nvSpPr>
        <p:spPr>
          <a:xfrm>
            <a:off x="1411223" y="3704821"/>
            <a:ext cx="1625820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F75E9B7-0242-4957-9235-DB8D83E8AA01}"/>
              </a:ext>
            </a:extLst>
          </p:cNvPr>
          <p:cNvSpPr txBox="1"/>
          <p:nvPr/>
        </p:nvSpPr>
        <p:spPr>
          <a:xfrm>
            <a:off x="1864614" y="4755345"/>
            <a:ext cx="2465675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747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D2280801-3607-4848-BED0-D32BFD93C5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29"/>
          <a:stretch/>
        </p:blipFill>
        <p:spPr>
          <a:xfrm>
            <a:off x="3482401" y="871903"/>
            <a:ext cx="4506380" cy="349573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500231B2-C4F1-45D7-8C3D-A2CFC3BEDDFD}"/>
              </a:ext>
            </a:extLst>
          </p:cNvPr>
          <p:cNvSpPr txBox="1"/>
          <p:nvPr/>
        </p:nvSpPr>
        <p:spPr>
          <a:xfrm>
            <a:off x="5252134" y="26197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6038293-C95C-4879-9527-BD384FD8B7C9}"/>
              </a:ext>
            </a:extLst>
          </p:cNvPr>
          <p:cNvSpPr txBox="1"/>
          <p:nvPr/>
        </p:nvSpPr>
        <p:spPr>
          <a:xfrm>
            <a:off x="6074926" y="26197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16C6BE1-B948-4965-8796-00E9005F3B08}"/>
              </a:ext>
            </a:extLst>
          </p:cNvPr>
          <p:cNvSpPr txBox="1"/>
          <p:nvPr/>
        </p:nvSpPr>
        <p:spPr>
          <a:xfrm>
            <a:off x="6838341" y="26197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A0B751C-A0E8-4F20-B65F-A12E2E1BF054}"/>
              </a:ext>
            </a:extLst>
          </p:cNvPr>
          <p:cNvSpPr txBox="1"/>
          <p:nvPr/>
        </p:nvSpPr>
        <p:spPr>
          <a:xfrm>
            <a:off x="4761677" y="284662"/>
            <a:ext cx="23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Figure </a:t>
            </a:r>
            <a:r>
              <a:rPr lang="en-US" altLang="zh-CN" b="1" dirty="0" err="1"/>
              <a:t>S3</a:t>
            </a:r>
            <a:r>
              <a:rPr lang="en-US" altLang="zh-CN" b="1" dirty="0"/>
              <a:t>. D: </a:t>
            </a:r>
            <a:r>
              <a:rPr lang="en-US" altLang="zh-CN" b="1" dirty="0">
                <a:sym typeface="Symbol" panose="05050102010706020507" pitchFamily="18" charset="2"/>
              </a:rPr>
              <a:t>-actin</a:t>
            </a:r>
            <a:endParaRPr lang="zh-CN" altLang="en-US" b="1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94D6F99-2760-48FF-A6F0-EA9382EE6BB7}"/>
              </a:ext>
            </a:extLst>
          </p:cNvPr>
          <p:cNvSpPr/>
          <p:nvPr/>
        </p:nvSpPr>
        <p:spPr>
          <a:xfrm>
            <a:off x="4976281" y="2924333"/>
            <a:ext cx="2540552" cy="369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4321D83-D96B-40EC-9C75-6CE7FE733520}"/>
              </a:ext>
            </a:extLst>
          </p:cNvPr>
          <p:cNvSpPr txBox="1"/>
          <p:nvPr/>
        </p:nvSpPr>
        <p:spPr>
          <a:xfrm>
            <a:off x="4842088" y="4233480"/>
            <a:ext cx="2465675" cy="10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si-Rock2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IFN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- 10 ng/ml)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27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1742</TotalTime>
  <Words>3474</Words>
  <Application>Microsoft Office PowerPoint</Application>
  <PresentationFormat>宽屏</PresentationFormat>
  <Paragraphs>727</Paragraphs>
  <Slides>40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5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NATAP</dc:creator>
  <cp:lastModifiedBy>tao na</cp:lastModifiedBy>
  <cp:revision>114</cp:revision>
  <dcterms:created xsi:type="dcterms:W3CDTF">2020-09-21T00:17:54Z</dcterms:created>
  <dcterms:modified xsi:type="dcterms:W3CDTF">2020-10-13T12:59:28Z</dcterms:modified>
</cp:coreProperties>
</file>