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8"/>
    <p:restoredTop sz="94643"/>
  </p:normalViewPr>
  <p:slideViewPr>
    <p:cSldViewPr snapToGrid="0" snapToObjects="1">
      <p:cViewPr varScale="1">
        <p:scale>
          <a:sx n="118" d="100"/>
          <a:sy n="118" d="100"/>
        </p:scale>
        <p:origin x="240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A1062-F557-4B46-AD4E-27EDDD11F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6BC82-89ED-2441-956A-3B7A0AD65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22168-E03F-BB4D-B945-3CC3D23CD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9D2F6-E003-E64A-8398-0EAB593FA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9476A9-A95E-D449-BF9F-49EC85093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34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FC2A8-7CDB-DF45-BFBB-94C41C5FD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215F10-5BA1-514F-BBC6-AEF61D6D9E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6D346-AD5D-AE45-B0C2-B548F6DDB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9375C-731B-8843-9715-EA656A13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B273A-B531-A844-9A10-9E98E8DCF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39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114291-C85F-9940-BDEC-FB774081A6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F9079B-1344-8C41-AFAF-D3CFCC0DF3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A4C24-A8B7-334E-831D-1022D8F74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891E1-4EB3-C449-84EC-08E287464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9AB62-5C50-DB42-9165-239D97D2D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332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97893-158A-7F4C-B18F-AFD3D9A1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7C1B9-3E70-FB4E-B968-2E5012805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927AE-5B74-2A4B-86ED-FD5E43E02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0B03E-F3EF-ED42-B24E-D32FAB788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26B98-5B5B-1D47-A597-06BC64FC3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1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74282-3305-184B-8EF4-AAACF4773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07E832-73EF-9D46-9442-242246C7F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A1497-110B-704F-8AB0-F5487FB24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4732E-9390-3841-B036-AD33B5A8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2B37E-7F7D-D34E-B3D4-F1DEA0E45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27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0AD66-0835-274D-BF0A-755CFF68B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9DFC3-9276-914C-A00E-86CC8A1BF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46456-0775-AA40-9687-296864CF92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87F434-5A5C-C044-9C1A-2F379FEFD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E88E1A-64C5-A144-8545-C48CD0C48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76EC1-8D9F-0341-BF8E-17FBA79FB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54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04923-A439-8B43-A7C5-70382401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5896D-911F-F34E-A26A-E0D169D1C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41A9D-8CB9-AF4E-8F5B-B6096D0E2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3B16CA-E1E1-D64C-9665-FA6D0C3E5A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A551A1-92E5-AE41-9E14-400904A9C9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136A46-765F-0048-A554-B861D5E06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20F3FE-DC03-F34F-9995-4493EF688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BF859-579A-2E4C-ADB6-605938853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26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B647D-B54C-1443-8004-233FA70B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6D3D09-57B7-5840-9263-085A790E0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176342-AC5E-7740-8E0E-473899F33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62CB03-FB6A-AE45-A9AE-43B5BCBA2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174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B371F8-3A7A-FB4D-AD80-CB98C6D08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0F1767-C311-3E4B-A97E-CF242BE32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7CFA9-458F-7946-BB95-1242112F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41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C3117-8C7F-964D-9569-692085D82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76C93-223F-7F42-91D8-267975CD7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7E2048-BE38-6448-B56A-CAF0086C85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89CEFE-7803-F947-A34F-B8D3BEBAC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4F800C-6203-B946-B310-ECA6E4713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FA6E44-AD15-D84F-AEA6-C313C1F0B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1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ED780-804F-5941-B04D-773E77FC2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63DD44-63C8-DF41-A6A3-4B58CA2C0E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BC21B6-CE0D-2841-8B62-E89AAFD0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E2333A-9175-8741-801A-DCD307A2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7FF771-1A53-8147-A4BE-14A86E040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A9C2D5-E204-EC4F-A6D0-6E76600D6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95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B51E86-18A9-AE48-975B-8D34F4463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8C5982-5D57-4946-9FAC-0CACF96E6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599FE-C0DF-B34C-A901-55777B7DEC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DFE49-DEE7-8C4E-8902-47FFA6A2EB2C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1D00B-789F-9142-9DB2-8C96FDFF80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04CFF-71D5-D44D-8C4E-4683C3440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0C601-C754-5146-BD9B-86F5A30D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8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2CD9F-ACC9-234B-9BB2-50B415246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0" y="1047750"/>
            <a:ext cx="103378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70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Logan</dc:creator>
  <cp:lastModifiedBy>Robert Logan</cp:lastModifiedBy>
  <cp:revision>1</cp:revision>
  <dcterms:created xsi:type="dcterms:W3CDTF">2019-12-13T17:04:05Z</dcterms:created>
  <dcterms:modified xsi:type="dcterms:W3CDTF">2019-12-13T17:04:51Z</dcterms:modified>
</cp:coreProperties>
</file>