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/>
    <p:restoredTop sz="94643"/>
  </p:normalViewPr>
  <p:slideViewPr>
    <p:cSldViewPr snapToGrid="0" snapToObjects="1">
      <p:cViewPr varScale="1">
        <p:scale>
          <a:sx n="114" d="100"/>
          <a:sy n="114" d="100"/>
        </p:scale>
        <p:origin x="3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EA134-EC78-1B4B-9F5E-37191069FD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60D19-C62C-AD4B-884B-4E446FCB7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9B9572-0A76-EC4B-8C61-26EFE4C89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B64FF-DA26-704C-86C0-881422BF9C5E}" type="datetimeFigureOut">
              <a:rPr lang="en-US" smtClean="0"/>
              <a:t>3/12/21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F37B8E-86C0-6147-B322-6424249F7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8B556A-73BE-C04E-8B9E-F5FB85602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4E6-1E20-F741-8F02-FDE68AB6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834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7B4CF-6CC2-354E-A51C-2F7D910FD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C1AD9D-D9A1-374C-8C95-B210B005F1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18720-5453-9842-A63B-DB3C52C4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B64FF-DA26-704C-86C0-881422BF9C5E}" type="datetimeFigureOut">
              <a:rPr lang="en-US" smtClean="0"/>
              <a:t>3/12/21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EE713-B6C6-6A46-A108-2E1F555DE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FB4EA-2F56-0949-BFE7-26FA7DAB5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4E6-1E20-F741-8F02-FDE68AB6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623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F15080-21A0-404E-824C-A17BE2F648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05C052-8361-B243-B368-C386F05AAF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6F2738-C8D5-A04C-955D-BEA683AD3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B64FF-DA26-704C-86C0-881422BF9C5E}" type="datetimeFigureOut">
              <a:rPr lang="en-US" smtClean="0"/>
              <a:t>3/12/21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67CC1-F728-1345-9E33-6C92F866C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E31A9-54A9-DF46-BC49-DA712D7D4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4E6-1E20-F741-8F02-FDE68AB6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797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F6F43-A3AF-B14D-9F56-4AECE4CDC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2E587-7A6A-044C-B5E3-D7CE44BC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7A0E-7EA4-7846-B5FA-D47903E9E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B64FF-DA26-704C-86C0-881422BF9C5E}" type="datetimeFigureOut">
              <a:rPr lang="en-US" smtClean="0"/>
              <a:t>3/12/21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CA4D6-2F91-F449-8627-9B93B0EEB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6BE2E-6B58-2849-9EA5-C093B796C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4E6-1E20-F741-8F02-FDE68AB6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61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956E4-96D7-F643-9BBC-8F444EB27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434F24-DBE4-8246-A4B5-822794175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2FDC7-7DC1-8343-8E48-95725FD95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B64FF-DA26-704C-86C0-881422BF9C5E}" type="datetimeFigureOut">
              <a:rPr lang="en-US" smtClean="0"/>
              <a:t>3/12/21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088CC2-EB57-D140-8272-6D960CA51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0C370-3B0A-2E4E-A38D-810EDD8E1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4E6-1E20-F741-8F02-FDE68AB6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176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532B5-982E-AA48-ADA3-3D0F0E663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760A2-B55D-FB47-827E-A1D60F30D6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DCF6BC-88A2-E545-9328-FCD805534A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9A1128-D2FC-6247-B20F-B1A702548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B64FF-DA26-704C-86C0-881422BF9C5E}" type="datetimeFigureOut">
              <a:rPr lang="en-US" smtClean="0"/>
              <a:t>3/12/21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5D55DA-4B94-9348-AF78-7DD65A0B6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D4583-7593-8345-9E88-009150182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4E6-1E20-F741-8F02-FDE68AB6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490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6A81B-7B7C-B34F-9A32-97F6A00A0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B88474-7127-B943-A184-17B2CD293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61A9E8-DAC3-BF46-A4D8-517F3EBDA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648611-5848-C64C-8DDD-5E20B150FB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7C8AD4-3D0B-5249-9674-6E6B4D011B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2E0AA8-2034-354A-85F8-4C221F0EB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B64FF-DA26-704C-86C0-881422BF9C5E}" type="datetimeFigureOut">
              <a:rPr lang="en-US" smtClean="0"/>
              <a:t>3/12/21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FA36AB-57BD-2B44-90E2-C17D6F8D9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94F675-DAED-3747-9DBC-44382C73D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4E6-1E20-F741-8F02-FDE68AB6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571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A8701-4E95-FF4F-8FC4-714991282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287A49-9446-1145-945D-66C155C45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B64FF-DA26-704C-86C0-881422BF9C5E}" type="datetimeFigureOut">
              <a:rPr lang="en-US" smtClean="0"/>
              <a:t>3/12/21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028D55-CCBF-2440-9EC0-80E774965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2983FE-A121-D540-9A76-8D662C555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4E6-1E20-F741-8F02-FDE68AB6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036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67DFAB-FEE1-8F42-A8A5-567E3FA44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B64FF-DA26-704C-86C0-881422BF9C5E}" type="datetimeFigureOut">
              <a:rPr lang="en-US" smtClean="0"/>
              <a:t>3/12/21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CEE1CF-4637-874F-BBEF-6685B7941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5D4518-9998-0142-ADEF-819AFCE7D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4E6-1E20-F741-8F02-FDE68AB6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213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FD111-6488-0942-B3AE-E695A23FE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D12A3-9304-F141-932C-9DEA2DE8F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CE248B-3ADD-924F-9193-D4C45BE9E4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5EE393-A3DE-B544-BF1D-34B66DCF7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B64FF-DA26-704C-86C0-881422BF9C5E}" type="datetimeFigureOut">
              <a:rPr lang="en-US" smtClean="0"/>
              <a:t>3/12/21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61D6A1-AD30-BD4F-9EC3-60CE5A500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97C2B-2389-844C-B24D-FF0706EA2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4E6-1E20-F741-8F02-FDE68AB6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659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7308D-2F58-B54B-983E-5F8741C0C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3C915F-F3AB-A14A-940C-5D9EDB05C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D88CFE-85F6-DA4D-A978-AF7939E26F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497742-57AF-2C41-B618-9ACBEFF5D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B64FF-DA26-704C-86C0-881422BF9C5E}" type="datetimeFigureOut">
              <a:rPr lang="en-US" smtClean="0"/>
              <a:t>3/12/21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C9552-56A7-754F-A0A4-0B3DA5BB4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9AC903-CAD2-6D47-9330-95620715B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664E6-1E20-F741-8F02-FDE68AB6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299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432623-425F-E846-9502-A976A038F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7B4106-AC3B-D546-A67B-2D975E7BB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B77E8-E1D1-984B-8941-31374C2910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B64FF-DA26-704C-86C0-881422BF9C5E}" type="datetimeFigureOut">
              <a:rPr lang="en-US" smtClean="0"/>
              <a:t>3/12/21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4C89C-1006-3B46-B332-757246FE82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F2357-95A8-9B49-8501-A051695F37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664E6-1E20-F741-8F02-FDE68AB6B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83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771615-2FB7-894E-B940-94B452118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961" y="556906"/>
            <a:ext cx="9433931" cy="5633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940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Logan</dc:creator>
  <cp:lastModifiedBy>Robert Logan</cp:lastModifiedBy>
  <cp:revision>1</cp:revision>
  <dcterms:created xsi:type="dcterms:W3CDTF">2021-03-12T20:10:31Z</dcterms:created>
  <dcterms:modified xsi:type="dcterms:W3CDTF">2021-03-12T20:11:38Z</dcterms:modified>
</cp:coreProperties>
</file>