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63.xml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/>
        </p:nvGraphicFramePr>
        <p:xfrm>
          <a:off x="2424112" y="952500"/>
          <a:ext cx="1056005" cy="19304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93040">
                <a:tc>
                  <a:txBody>
                    <a:bodyPr/>
                    <a:p>
                      <a:pPr algn="l" fontAlgn="b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p-p38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b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/>
        </p:nvGraphicFramePr>
        <p:xfrm>
          <a:off x="2424112" y="1375410"/>
          <a:ext cx="1056005" cy="19304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93040">
                <a:tc>
                  <a:txBody>
                    <a:bodyPr/>
                    <a:p>
                      <a:pPr algn="l" fontAlgn="b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p-JNK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b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/>
        </p:nvGraphicFramePr>
        <p:xfrm>
          <a:off x="2424747" y="2915920"/>
          <a:ext cx="1056005" cy="19304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93040">
                <a:tc>
                  <a:txBody>
                    <a:bodyPr/>
                    <a:p>
                      <a:pPr algn="l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β-actin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/>
          <p:nvPr/>
        </p:nvGraphicFramePr>
        <p:xfrm>
          <a:off x="2424747" y="2297430"/>
          <a:ext cx="1056005" cy="19304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93040">
                <a:tc>
                  <a:txBody>
                    <a:bodyPr/>
                    <a:p>
                      <a:pPr algn="l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p-MLC2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/>
          <p:nvPr/>
        </p:nvGraphicFramePr>
        <p:xfrm>
          <a:off x="2424747" y="2635250"/>
          <a:ext cx="1056005" cy="19304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93040">
                <a:tc>
                  <a:txBody>
                    <a:bodyPr/>
                    <a:p>
                      <a:pPr algn="l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NLRP3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/>
          <p:nvPr/>
        </p:nvGraphicFramePr>
        <p:xfrm>
          <a:off x="2424112" y="1707515"/>
          <a:ext cx="1056005" cy="19304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93040">
                <a:tc>
                  <a:txBody>
                    <a:bodyPr/>
                    <a:p>
                      <a:pPr algn="l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β-actin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4125" y="952500"/>
            <a:ext cx="3146425" cy="2273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5" y="1256030"/>
            <a:ext cx="3146425" cy="3409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125" y="1673225"/>
            <a:ext cx="3146425" cy="2273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4760" y="2280285"/>
            <a:ext cx="3145790" cy="2273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4760" y="2583815"/>
            <a:ext cx="3146425" cy="2273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4760" y="2887345"/>
            <a:ext cx="3146425" cy="227330"/>
          </a:xfrm>
          <a:prstGeom prst="rect">
            <a:avLst/>
          </a:prstGeom>
        </p:spPr>
      </p:pic>
      <p:graphicFrame>
        <p:nvGraphicFramePr>
          <p:cNvPr id="18" name="表格 17"/>
          <p:cNvGraphicFramePr/>
          <p:nvPr/>
        </p:nvGraphicFramePr>
        <p:xfrm>
          <a:off x="2424112" y="3530600"/>
          <a:ext cx="1056005" cy="19304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93040">
                <a:tc>
                  <a:txBody>
                    <a:bodyPr/>
                    <a:p>
                      <a:pPr algn="l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Caspase-1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/>
          <p:nvPr/>
        </p:nvGraphicFramePr>
        <p:xfrm>
          <a:off x="2424112" y="3836670"/>
          <a:ext cx="1056005" cy="19304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93040">
                <a:tc>
                  <a:txBody>
                    <a:bodyPr/>
                    <a:p>
                      <a:pPr algn="l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N-GSDMD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/>
          <p:nvPr/>
        </p:nvGraphicFramePr>
        <p:xfrm>
          <a:off x="2424112" y="4140200"/>
          <a:ext cx="1056005" cy="19304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93040">
                <a:tc>
                  <a:txBody>
                    <a:bodyPr/>
                    <a:p>
                      <a:pPr algn="l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β-actin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/>
          <p:nvPr/>
        </p:nvGraphicFramePr>
        <p:xfrm>
          <a:off x="2424747" y="4747260"/>
          <a:ext cx="1056005" cy="19304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93040">
                <a:tc>
                  <a:txBody>
                    <a:bodyPr/>
                    <a:p>
                      <a:pPr algn="l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p-Akt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/>
          <p:nvPr/>
        </p:nvGraphicFramePr>
        <p:xfrm>
          <a:off x="2424747" y="5050473"/>
          <a:ext cx="1056005" cy="17780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77800">
                <a:tc>
                  <a:txBody>
                    <a:bodyPr/>
                    <a:p>
                      <a:pPr algn="l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p-NF-κB p65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/>
          <p:nvPr/>
        </p:nvGraphicFramePr>
        <p:xfrm>
          <a:off x="2424747" y="5349875"/>
          <a:ext cx="1056005" cy="193040"/>
        </p:xfrm>
        <a:graphic>
          <a:graphicData uri="http://schemas.openxmlformats.org/drawingml/2006/table">
            <a:tbl>
              <a:tblPr/>
              <a:tblGrid>
                <a:gridCol w="1056005"/>
              </a:tblGrid>
              <a:tr h="193040">
                <a:tc>
                  <a:txBody>
                    <a:bodyPr/>
                    <a:p>
                      <a:pPr algn="l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β-actin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5997" marR="5997" marT="599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4125" y="3494405"/>
            <a:ext cx="3146425" cy="2273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4125" y="3797935"/>
            <a:ext cx="3146425" cy="22733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93490" y="4101465"/>
            <a:ext cx="3146425" cy="2273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94760" y="4708525"/>
            <a:ext cx="3146425" cy="2273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94760" y="5012055"/>
            <a:ext cx="3146425" cy="2273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4125" y="5315585"/>
            <a:ext cx="3146425" cy="22733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WPS 演示</Application>
  <PresentationFormat>宽屏</PresentationFormat>
  <Paragraphs>24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喜欢就好</cp:lastModifiedBy>
  <cp:revision>158</cp:revision>
  <dcterms:created xsi:type="dcterms:W3CDTF">2019-06-19T02:08:00Z</dcterms:created>
  <dcterms:modified xsi:type="dcterms:W3CDTF">2026-03-13T06:30:03Z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3FA0F2B49EE043C59148123C2C21B7FA_11</vt:lpwstr>
  </property>
</Properties>
</file>