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0" autoAdjust="0"/>
  </p:normalViewPr>
  <p:slideViewPr>
    <p:cSldViewPr snapToGrid="0">
      <p:cViewPr varScale="1">
        <p:scale>
          <a:sx n="74" d="100"/>
          <a:sy n="74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4FA94-9493-4DD4-9EE8-77ACBB847A6C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6059F-C9EC-4873-A6BE-BA1037A289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0493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6059F-C9EC-4873-A6BE-BA1037A2899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16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5655232-2550-4F06-AFA0-6A12A08BE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69DE713B-A793-4CA3-BBB1-90E4C8E64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020FA624-ED8C-45A9-B92A-0D0D81396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B09E0311-A425-47E4-AA41-B0790026F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3B537445-0DF2-4D2F-8969-AF22BE1DA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3576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F878B27-1CF0-4C9B-AD6F-79EBE2C48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55998CA2-D11B-46BB-A6CA-6DEB6A726D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16808D72-6AA5-40F9-9097-4E37CDA4D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F3BD8F5E-AB95-4D28-894F-0F6184D30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1E81145-9CEA-41F7-B4ED-80E9761D4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794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2632997D-0A0E-4EAB-AD93-1118BB6843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D9B4F7E4-FA47-4BA3-9AAC-C44C8B805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03064068-C693-49C9-9C3D-3DFDC76F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5951D77-8480-4025-AF94-BFA2CBC05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9B58BA47-D4AE-46D8-9F41-F5EE4B358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66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156CC7B-D8C5-4177-9E98-EC1A0A94D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42645CE-AC2B-4073-8373-3B4855AC4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831BCA2-B543-4925-98BB-BF1941C8F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B141E2E0-C8E3-4089-AA92-F9674B4B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9003EBC5-BD92-4CD9-AAE1-62C92CE3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327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C836B42-4A4F-4B4C-B5A4-94810BF6F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081FAB5B-6111-4A5B-BD7E-D484C5B84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6765658D-97E7-49C9-859D-EEC34A6AE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5208CFE-EB44-4C68-B0D2-BF8FD87DD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1FDAA21-416E-4D14-8FFA-AB854E620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63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A6E54D0-177D-4402-BAE1-88914657F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D6F4588-1D26-411C-93E5-9E114EE22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A6544E5-4CDE-413C-B5AC-18A960A86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553577EB-1467-45F3-B3B4-D0AF424FF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3443D74-2E37-4953-8A91-2C7FD3E90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30652CD4-F477-4E77-8C10-50743481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567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4C26618-EFE9-459B-B10A-DB0EA60D5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C7E0F89D-4BFA-487B-BB1A-6C68DCC55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F0644D9D-D395-4E17-8F85-EC2B2FC20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2B89E21B-445C-4391-BC5D-021E6C4AE8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5AAF1BB3-31A3-4126-841D-0465B7C8AE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E54933FE-3B3E-42C8-9660-E49F2FA54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293683CC-70DF-4AEA-8502-095EFEE91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B2B7C5B5-B233-46E1-82DD-5432F5581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85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EF8AB08-EBF0-463F-9647-1A297934F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1261F648-2387-4E7A-BF30-B9321FD5A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93A6FF75-DAB0-4E1B-AF15-3883198DE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A35B822E-9B54-4EBC-B55F-072072B05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443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67D9F729-5D04-4C40-9830-D54C1A3FA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97E53653-B64B-4CEC-B867-6F1A80ADC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26CB607-2885-416D-8E4C-8A2F5EE2F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6970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5E9FE07-0ECD-4EB3-8BD5-5AAF9946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625F1850-D295-466A-AB37-AE84A89BB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0CFBFE6D-5490-4668-BFA1-C7DEC653DF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382B8535-FCE3-4BC0-B3A4-2E2FAA23B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ECD6D108-5C2B-4976-811A-81BE1075D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889BAD3A-4A20-4EF9-AE11-DB84F4BE3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1459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10DD0B2-29B3-4D7C-BCA0-918762984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B151DB18-4E14-480C-B06B-562A0E466E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081E7EE2-DA10-4AE9-8372-81E55D77BE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63A50922-5147-461D-A836-11B24B1A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0D3B112B-90C8-4774-B509-18AFD46DD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F8397C2-1D6C-4140-B163-B025D73EB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343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02F53BF8-F16E-4276-B361-209B8A0C9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BCFC08E1-E805-4ED3-B981-4461E1600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47C3298D-7806-4A4F-A96B-2C51BEE30B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136D6-1A31-4078-B8E1-A093B8C1A74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FC6EFC3F-5288-4988-9E6C-946DD4AA99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9E5BCC42-94D2-4A5D-BFC6-1ED7991E01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D16BA-EFD1-453D-BFC0-9D53FD30DB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430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emf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AA31B0A3-1D83-4C31-A147-DD768133B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477" y="429815"/>
            <a:ext cx="434566" cy="1466661"/>
          </a:xfrm>
          <a:prstGeom prst="rect">
            <a:avLst/>
          </a:prstGeom>
        </p:spPr>
      </p:pic>
      <p:pic>
        <p:nvPicPr>
          <p:cNvPr id="1026" name="Picture 2" descr="Image illustrative de l’article Lévonorgestrel">
            <a:extLst>
              <a:ext uri="{FF2B5EF4-FFF2-40B4-BE49-F238E27FC236}">
                <a16:creationId xmlns:a16="http://schemas.microsoft.com/office/drawing/2014/main" xmlns="" id="{E6500D79-77F7-4F3B-997F-141581869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6" y="442569"/>
            <a:ext cx="1807441" cy="131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xmlns="" id="{C0309454-EF4C-410A-A765-207DA37023E9}"/>
                  </a:ext>
                </a:extLst>
              </p:cNvPr>
              <p:cNvSpPr txBox="1"/>
              <p:nvPr/>
            </p:nvSpPr>
            <p:spPr>
              <a:xfrm>
                <a:off x="2015851" y="978480"/>
                <a:ext cx="306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0309454-EF4C-410A-A765-207DA3702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851" y="978480"/>
                <a:ext cx="306174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20000" r="-18000" b="-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6FB250CC-A6D2-4EAD-BAA4-090196047737}"/>
              </a:ext>
            </a:extLst>
          </p:cNvPr>
          <p:cNvSpPr txBox="1"/>
          <p:nvPr/>
        </p:nvSpPr>
        <p:spPr>
          <a:xfrm>
            <a:off x="4242016" y="565522"/>
            <a:ext cx="4345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37" name="Flèche : droite rayée 36">
            <a:extLst>
              <a:ext uri="{FF2B5EF4-FFF2-40B4-BE49-F238E27FC236}">
                <a16:creationId xmlns:a16="http://schemas.microsoft.com/office/drawing/2014/main" xmlns="" id="{03D70724-68FD-4954-BA3E-5C0BDB6803E1}"/>
              </a:ext>
            </a:extLst>
          </p:cNvPr>
          <p:cNvSpPr/>
          <p:nvPr/>
        </p:nvSpPr>
        <p:spPr>
          <a:xfrm rot="16200000">
            <a:off x="4406329" y="877341"/>
            <a:ext cx="740726" cy="200216"/>
          </a:xfrm>
          <a:prstGeom prst="stripedRightArrow">
            <a:avLst>
              <a:gd name="adj1" fmla="val 50000"/>
              <a:gd name="adj2" fmla="val 95168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xmlns="" id="{64A39C83-1E17-42D0-9EFB-B078468074DD}"/>
              </a:ext>
            </a:extLst>
          </p:cNvPr>
          <p:cNvSpPr txBox="1"/>
          <p:nvPr/>
        </p:nvSpPr>
        <p:spPr>
          <a:xfrm>
            <a:off x="790453" y="1716544"/>
            <a:ext cx="29762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Exposure</a:t>
            </a:r>
            <a:r>
              <a:rPr lang="fr-F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(28 </a:t>
            </a:r>
            <a:r>
              <a:rPr lang="fr-FR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days</a:t>
            </a:r>
            <a:r>
              <a:rPr lang="fr-F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xmlns="" id="{8841F7B4-C067-44FB-BD61-825D938684B3}"/>
              </a:ext>
            </a:extLst>
          </p:cNvPr>
          <p:cNvSpPr txBox="1"/>
          <p:nvPr/>
        </p:nvSpPr>
        <p:spPr>
          <a:xfrm>
            <a:off x="6613922" y="462869"/>
            <a:ext cx="4617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Biochemical</a:t>
            </a:r>
            <a:r>
              <a:rPr lang="fr-FR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r-FR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subcellular</a:t>
            </a:r>
            <a:r>
              <a:rPr lang="fr-FR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responses</a:t>
            </a:r>
            <a:endParaRPr lang="fr-FR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xmlns="" id="{8EDC002D-9709-46F3-A422-872F45AAA73B}"/>
              </a:ext>
            </a:extLst>
          </p:cNvPr>
          <p:cNvSpPr txBox="1"/>
          <p:nvPr/>
        </p:nvSpPr>
        <p:spPr>
          <a:xfrm>
            <a:off x="6519419" y="1009879"/>
            <a:ext cx="4587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SOD </a:t>
            </a:r>
            <a:r>
              <a:rPr lang="fr-F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+)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,CAT </a:t>
            </a:r>
            <a:r>
              <a:rPr lang="fr-F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+)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GST </a:t>
            </a:r>
            <a:r>
              <a:rPr lang="fr-F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(+)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PSH </a:t>
            </a:r>
            <a:r>
              <a:rPr lang="fr-F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(+)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 MDA, 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(+), 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ALP </a:t>
            </a:r>
            <a:r>
              <a:rPr lang="fr-F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(+)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ICDH </a:t>
            </a:r>
            <a:r>
              <a:rPr lang="fr-FR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(-)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fr-FR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xmlns="" id="{41D79D19-4312-4FE3-8028-392383C93804}"/>
              </a:ext>
            </a:extLst>
          </p:cNvPr>
          <p:cNvSpPr txBox="1"/>
          <p:nvPr/>
        </p:nvSpPr>
        <p:spPr>
          <a:xfrm>
            <a:off x="7115644" y="3701061"/>
            <a:ext cx="2755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Physiological</a:t>
            </a:r>
            <a:r>
              <a:rPr lang="fr-FR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responses</a:t>
            </a:r>
            <a:endParaRPr lang="fr-FR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xmlns="" id="{86ACA36D-3F81-453B-8EF4-B58AC0494E90}"/>
              </a:ext>
            </a:extLst>
          </p:cNvPr>
          <p:cNvSpPr txBox="1"/>
          <p:nvPr/>
        </p:nvSpPr>
        <p:spPr>
          <a:xfrm>
            <a:off x="1193595" y="4063042"/>
            <a:ext cx="2881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Histological</a:t>
            </a:r>
            <a:r>
              <a:rPr lang="fr-FR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fr-FR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074" y="4822427"/>
            <a:ext cx="1047896" cy="765866"/>
          </a:xfrm>
          <a:prstGeom prst="rect">
            <a:avLst/>
          </a:prstGeom>
        </p:spPr>
      </p:pic>
      <p:sp>
        <p:nvSpPr>
          <p:cNvPr id="27" name="Flèche : droite rayée 36">
            <a:extLst>
              <a:ext uri="{FF2B5EF4-FFF2-40B4-BE49-F238E27FC236}">
                <a16:creationId xmlns:a16="http://schemas.microsoft.com/office/drawing/2014/main" xmlns="" id="{03D70724-68FD-4954-BA3E-5C0BDB6803E1}"/>
              </a:ext>
            </a:extLst>
          </p:cNvPr>
          <p:cNvSpPr/>
          <p:nvPr/>
        </p:nvSpPr>
        <p:spPr>
          <a:xfrm rot="7541870">
            <a:off x="3204531" y="2133371"/>
            <a:ext cx="740726" cy="200216"/>
          </a:xfrm>
          <a:prstGeom prst="stripedRightArrow">
            <a:avLst>
              <a:gd name="adj1" fmla="val 50000"/>
              <a:gd name="adj2" fmla="val 95168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 : droite rayée 36">
            <a:extLst>
              <a:ext uri="{FF2B5EF4-FFF2-40B4-BE49-F238E27FC236}">
                <a16:creationId xmlns:a16="http://schemas.microsoft.com/office/drawing/2014/main" xmlns="" id="{03D70724-68FD-4954-BA3E-5C0BDB6803E1}"/>
              </a:ext>
            </a:extLst>
          </p:cNvPr>
          <p:cNvSpPr/>
          <p:nvPr/>
        </p:nvSpPr>
        <p:spPr>
          <a:xfrm rot="3582250">
            <a:off x="621413" y="1956669"/>
            <a:ext cx="740726" cy="200216"/>
          </a:xfrm>
          <a:prstGeom prst="stripedRightArrow">
            <a:avLst>
              <a:gd name="adj1" fmla="val 50000"/>
              <a:gd name="adj2" fmla="val 9516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Parenthèse ouvrante 3"/>
          <p:cNvSpPr/>
          <p:nvPr/>
        </p:nvSpPr>
        <p:spPr>
          <a:xfrm>
            <a:off x="6431280" y="977449"/>
            <a:ext cx="308185" cy="2283911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Parenthèse fermante 5"/>
          <p:cNvSpPr/>
          <p:nvPr/>
        </p:nvSpPr>
        <p:spPr>
          <a:xfrm>
            <a:off x="10678033" y="888439"/>
            <a:ext cx="390539" cy="2383141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340" y="1950094"/>
            <a:ext cx="1645920" cy="1188719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xmlns="" id="{8EDC002D-9709-46F3-A422-872F45AAA73B}"/>
              </a:ext>
            </a:extLst>
          </p:cNvPr>
          <p:cNvSpPr txBox="1"/>
          <p:nvPr/>
        </p:nvSpPr>
        <p:spPr>
          <a:xfrm>
            <a:off x="8244175" y="2288672"/>
            <a:ext cx="3073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Lysosomal membrane  stabilité</a:t>
            </a:r>
          </a:p>
          <a:p>
            <a:pPr algn="ctr"/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-)</a:t>
            </a:r>
            <a:r>
              <a:rPr lang="fr-FR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8" name="Parenthèse ouvrante 47"/>
          <p:cNvSpPr/>
          <p:nvPr/>
        </p:nvSpPr>
        <p:spPr>
          <a:xfrm>
            <a:off x="6383867" y="4086800"/>
            <a:ext cx="308185" cy="2283911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Parenthèse fermante 48"/>
          <p:cNvSpPr/>
          <p:nvPr/>
        </p:nvSpPr>
        <p:spPr>
          <a:xfrm>
            <a:off x="10618880" y="4101171"/>
            <a:ext cx="390539" cy="2383141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xmlns="" id="{8EDC002D-9709-46F3-A422-872F45AAA73B}"/>
              </a:ext>
            </a:extLst>
          </p:cNvPr>
          <p:cNvSpPr txBox="1"/>
          <p:nvPr/>
        </p:nvSpPr>
        <p:spPr>
          <a:xfrm>
            <a:off x="6578749" y="4421047"/>
            <a:ext cx="3232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Vitellogenin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like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proteins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-)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xmlns="" id="{8EDC002D-9709-46F3-A422-872F45AAA73B}"/>
              </a:ext>
            </a:extLst>
          </p:cNvPr>
          <p:cNvSpPr txBox="1"/>
          <p:nvPr/>
        </p:nvSpPr>
        <p:spPr>
          <a:xfrm>
            <a:off x="6613922" y="4959720"/>
            <a:ext cx="1646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Oestradiol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(-) 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</p:txBody>
      </p:sp>
      <p:pic>
        <p:nvPicPr>
          <p:cNvPr id="61" name="Image 6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56" y="5040727"/>
            <a:ext cx="1029272" cy="915985"/>
          </a:xfrm>
          <a:prstGeom prst="rect">
            <a:avLst/>
          </a:prstGeom>
        </p:spPr>
      </p:pic>
      <p:pic>
        <p:nvPicPr>
          <p:cNvPr id="63" name="Image 62" descr="C:\Users\Asma\Desktop\Histo\LOT1 go\L1 2 5.bmp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908" y="5759738"/>
            <a:ext cx="1040067" cy="91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lèche courbée vers le haut 8"/>
          <p:cNvSpPr/>
          <p:nvPr/>
        </p:nvSpPr>
        <p:spPr>
          <a:xfrm>
            <a:off x="2481528" y="6383351"/>
            <a:ext cx="640184" cy="26101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6" name="Flèche : droite rayée 36">
            <a:extLst>
              <a:ext uri="{FF2B5EF4-FFF2-40B4-BE49-F238E27FC236}">
                <a16:creationId xmlns:a16="http://schemas.microsoft.com/office/drawing/2014/main" xmlns="" id="{03D70724-68FD-4954-BA3E-5C0BDB6803E1}"/>
              </a:ext>
            </a:extLst>
          </p:cNvPr>
          <p:cNvSpPr/>
          <p:nvPr/>
        </p:nvSpPr>
        <p:spPr>
          <a:xfrm rot="19860755">
            <a:off x="4625011" y="2691762"/>
            <a:ext cx="740726" cy="200216"/>
          </a:xfrm>
          <a:prstGeom prst="stripedRightArrow">
            <a:avLst>
              <a:gd name="adj1" fmla="val 50000"/>
              <a:gd name="adj2" fmla="val 95168"/>
            </a:avLst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Flèche : droite rayée 36">
            <a:extLst>
              <a:ext uri="{FF2B5EF4-FFF2-40B4-BE49-F238E27FC236}">
                <a16:creationId xmlns:a16="http://schemas.microsoft.com/office/drawing/2014/main" xmlns="" id="{03D70724-68FD-4954-BA3E-5C0BDB6803E1}"/>
              </a:ext>
            </a:extLst>
          </p:cNvPr>
          <p:cNvSpPr/>
          <p:nvPr/>
        </p:nvSpPr>
        <p:spPr>
          <a:xfrm rot="5400000">
            <a:off x="2222668" y="3692546"/>
            <a:ext cx="469422" cy="194818"/>
          </a:xfrm>
          <a:prstGeom prst="stripedRightArrow">
            <a:avLst>
              <a:gd name="adj1" fmla="val 50000"/>
              <a:gd name="adj2" fmla="val 95168"/>
            </a:avLst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9" name="Image 6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56" y="2293181"/>
            <a:ext cx="1403456" cy="1188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xmlns="" id="{819C5F87-B149-48C8-8270-FACD06AE76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6997" y="364105"/>
            <a:ext cx="1518349" cy="15101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0D0D709A-EE4C-4DA5-98CF-8EED994280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39928" y="4520812"/>
            <a:ext cx="2881446" cy="1815478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xmlns="" id="{77A54804-202F-48A3-A6B7-71DAC8BC7A93}"/>
              </a:ext>
            </a:extLst>
          </p:cNvPr>
          <p:cNvSpPr txBox="1"/>
          <p:nvPr/>
        </p:nvSpPr>
        <p:spPr>
          <a:xfrm>
            <a:off x="6537959" y="5543162"/>
            <a:ext cx="1442257" cy="337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Testosterone</a:t>
            </a: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Flèche : droite rayée 36">
            <a:extLst>
              <a:ext uri="{FF2B5EF4-FFF2-40B4-BE49-F238E27FC236}">
                <a16:creationId xmlns:a16="http://schemas.microsoft.com/office/drawing/2014/main" xmlns="" id="{D13B8F55-9E4C-4398-9969-69838F6811FA}"/>
              </a:ext>
            </a:extLst>
          </p:cNvPr>
          <p:cNvSpPr/>
          <p:nvPr/>
        </p:nvSpPr>
        <p:spPr>
          <a:xfrm rot="1933422">
            <a:off x="4519979" y="3544954"/>
            <a:ext cx="740726" cy="200216"/>
          </a:xfrm>
          <a:prstGeom prst="stripedRightArrow">
            <a:avLst>
              <a:gd name="adj1" fmla="val 50000"/>
              <a:gd name="adj2" fmla="val 95168"/>
            </a:avLst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xmlns="" id="{03C0AA98-F7E6-4309-9414-A8B543441AA7}"/>
              </a:ext>
            </a:extLst>
          </p:cNvPr>
          <p:cNvSpPr txBox="1"/>
          <p:nvPr/>
        </p:nvSpPr>
        <p:spPr>
          <a:xfrm>
            <a:off x="6542020" y="5966958"/>
            <a:ext cx="300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onads oocytes number </a:t>
            </a:r>
            <a:r>
              <a:rPr lang="en-US" sz="1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(-)</a:t>
            </a:r>
            <a:endParaRPr lang="fr-FR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9269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</TotalTime>
  <Words>58</Words>
  <Application>Microsoft Office PowerPoint</Application>
  <PresentationFormat>Grand écran</PresentationFormat>
  <Paragraphs>16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 Math</vt:lpstr>
      <vt:lpstr>Times New Roman</vt:lpstr>
      <vt:lpstr>Thème Office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Jamel</dc:creator>
  <cp:lastModifiedBy>PC</cp:lastModifiedBy>
  <cp:revision>34</cp:revision>
  <dcterms:created xsi:type="dcterms:W3CDTF">2021-06-04T05:41:49Z</dcterms:created>
  <dcterms:modified xsi:type="dcterms:W3CDTF">2021-10-13T07:53:15Z</dcterms:modified>
</cp:coreProperties>
</file>