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1F4A62-82E9-406E-840F-90217D42084A}" v="7" dt="2026-05-26T15:54:28.4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荘 千藤" userId="68d7bb5764c40880" providerId="LiveId" clId="{E8441283-087F-4EBA-AB9D-03E95AE14F3A}"/>
    <pc:docChg chg="custSel addSld delSld modSld">
      <pc:chgData name="荘 千藤" userId="68d7bb5764c40880" providerId="LiveId" clId="{E8441283-087F-4EBA-AB9D-03E95AE14F3A}" dt="2026-05-26T15:55:43.079" v="110" actId="1036"/>
      <pc:docMkLst>
        <pc:docMk/>
      </pc:docMkLst>
      <pc:sldChg chg="addSp delSp modSp mod">
        <pc:chgData name="荘 千藤" userId="68d7bb5764c40880" providerId="LiveId" clId="{E8441283-087F-4EBA-AB9D-03E95AE14F3A}" dt="2026-05-26T15:55:43.079" v="110" actId="1036"/>
        <pc:sldMkLst>
          <pc:docMk/>
          <pc:sldMk cId="1159955037" sldId="256"/>
        </pc:sldMkLst>
        <pc:spChg chg="add mod">
          <ac:chgData name="荘 千藤" userId="68d7bb5764c40880" providerId="LiveId" clId="{E8441283-087F-4EBA-AB9D-03E95AE14F3A}" dt="2026-05-26T15:55:43.079" v="110" actId="1036"/>
          <ac:spMkLst>
            <pc:docMk/>
            <pc:sldMk cId="1159955037" sldId="256"/>
            <ac:spMk id="4" creationId="{F313D59F-4D8C-9A8A-9A49-551955C5536A}"/>
          </ac:spMkLst>
        </pc:spChg>
        <pc:spChg chg="mod">
          <ac:chgData name="荘 千藤" userId="68d7bb5764c40880" providerId="LiveId" clId="{E8441283-087F-4EBA-AB9D-03E95AE14F3A}" dt="2026-05-26T15:55:43.079" v="110" actId="1036"/>
          <ac:spMkLst>
            <pc:docMk/>
            <pc:sldMk cId="1159955037" sldId="256"/>
            <ac:spMk id="9" creationId="{7953A550-75AA-0090-B8E9-C3DAB01B3E44}"/>
          </ac:spMkLst>
        </pc:spChg>
        <pc:spChg chg="mod">
          <ac:chgData name="荘 千藤" userId="68d7bb5764c40880" providerId="LiveId" clId="{E8441283-087F-4EBA-AB9D-03E95AE14F3A}" dt="2026-05-26T15:55:43.079" v="110" actId="1036"/>
          <ac:spMkLst>
            <pc:docMk/>
            <pc:sldMk cId="1159955037" sldId="256"/>
            <ac:spMk id="10" creationId="{5BDB606D-D4BA-22C1-12D8-EFC17242F295}"/>
          </ac:spMkLst>
        </pc:spChg>
        <pc:spChg chg="mod">
          <ac:chgData name="荘 千藤" userId="68d7bb5764c40880" providerId="LiveId" clId="{E8441283-087F-4EBA-AB9D-03E95AE14F3A}" dt="2026-05-26T15:55:43.079" v="110" actId="1036"/>
          <ac:spMkLst>
            <pc:docMk/>
            <pc:sldMk cId="1159955037" sldId="256"/>
            <ac:spMk id="11" creationId="{4F082EDF-245D-CA18-16F6-13FCBB1F255F}"/>
          </ac:spMkLst>
        </pc:spChg>
        <pc:spChg chg="mod">
          <ac:chgData name="荘 千藤" userId="68d7bb5764c40880" providerId="LiveId" clId="{E8441283-087F-4EBA-AB9D-03E95AE14F3A}" dt="2026-05-26T15:55:43.079" v="110" actId="1036"/>
          <ac:spMkLst>
            <pc:docMk/>
            <pc:sldMk cId="1159955037" sldId="256"/>
            <ac:spMk id="12" creationId="{B3C8C1F5-4840-7EDE-07D5-370B14553CCD}"/>
          </ac:spMkLst>
        </pc:spChg>
        <pc:picChg chg="add mod ord">
          <ac:chgData name="荘 千藤" userId="68d7bb5764c40880" providerId="LiveId" clId="{E8441283-087F-4EBA-AB9D-03E95AE14F3A}" dt="2026-05-26T15:55:43.079" v="110" actId="1036"/>
          <ac:picMkLst>
            <pc:docMk/>
            <pc:sldMk cId="1159955037" sldId="256"/>
            <ac:picMk id="3" creationId="{231E641E-C490-5E6C-0AF8-30761EE603D5}"/>
          </ac:picMkLst>
        </pc:picChg>
        <pc:picChg chg="del">
          <ac:chgData name="荘 千藤" userId="68d7bb5764c40880" providerId="LiveId" clId="{E8441283-087F-4EBA-AB9D-03E95AE14F3A}" dt="2026-05-26T09:22:56.342" v="0" actId="478"/>
          <ac:picMkLst>
            <pc:docMk/>
            <pc:sldMk cId="1159955037" sldId="256"/>
            <ac:picMk id="18" creationId="{D4DD9FA0-8A72-9E4C-CE43-1E28E1F985EA}"/>
          </ac:picMkLst>
        </pc:picChg>
      </pc:sldChg>
      <pc:sldChg chg="addSp modSp mod">
        <pc:chgData name="荘 千藤" userId="68d7bb5764c40880" providerId="LiveId" clId="{E8441283-087F-4EBA-AB9D-03E95AE14F3A}" dt="2026-05-26T15:55:03.322" v="104" actId="20577"/>
        <pc:sldMkLst>
          <pc:docMk/>
          <pc:sldMk cId="421494342" sldId="258"/>
        </pc:sldMkLst>
        <pc:spChg chg="add mod">
          <ac:chgData name="荘 千藤" userId="68d7bb5764c40880" providerId="LiveId" clId="{E8441283-087F-4EBA-AB9D-03E95AE14F3A}" dt="2026-05-26T15:53:33.962" v="86" actId="1037"/>
          <ac:spMkLst>
            <pc:docMk/>
            <pc:sldMk cId="421494342" sldId="258"/>
            <ac:spMk id="5" creationId="{FC863C8D-A2AB-21ED-6062-C8573D86FE60}"/>
          </ac:spMkLst>
        </pc:spChg>
        <pc:spChg chg="mod">
          <ac:chgData name="荘 千藤" userId="68d7bb5764c40880" providerId="LiveId" clId="{E8441283-087F-4EBA-AB9D-03E95AE14F3A}" dt="2026-05-26T15:55:03.322" v="104" actId="20577"/>
          <ac:spMkLst>
            <pc:docMk/>
            <pc:sldMk cId="421494342" sldId="258"/>
            <ac:spMk id="8" creationId="{5A6B4230-BD4E-DF21-B795-C303352BF710}"/>
          </ac:spMkLst>
        </pc:spChg>
        <pc:spChg chg="mod">
          <ac:chgData name="荘 千藤" userId="68d7bb5764c40880" providerId="LiveId" clId="{E8441283-087F-4EBA-AB9D-03E95AE14F3A}" dt="2026-05-26T15:48:31.736" v="64" actId="1076"/>
          <ac:spMkLst>
            <pc:docMk/>
            <pc:sldMk cId="421494342" sldId="258"/>
            <ac:spMk id="12" creationId="{7BD3D30A-BAF2-EB82-B0A3-F967C6E9B925}"/>
          </ac:spMkLst>
        </pc:spChg>
        <pc:spChg chg="mod">
          <ac:chgData name="荘 千藤" userId="68d7bb5764c40880" providerId="LiveId" clId="{E8441283-087F-4EBA-AB9D-03E95AE14F3A}" dt="2026-05-26T15:48:31.736" v="64" actId="1076"/>
          <ac:spMkLst>
            <pc:docMk/>
            <pc:sldMk cId="421494342" sldId="258"/>
            <ac:spMk id="13" creationId="{DF38C72D-3C96-4547-D9FD-911739725066}"/>
          </ac:spMkLst>
        </pc:spChg>
        <pc:spChg chg="mod">
          <ac:chgData name="荘 千藤" userId="68d7bb5764c40880" providerId="LiveId" clId="{E8441283-087F-4EBA-AB9D-03E95AE14F3A}" dt="2026-05-26T15:48:31.736" v="64" actId="1076"/>
          <ac:spMkLst>
            <pc:docMk/>
            <pc:sldMk cId="421494342" sldId="258"/>
            <ac:spMk id="14" creationId="{AE883AB1-6A28-9B20-2F20-77D96E2D0A64}"/>
          </ac:spMkLst>
        </pc:spChg>
        <pc:spChg chg="mod">
          <ac:chgData name="荘 千藤" userId="68d7bb5764c40880" providerId="LiveId" clId="{E8441283-087F-4EBA-AB9D-03E95AE14F3A}" dt="2026-05-26T15:48:31.736" v="64" actId="1076"/>
          <ac:spMkLst>
            <pc:docMk/>
            <pc:sldMk cId="421494342" sldId="258"/>
            <ac:spMk id="23" creationId="{EECE0090-0D5E-74F8-B0E6-091104C78C4E}"/>
          </ac:spMkLst>
        </pc:spChg>
        <pc:spChg chg="mod">
          <ac:chgData name="荘 千藤" userId="68d7bb5764c40880" providerId="LiveId" clId="{E8441283-087F-4EBA-AB9D-03E95AE14F3A}" dt="2026-05-26T15:48:31.736" v="64" actId="1076"/>
          <ac:spMkLst>
            <pc:docMk/>
            <pc:sldMk cId="421494342" sldId="258"/>
            <ac:spMk id="30" creationId="{C2F1ECD2-55A8-2E05-0EF4-3F8CB8ABDFFB}"/>
          </ac:spMkLst>
        </pc:spChg>
        <pc:spChg chg="mod">
          <ac:chgData name="荘 千藤" userId="68d7bb5764c40880" providerId="LiveId" clId="{E8441283-087F-4EBA-AB9D-03E95AE14F3A}" dt="2026-05-26T15:48:31.736" v="64" actId="1076"/>
          <ac:spMkLst>
            <pc:docMk/>
            <pc:sldMk cId="421494342" sldId="258"/>
            <ac:spMk id="31" creationId="{4F0880F7-3916-91AD-EAB2-095DBF0E5B84}"/>
          </ac:spMkLst>
        </pc:spChg>
        <pc:spChg chg="mod">
          <ac:chgData name="荘 千藤" userId="68d7bb5764c40880" providerId="LiveId" clId="{E8441283-087F-4EBA-AB9D-03E95AE14F3A}" dt="2026-05-26T15:48:31.736" v="64" actId="1076"/>
          <ac:spMkLst>
            <pc:docMk/>
            <pc:sldMk cId="421494342" sldId="258"/>
            <ac:spMk id="32" creationId="{B92D9E90-A721-DC9C-4D31-4669895009D8}"/>
          </ac:spMkLst>
        </pc:spChg>
        <pc:picChg chg="mod">
          <ac:chgData name="荘 千藤" userId="68d7bb5764c40880" providerId="LiveId" clId="{E8441283-087F-4EBA-AB9D-03E95AE14F3A}" dt="2026-05-26T15:48:31.736" v="64" actId="1076"/>
          <ac:picMkLst>
            <pc:docMk/>
            <pc:sldMk cId="421494342" sldId="258"/>
            <ac:picMk id="3" creationId="{3BDE36BA-4F38-6DCC-812D-8C5C213267F1}"/>
          </ac:picMkLst>
        </pc:picChg>
        <pc:picChg chg="add mod">
          <ac:chgData name="荘 千藤" userId="68d7bb5764c40880" providerId="LiveId" clId="{E8441283-087F-4EBA-AB9D-03E95AE14F3A}" dt="2026-05-26T15:50:40.324" v="70" actId="1076"/>
          <ac:picMkLst>
            <pc:docMk/>
            <pc:sldMk cId="421494342" sldId="258"/>
            <ac:picMk id="4" creationId="{0827CDD2-2A32-B89D-183D-8DE5C46EC854}"/>
          </ac:picMkLst>
        </pc:picChg>
        <pc:cxnChg chg="mod">
          <ac:chgData name="荘 千藤" userId="68d7bb5764c40880" providerId="LiveId" clId="{E8441283-087F-4EBA-AB9D-03E95AE14F3A}" dt="2026-05-26T15:48:31.736" v="64" actId="1076"/>
          <ac:cxnSpMkLst>
            <pc:docMk/>
            <pc:sldMk cId="421494342" sldId="258"/>
            <ac:cxnSpMk id="21" creationId="{E8ECE75E-A496-5CEF-8AB0-94244C4B0342}"/>
          </ac:cxnSpMkLst>
        </pc:cxnChg>
      </pc:sldChg>
      <pc:sldChg chg="addSp delSp modSp mod">
        <pc:chgData name="荘 千藤" userId="68d7bb5764c40880" providerId="LiveId" clId="{E8441283-087F-4EBA-AB9D-03E95AE14F3A}" dt="2026-05-26T15:54:55.993" v="99" actId="20577"/>
        <pc:sldMkLst>
          <pc:docMk/>
          <pc:sldMk cId="2579509863" sldId="259"/>
        </pc:sldMkLst>
        <pc:spChg chg="mod">
          <ac:chgData name="荘 千藤" userId="68d7bb5764c40880" providerId="LiveId" clId="{E8441283-087F-4EBA-AB9D-03E95AE14F3A}" dt="2026-05-26T15:54:55.993" v="99" actId="20577"/>
          <ac:spMkLst>
            <pc:docMk/>
            <pc:sldMk cId="2579509863" sldId="259"/>
            <ac:spMk id="8" creationId="{826A14C9-7EAA-C0FE-C44D-5D654A171CB4}"/>
          </ac:spMkLst>
        </pc:spChg>
        <pc:spChg chg="mod">
          <ac:chgData name="荘 千藤" userId="68d7bb5764c40880" providerId="LiveId" clId="{E8441283-087F-4EBA-AB9D-03E95AE14F3A}" dt="2026-05-26T15:52:49.371" v="79" actId="1076"/>
          <ac:spMkLst>
            <pc:docMk/>
            <pc:sldMk cId="2579509863" sldId="259"/>
            <ac:spMk id="9" creationId="{95ED7ECE-7DF8-5BD4-F0EA-B22216C42FD8}"/>
          </ac:spMkLst>
        </pc:spChg>
        <pc:spChg chg="add mod">
          <ac:chgData name="荘 千藤" userId="68d7bb5764c40880" providerId="LiveId" clId="{E8441283-087F-4EBA-AB9D-03E95AE14F3A}" dt="2026-05-26T15:54:16.561" v="89" actId="1076"/>
          <ac:spMkLst>
            <pc:docMk/>
            <pc:sldMk cId="2579509863" sldId="259"/>
            <ac:spMk id="11" creationId="{017EB32F-7106-8DCD-1186-76D095CE7ADF}"/>
          </ac:spMkLst>
        </pc:spChg>
        <pc:spChg chg="add mod">
          <ac:chgData name="荘 千藤" userId="68d7bb5764c40880" providerId="LiveId" clId="{E8441283-087F-4EBA-AB9D-03E95AE14F3A}" dt="2026-05-26T15:54:41.097" v="94" actId="20577"/>
          <ac:spMkLst>
            <pc:docMk/>
            <pc:sldMk cId="2579509863" sldId="259"/>
            <ac:spMk id="12" creationId="{56A4B002-748F-6697-461C-6B47A0E97ECE}"/>
          </ac:spMkLst>
        </pc:spChg>
        <pc:spChg chg="mod">
          <ac:chgData name="荘 千藤" userId="68d7bb5764c40880" providerId="LiveId" clId="{E8441283-087F-4EBA-AB9D-03E95AE14F3A}" dt="2026-05-26T09:28:42.128" v="53" actId="1076"/>
          <ac:spMkLst>
            <pc:docMk/>
            <pc:sldMk cId="2579509863" sldId="259"/>
            <ac:spMk id="13" creationId="{609500CC-38BB-161F-979B-BF1F7B3F09A3}"/>
          </ac:spMkLst>
        </pc:spChg>
        <pc:spChg chg="mod">
          <ac:chgData name="荘 千藤" userId="68d7bb5764c40880" providerId="LiveId" clId="{E8441283-087F-4EBA-AB9D-03E95AE14F3A}" dt="2026-05-26T09:28:42.128" v="53" actId="1076"/>
          <ac:spMkLst>
            <pc:docMk/>
            <pc:sldMk cId="2579509863" sldId="259"/>
            <ac:spMk id="14" creationId="{007FEA5E-7D58-702A-5ED0-A5E428EF5E4F}"/>
          </ac:spMkLst>
        </pc:spChg>
        <pc:spChg chg="mod">
          <ac:chgData name="荘 千藤" userId="68d7bb5764c40880" providerId="LiveId" clId="{E8441283-087F-4EBA-AB9D-03E95AE14F3A}" dt="2026-05-26T09:28:42.128" v="53" actId="1076"/>
          <ac:spMkLst>
            <pc:docMk/>
            <pc:sldMk cId="2579509863" sldId="259"/>
            <ac:spMk id="23" creationId="{9B0473F2-0F39-48BD-934D-98EEB29BF3B6}"/>
          </ac:spMkLst>
        </pc:spChg>
        <pc:spChg chg="mod">
          <ac:chgData name="荘 千藤" userId="68d7bb5764c40880" providerId="LiveId" clId="{E8441283-087F-4EBA-AB9D-03E95AE14F3A}" dt="2026-05-26T09:28:42.128" v="53" actId="1076"/>
          <ac:spMkLst>
            <pc:docMk/>
            <pc:sldMk cId="2579509863" sldId="259"/>
            <ac:spMk id="30" creationId="{DF4370A3-2164-C2FA-B518-713DDA360733}"/>
          </ac:spMkLst>
        </pc:spChg>
        <pc:spChg chg="mod">
          <ac:chgData name="荘 千藤" userId="68d7bb5764c40880" providerId="LiveId" clId="{E8441283-087F-4EBA-AB9D-03E95AE14F3A}" dt="2026-05-26T09:28:42.128" v="53" actId="1076"/>
          <ac:spMkLst>
            <pc:docMk/>
            <pc:sldMk cId="2579509863" sldId="259"/>
            <ac:spMk id="31" creationId="{1DCD6E70-45EC-0F3B-779C-552457FE9FF6}"/>
          </ac:spMkLst>
        </pc:spChg>
        <pc:spChg chg="mod">
          <ac:chgData name="荘 千藤" userId="68d7bb5764c40880" providerId="LiveId" clId="{E8441283-087F-4EBA-AB9D-03E95AE14F3A}" dt="2026-05-26T09:28:42.128" v="53" actId="1076"/>
          <ac:spMkLst>
            <pc:docMk/>
            <pc:sldMk cId="2579509863" sldId="259"/>
            <ac:spMk id="32" creationId="{5D047D68-1033-BAF5-CBD3-D59681A7159C}"/>
          </ac:spMkLst>
        </pc:spChg>
        <pc:picChg chg="add mod">
          <ac:chgData name="荘 千藤" userId="68d7bb5764c40880" providerId="LiveId" clId="{E8441283-087F-4EBA-AB9D-03E95AE14F3A}" dt="2026-05-26T15:54:22.989" v="90" actId="1076"/>
          <ac:picMkLst>
            <pc:docMk/>
            <pc:sldMk cId="2579509863" sldId="259"/>
            <ac:picMk id="3" creationId="{C7CD3759-7339-44E5-E143-56F31352F39D}"/>
          </ac:picMkLst>
        </pc:picChg>
        <pc:picChg chg="del mod">
          <ac:chgData name="荘 千藤" userId="68d7bb5764c40880" providerId="LiveId" clId="{E8441283-087F-4EBA-AB9D-03E95AE14F3A}" dt="2026-05-26T15:52:12.464" v="73" actId="478"/>
          <ac:picMkLst>
            <pc:docMk/>
            <pc:sldMk cId="2579509863" sldId="259"/>
            <ac:picMk id="4" creationId="{7C065B75-9384-28AF-D0E8-E9E4054A3FAC}"/>
          </ac:picMkLst>
        </pc:picChg>
        <pc:picChg chg="add mod ord">
          <ac:chgData name="荘 千藤" userId="68d7bb5764c40880" providerId="LiveId" clId="{E8441283-087F-4EBA-AB9D-03E95AE14F3A}" dt="2026-05-26T15:52:39.571" v="78" actId="1076"/>
          <ac:picMkLst>
            <pc:docMk/>
            <pc:sldMk cId="2579509863" sldId="259"/>
            <ac:picMk id="10" creationId="{11C67915-5CB0-BAA2-1019-54DA7592F7D9}"/>
          </ac:picMkLst>
        </pc:picChg>
        <pc:cxnChg chg="mod">
          <ac:chgData name="荘 千藤" userId="68d7bb5764c40880" providerId="LiveId" clId="{E8441283-087F-4EBA-AB9D-03E95AE14F3A}" dt="2026-05-26T09:28:42.128" v="53" actId="1076"/>
          <ac:cxnSpMkLst>
            <pc:docMk/>
            <pc:sldMk cId="2579509863" sldId="259"/>
            <ac:cxnSpMk id="7" creationId="{F8285B95-2B64-C603-EE5C-0B7590EABF64}"/>
          </ac:cxnSpMkLst>
        </pc:cxnChg>
      </pc:sldChg>
      <pc:sldChg chg="addSp delSp modSp mod">
        <pc:chgData name="荘 千藤" userId="68d7bb5764c40880" providerId="LiveId" clId="{E8441283-087F-4EBA-AB9D-03E95AE14F3A}" dt="2026-05-26T09:27:33.528" v="52" actId="1076"/>
        <pc:sldMkLst>
          <pc:docMk/>
          <pc:sldMk cId="2908261216" sldId="260"/>
        </pc:sldMkLst>
        <pc:spChg chg="add mod">
          <ac:chgData name="荘 千藤" userId="68d7bb5764c40880" providerId="LiveId" clId="{E8441283-087F-4EBA-AB9D-03E95AE14F3A}" dt="2026-05-26T09:26:57.272" v="42" actId="20577"/>
          <ac:spMkLst>
            <pc:docMk/>
            <pc:sldMk cId="2908261216" sldId="260"/>
            <ac:spMk id="8" creationId="{FB75B4D5-1548-E9E8-8C3C-FE351D1E95A7}"/>
          </ac:spMkLst>
        </pc:spChg>
        <pc:spChg chg="add mod">
          <ac:chgData name="荘 千藤" userId="68d7bb5764c40880" providerId="LiveId" clId="{E8441283-087F-4EBA-AB9D-03E95AE14F3A}" dt="2026-05-26T09:27:33.528" v="52" actId="1076"/>
          <ac:spMkLst>
            <pc:docMk/>
            <pc:sldMk cId="2908261216" sldId="260"/>
            <ac:spMk id="9" creationId="{4970F3FB-2DD9-F339-B4A4-DB2995983864}"/>
          </ac:spMkLst>
        </pc:spChg>
        <pc:spChg chg="add mod">
          <ac:chgData name="荘 千藤" userId="68d7bb5764c40880" providerId="LiveId" clId="{E8441283-087F-4EBA-AB9D-03E95AE14F3A}" dt="2026-05-26T09:27:31.003" v="51" actId="1076"/>
          <ac:spMkLst>
            <pc:docMk/>
            <pc:sldMk cId="2908261216" sldId="260"/>
            <ac:spMk id="10" creationId="{FE535E75-5AD0-8B17-4D63-C2965EA7BAAB}"/>
          </ac:spMkLst>
        </pc:spChg>
        <pc:spChg chg="add mod">
          <ac:chgData name="荘 千藤" userId="68d7bb5764c40880" providerId="LiveId" clId="{E8441283-087F-4EBA-AB9D-03E95AE14F3A}" dt="2026-05-26T09:27:21.457" v="48" actId="20577"/>
          <ac:spMkLst>
            <pc:docMk/>
            <pc:sldMk cId="2908261216" sldId="260"/>
            <ac:spMk id="11" creationId="{572C4DCE-4D83-550F-25A0-AB84EAFC9A7D}"/>
          </ac:spMkLst>
        </pc:spChg>
        <pc:spChg chg="add mod">
          <ac:chgData name="荘 千藤" userId="68d7bb5764c40880" providerId="LiveId" clId="{E8441283-087F-4EBA-AB9D-03E95AE14F3A}" dt="2026-05-26T09:27:27.294" v="50" actId="1076"/>
          <ac:spMkLst>
            <pc:docMk/>
            <pc:sldMk cId="2908261216" sldId="260"/>
            <ac:spMk id="12" creationId="{46E0B5A4-D268-D4BB-3DAF-61E82441E8AE}"/>
          </ac:spMkLst>
        </pc:spChg>
        <pc:spChg chg="mod">
          <ac:chgData name="荘 千藤" userId="68d7bb5764c40880" providerId="LiveId" clId="{E8441283-087F-4EBA-AB9D-03E95AE14F3A}" dt="2026-05-26T09:25:07.389" v="12" actId="1076"/>
          <ac:spMkLst>
            <pc:docMk/>
            <pc:sldMk cId="2908261216" sldId="260"/>
            <ac:spMk id="22" creationId="{79ADDFE7-AB73-5103-8478-901E85FAEC58}"/>
          </ac:spMkLst>
        </pc:spChg>
        <pc:spChg chg="mod">
          <ac:chgData name="荘 千藤" userId="68d7bb5764c40880" providerId="LiveId" clId="{E8441283-087F-4EBA-AB9D-03E95AE14F3A}" dt="2026-05-26T09:25:07.389" v="12" actId="1076"/>
          <ac:spMkLst>
            <pc:docMk/>
            <pc:sldMk cId="2908261216" sldId="260"/>
            <ac:spMk id="23" creationId="{10929C84-41D9-11FD-6748-BD4926264B40}"/>
          </ac:spMkLst>
        </pc:spChg>
        <pc:spChg chg="mod">
          <ac:chgData name="荘 千藤" userId="68d7bb5764c40880" providerId="LiveId" clId="{E8441283-087F-4EBA-AB9D-03E95AE14F3A}" dt="2026-05-26T09:25:07.389" v="12" actId="1076"/>
          <ac:spMkLst>
            <pc:docMk/>
            <pc:sldMk cId="2908261216" sldId="260"/>
            <ac:spMk id="24" creationId="{C28FB353-F31F-1AF4-434B-811FDACFEFE3}"/>
          </ac:spMkLst>
        </pc:spChg>
        <pc:spChg chg="mod">
          <ac:chgData name="荘 千藤" userId="68d7bb5764c40880" providerId="LiveId" clId="{E8441283-087F-4EBA-AB9D-03E95AE14F3A}" dt="2026-05-26T09:25:07.389" v="12" actId="1076"/>
          <ac:spMkLst>
            <pc:docMk/>
            <pc:sldMk cId="2908261216" sldId="260"/>
            <ac:spMk id="25" creationId="{E126F411-41BB-FD02-A42A-9D42554B8F7C}"/>
          </ac:spMkLst>
        </pc:spChg>
        <pc:spChg chg="mod">
          <ac:chgData name="荘 千藤" userId="68d7bb5764c40880" providerId="LiveId" clId="{E8441283-087F-4EBA-AB9D-03E95AE14F3A}" dt="2026-05-26T09:25:41.594" v="32" actId="1076"/>
          <ac:spMkLst>
            <pc:docMk/>
            <pc:sldMk cId="2908261216" sldId="260"/>
            <ac:spMk id="29" creationId="{7D98C878-C80B-5897-A7A3-F2170991DE68}"/>
          </ac:spMkLst>
        </pc:spChg>
        <pc:spChg chg="mod">
          <ac:chgData name="荘 千藤" userId="68d7bb5764c40880" providerId="LiveId" clId="{E8441283-087F-4EBA-AB9D-03E95AE14F3A}" dt="2026-05-26T09:25:07.389" v="12" actId="1076"/>
          <ac:spMkLst>
            <pc:docMk/>
            <pc:sldMk cId="2908261216" sldId="260"/>
            <ac:spMk id="30" creationId="{8F83F53E-AA6D-6864-6361-5184017B9DD6}"/>
          </ac:spMkLst>
        </pc:spChg>
        <pc:spChg chg="mod">
          <ac:chgData name="荘 千藤" userId="68d7bb5764c40880" providerId="LiveId" clId="{E8441283-087F-4EBA-AB9D-03E95AE14F3A}" dt="2026-05-26T09:25:07.389" v="12" actId="1076"/>
          <ac:spMkLst>
            <pc:docMk/>
            <pc:sldMk cId="2908261216" sldId="260"/>
            <ac:spMk id="31" creationId="{F0B4536E-F425-C42E-F940-A1A1CA11A53D}"/>
          </ac:spMkLst>
        </pc:spChg>
        <pc:spChg chg="mod">
          <ac:chgData name="荘 千藤" userId="68d7bb5764c40880" providerId="LiveId" clId="{E8441283-087F-4EBA-AB9D-03E95AE14F3A}" dt="2026-05-26T09:25:07.389" v="12" actId="1076"/>
          <ac:spMkLst>
            <pc:docMk/>
            <pc:sldMk cId="2908261216" sldId="260"/>
            <ac:spMk id="32" creationId="{2ADB7E03-02FA-0E58-247F-4FCEE4BFD97C}"/>
          </ac:spMkLst>
        </pc:spChg>
        <pc:spChg chg="mod">
          <ac:chgData name="荘 千藤" userId="68d7bb5764c40880" providerId="LiveId" clId="{E8441283-087F-4EBA-AB9D-03E95AE14F3A}" dt="2026-05-26T09:25:07.389" v="12" actId="1076"/>
          <ac:spMkLst>
            <pc:docMk/>
            <pc:sldMk cId="2908261216" sldId="260"/>
            <ac:spMk id="33" creationId="{537F0922-ECEA-0875-EA09-CE08F8055B86}"/>
          </ac:spMkLst>
        </pc:spChg>
        <pc:spChg chg="mod">
          <ac:chgData name="荘 千藤" userId="68d7bb5764c40880" providerId="LiveId" clId="{E8441283-087F-4EBA-AB9D-03E95AE14F3A}" dt="2026-05-26T09:25:07.389" v="12" actId="1076"/>
          <ac:spMkLst>
            <pc:docMk/>
            <pc:sldMk cId="2908261216" sldId="260"/>
            <ac:spMk id="34" creationId="{3A73CAED-A817-E6AE-96EE-3D9776238558}"/>
          </ac:spMkLst>
        </pc:spChg>
        <pc:picChg chg="add del mod">
          <ac:chgData name="荘 千藤" userId="68d7bb5764c40880" providerId="LiveId" clId="{E8441283-087F-4EBA-AB9D-03E95AE14F3A}" dt="2026-05-26T09:24:47.676" v="9" actId="478"/>
          <ac:picMkLst>
            <pc:docMk/>
            <pc:sldMk cId="2908261216" sldId="260"/>
            <ac:picMk id="3" creationId="{4641E21D-C783-CC66-8D7B-AB8917C957AC}"/>
          </ac:picMkLst>
        </pc:picChg>
        <pc:picChg chg="mod ord">
          <ac:chgData name="荘 千藤" userId="68d7bb5764c40880" providerId="LiveId" clId="{E8441283-087F-4EBA-AB9D-03E95AE14F3A}" dt="2026-05-26T09:25:36.206" v="31" actId="167"/>
          <ac:picMkLst>
            <pc:docMk/>
            <pc:sldMk cId="2908261216" sldId="260"/>
            <ac:picMk id="4" creationId="{BD34C7B8-EA59-1B58-FD6C-3A360B6F22FA}"/>
          </ac:picMkLst>
        </pc:picChg>
        <pc:picChg chg="add mod">
          <ac:chgData name="荘 千藤" userId="68d7bb5764c40880" providerId="LiveId" clId="{E8441283-087F-4EBA-AB9D-03E95AE14F3A}" dt="2026-05-26T09:25:29.374" v="30" actId="1036"/>
          <ac:picMkLst>
            <pc:docMk/>
            <pc:sldMk cId="2908261216" sldId="260"/>
            <ac:picMk id="7" creationId="{E3583E1A-331F-790F-4A0A-CC7DCB448E09}"/>
          </ac:picMkLst>
        </pc:picChg>
      </pc:sldChg>
      <pc:sldChg chg="add del">
        <pc:chgData name="荘 千藤" userId="68d7bb5764c40880" providerId="LiveId" clId="{E8441283-087F-4EBA-AB9D-03E95AE14F3A}" dt="2026-05-26T09:26:36.243" v="38"/>
        <pc:sldMkLst>
          <pc:docMk/>
          <pc:sldMk cId="2372498723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765F0-B11B-4975-94DD-B109C0AEB9E4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6097C-4E75-4756-B0F3-E1EB7A5C61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8167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E6097C-4E75-4756-B0F3-E1EB7A5C618F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458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44A031-8DC3-0602-AA2E-C8BA9091D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4F90F31-9DD5-88EA-E6B1-B79FFBDD5A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2911594-91DE-CD37-08E5-6867D7D7A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90FCBD-1C7F-7F14-EF43-AD4ADDDCD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593770-7762-8065-703F-055F482BE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051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F43645-F5B7-83F0-9A8D-AA1802723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C4FE8D-5309-4B62-1F6A-8AF3E4A4B5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5B5967-ED0E-8859-36EC-A7BBF8DE2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664038-FC34-98C2-45FE-CCF329100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897B3E-79A9-FA35-1412-1BABA58E7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0663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02C4350-3F69-79F3-E4A5-1F863F1D0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F8F0347-CCF6-7704-EE75-6131D280D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D1F4B4-BEEE-71FA-08CF-3F0396CD8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FA2E35-3FF5-C115-D63F-224ACE22F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E9A557-A227-2B36-257E-E9827C34B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827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A462B9-A5B8-5BFE-21ED-89100A431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B393143-C570-D92E-F351-7601E3E61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9C77748-773D-BC13-42ED-E4B1658E8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6AADEE-64FF-2ADC-B1CB-1F16C2AEA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B53B44-845A-8F62-CFBD-8BF7208A1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1616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920189-F9CA-E10B-D903-B6DEFF478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A6BDFC-CBB1-9527-4FCC-F3BA9984B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6E2EC6-7665-E272-7972-C726523DE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334644-4AAE-692F-AF07-32590332F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3A0E8A-E2AF-1038-CD49-A6C7CC105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131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256540-A216-A4DE-BDD0-AA5DC608A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7B4CF6-338F-9792-5B87-008BFD5BD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A1F350F-551F-8627-4DE9-07AF87A63A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76543C9-48CC-951B-8B4F-06D1B7E3C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C2B3744-5C8A-8712-0533-5782EB02A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BBF90F-3D63-D27F-281A-0FDA6275F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4032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EF5EF0-81D2-DB6E-DF1A-F3C0C7B2D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21B6EC8-CDED-2362-453B-EE3A969AE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644A710-5871-2164-2C34-D8B29C5B1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DB0951E-7F51-1417-F878-C7BAB302CB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23ACA4C-B701-8449-CFAB-40F1344630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1B19506-D2F0-6C57-4D0A-F7190E651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E5B733D-8587-6F26-5E34-8A3C575EE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07F014B-3BBE-4EB3-F212-8AD6D59A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1717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68FA0A-E978-3FBB-AC55-3973ADEFC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19F2D5D-1415-E687-D6F0-18F458147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DF54B4A-1C0C-B912-92AF-E7C9D0303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E886B2B-5402-ECE2-B870-73B4D15E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5957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3B8D37A-9872-4EF1-9903-71F9D85CF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B2E3EC3-9B99-F2B3-3965-72C6AD6D1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FFE940-9E81-9A76-E78E-137801B9C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9261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A7E068-637C-4F59-6888-119EA49EE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B5B0E46-9A0B-67A7-A080-FEFEDDF40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E964162-7D1F-1744-2462-AEC8BDEA1B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F02758A-6C56-90A7-C2DA-741E74E88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9B53AEF-A686-8483-B4B4-2CD455A3F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19B071-F822-1B26-728D-8A03B8AA5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35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070BC8-7954-0D8C-A27A-1E234D2E0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1A9676F-4A5C-CE91-30ED-8160B696A0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55D6D3C-BFDF-DE35-A836-34CF431109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C552C0-165B-1B93-DDD6-68CE5DBD7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95B5910-CC96-BD98-5D4B-88A149329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6F3ED2B-69CB-F67F-4408-C0F30048A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0134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DDB83F3-A60D-99C0-97BB-E7D502C73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EA1ED12-4C49-0534-9BF9-77CF497A9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2255CE-AC24-FC9D-3DC4-0B22384C84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E025C8-0D21-452D-AF54-BDC651BE9D23}" type="datetimeFigureOut">
              <a:rPr kumimoji="1" lang="ja-JP" altLang="en-US" smtClean="0"/>
              <a:t>2026/5/26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C85B20-C166-ECDD-D0C3-2F688BD1F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D29430-D28B-A21F-4012-8D66F0E0C8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89330F-7F69-4407-A2E3-4A1803BC0B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179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31E641E-C490-5E6C-0AF8-30761EE60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076" y="3806952"/>
            <a:ext cx="7444892" cy="300030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C6B1A35E-0ECA-6010-DA0C-607FB7EF74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358" y="846035"/>
            <a:ext cx="7388169" cy="2895601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BE8C7A3-4DCF-F6C6-8A63-9A4CDADD4388}"/>
              </a:ext>
            </a:extLst>
          </p:cNvPr>
          <p:cNvSpPr txBox="1"/>
          <p:nvPr/>
        </p:nvSpPr>
        <p:spPr>
          <a:xfrm>
            <a:off x="413657" y="141514"/>
            <a:ext cx="1233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CUL1</a:t>
            </a:r>
            <a:endParaRPr kumimoji="1" lang="ja-JP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953A550-75AA-0090-B8E9-C3DAB01B3E44}"/>
              </a:ext>
            </a:extLst>
          </p:cNvPr>
          <p:cNvSpPr txBox="1"/>
          <p:nvPr/>
        </p:nvSpPr>
        <p:spPr>
          <a:xfrm>
            <a:off x="2683358" y="4820827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BDB606D-D4BA-22C1-12D8-EFC17242F295}"/>
              </a:ext>
            </a:extLst>
          </p:cNvPr>
          <p:cNvSpPr txBox="1"/>
          <p:nvPr/>
        </p:nvSpPr>
        <p:spPr>
          <a:xfrm>
            <a:off x="2659503" y="5264832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F082EDF-245D-CA18-16F6-13FCBB1F255F}"/>
              </a:ext>
            </a:extLst>
          </p:cNvPr>
          <p:cNvSpPr txBox="1"/>
          <p:nvPr/>
        </p:nvSpPr>
        <p:spPr>
          <a:xfrm>
            <a:off x="2561532" y="5652879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3C8C1F5-4840-7EDE-07D5-370B14553CCD}"/>
              </a:ext>
            </a:extLst>
          </p:cNvPr>
          <p:cNvSpPr txBox="1"/>
          <p:nvPr/>
        </p:nvSpPr>
        <p:spPr>
          <a:xfrm>
            <a:off x="2659503" y="595132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A28B3692-F61F-05F2-183C-930152C041BE}"/>
              </a:ext>
            </a:extLst>
          </p:cNvPr>
          <p:cNvCxnSpPr/>
          <p:nvPr/>
        </p:nvCxnSpPr>
        <p:spPr>
          <a:xfrm>
            <a:off x="4060371" y="433901"/>
            <a:ext cx="11212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167B9C3F-C94D-7F0B-4780-1BEEBBC684EA}"/>
              </a:ext>
            </a:extLst>
          </p:cNvPr>
          <p:cNvCxnSpPr/>
          <p:nvPr/>
        </p:nvCxnSpPr>
        <p:spPr>
          <a:xfrm>
            <a:off x="5321529" y="433901"/>
            <a:ext cx="11212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62FDD9D-6BF7-6173-9824-575E2EB3D289}"/>
              </a:ext>
            </a:extLst>
          </p:cNvPr>
          <p:cNvSpPr txBox="1"/>
          <p:nvPr/>
        </p:nvSpPr>
        <p:spPr>
          <a:xfrm>
            <a:off x="4272171" y="141514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740FF249-7771-5362-5E9A-B9E2BFAEED24}"/>
              </a:ext>
            </a:extLst>
          </p:cNvPr>
          <p:cNvSpPr txBox="1"/>
          <p:nvPr/>
        </p:nvSpPr>
        <p:spPr>
          <a:xfrm>
            <a:off x="5546154" y="118557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79DB4CF-CAF2-8FFB-DFB3-E9B3B7855088}"/>
              </a:ext>
            </a:extLst>
          </p:cNvPr>
          <p:cNvSpPr txBox="1"/>
          <p:nvPr/>
        </p:nvSpPr>
        <p:spPr>
          <a:xfrm>
            <a:off x="6986257" y="118557"/>
            <a:ext cx="1043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HEK293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ED59688-0370-E688-D6C4-9B7EA817876F}"/>
              </a:ext>
            </a:extLst>
          </p:cNvPr>
          <p:cNvSpPr txBox="1"/>
          <p:nvPr/>
        </p:nvSpPr>
        <p:spPr>
          <a:xfrm>
            <a:off x="8282010" y="141514"/>
            <a:ext cx="1043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HEK293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D2184175-B722-EF35-B1CA-DB1B51D621FB}"/>
              </a:ext>
            </a:extLst>
          </p:cNvPr>
          <p:cNvCxnSpPr>
            <a:cxnSpLocks/>
          </p:cNvCxnSpPr>
          <p:nvPr/>
        </p:nvCxnSpPr>
        <p:spPr>
          <a:xfrm>
            <a:off x="7301366" y="433901"/>
            <a:ext cx="43384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E292AA39-B5C8-DCB5-826C-D9DB3B4B2DAB}"/>
              </a:ext>
            </a:extLst>
          </p:cNvPr>
          <p:cNvCxnSpPr>
            <a:cxnSpLocks/>
          </p:cNvCxnSpPr>
          <p:nvPr/>
        </p:nvCxnSpPr>
        <p:spPr>
          <a:xfrm>
            <a:off x="8539743" y="445530"/>
            <a:ext cx="43384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FDFBBA3-E81A-7ECD-9FEB-70C023130BF8}"/>
              </a:ext>
            </a:extLst>
          </p:cNvPr>
          <p:cNvSpPr txBox="1"/>
          <p:nvPr/>
        </p:nvSpPr>
        <p:spPr>
          <a:xfrm>
            <a:off x="9084156" y="541623"/>
            <a:ext cx="90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marker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9FA6314-B833-2EC6-DE7F-03F008BF0117}"/>
              </a:ext>
            </a:extLst>
          </p:cNvPr>
          <p:cNvSpPr txBox="1"/>
          <p:nvPr/>
        </p:nvSpPr>
        <p:spPr>
          <a:xfrm>
            <a:off x="2933703" y="476703"/>
            <a:ext cx="90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marker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45D0EB1-1BDE-849C-805A-569C5DC58D4F}"/>
              </a:ext>
            </a:extLst>
          </p:cNvPr>
          <p:cNvSpPr txBox="1"/>
          <p:nvPr/>
        </p:nvSpPr>
        <p:spPr>
          <a:xfrm>
            <a:off x="5181599" y="541623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naive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9E938F65-EC5C-6B45-E4A6-67769EA07E3E}"/>
              </a:ext>
            </a:extLst>
          </p:cNvPr>
          <p:cNvSpPr txBox="1"/>
          <p:nvPr/>
        </p:nvSpPr>
        <p:spPr>
          <a:xfrm>
            <a:off x="5789205" y="541623"/>
            <a:ext cx="94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arthritis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9E8295E9-BB80-DEC4-E4EB-1E999B16158C}"/>
              </a:ext>
            </a:extLst>
          </p:cNvPr>
          <p:cNvSpPr txBox="1"/>
          <p:nvPr/>
        </p:nvSpPr>
        <p:spPr>
          <a:xfrm>
            <a:off x="3774459" y="553647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naive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A2A2801-228C-2865-F1A6-2DFC7DCD119E}"/>
              </a:ext>
            </a:extLst>
          </p:cNvPr>
          <p:cNvSpPr txBox="1"/>
          <p:nvPr/>
        </p:nvSpPr>
        <p:spPr>
          <a:xfrm>
            <a:off x="4382065" y="553647"/>
            <a:ext cx="94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arthritis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313D59F-4D8C-9A8A-9A49-551955C5536A}"/>
              </a:ext>
            </a:extLst>
          </p:cNvPr>
          <p:cNvSpPr txBox="1"/>
          <p:nvPr/>
        </p:nvSpPr>
        <p:spPr>
          <a:xfrm>
            <a:off x="2561532" y="651260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955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11814-AFE9-8F36-7C9C-4F22DF251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63818F4-CF6A-8319-DC3B-2BBA095E53BE}"/>
              </a:ext>
            </a:extLst>
          </p:cNvPr>
          <p:cNvSpPr txBox="1"/>
          <p:nvPr/>
        </p:nvSpPr>
        <p:spPr>
          <a:xfrm>
            <a:off x="413657" y="141514"/>
            <a:ext cx="1233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CUL5</a:t>
            </a:r>
            <a:endParaRPr kumimoji="1" lang="ja-JP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593BBA2-1987-8B70-4DED-0C100052901B}"/>
              </a:ext>
            </a:extLst>
          </p:cNvPr>
          <p:cNvCxnSpPr/>
          <p:nvPr/>
        </p:nvCxnSpPr>
        <p:spPr>
          <a:xfrm>
            <a:off x="3590934" y="1566016"/>
            <a:ext cx="11212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E7F8E96-CE1F-99F9-B416-D7182F9714B3}"/>
              </a:ext>
            </a:extLst>
          </p:cNvPr>
          <p:cNvCxnSpPr/>
          <p:nvPr/>
        </p:nvCxnSpPr>
        <p:spPr>
          <a:xfrm>
            <a:off x="4852092" y="1566016"/>
            <a:ext cx="11212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3BBC1E3-977E-6BA4-660C-9CE9E62EB4EA}"/>
              </a:ext>
            </a:extLst>
          </p:cNvPr>
          <p:cNvSpPr txBox="1"/>
          <p:nvPr/>
        </p:nvSpPr>
        <p:spPr>
          <a:xfrm>
            <a:off x="3802734" y="127362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7AE01C4-BF72-40E6-0658-EB03EB0C244F}"/>
              </a:ext>
            </a:extLst>
          </p:cNvPr>
          <p:cNvSpPr txBox="1"/>
          <p:nvPr/>
        </p:nvSpPr>
        <p:spPr>
          <a:xfrm>
            <a:off x="5076717" y="1250672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F4688A5-694E-66F2-6995-3C29F21B284B}"/>
              </a:ext>
            </a:extLst>
          </p:cNvPr>
          <p:cNvSpPr txBox="1"/>
          <p:nvPr/>
        </p:nvSpPr>
        <p:spPr>
          <a:xfrm>
            <a:off x="6516820" y="1250672"/>
            <a:ext cx="1043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HEK293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60CD6DB-53D3-877F-839B-53EB298DA49B}"/>
              </a:ext>
            </a:extLst>
          </p:cNvPr>
          <p:cNvSpPr txBox="1"/>
          <p:nvPr/>
        </p:nvSpPr>
        <p:spPr>
          <a:xfrm>
            <a:off x="7812573" y="1273629"/>
            <a:ext cx="1043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HEK293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EC8DB5C6-48C6-9E81-692E-2D3F2E337E15}"/>
              </a:ext>
            </a:extLst>
          </p:cNvPr>
          <p:cNvCxnSpPr>
            <a:cxnSpLocks/>
          </p:cNvCxnSpPr>
          <p:nvPr/>
        </p:nvCxnSpPr>
        <p:spPr>
          <a:xfrm>
            <a:off x="6831929" y="1566016"/>
            <a:ext cx="43384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4E76FB3C-E2CF-CD1E-91E1-8E810351FFDF}"/>
              </a:ext>
            </a:extLst>
          </p:cNvPr>
          <p:cNvCxnSpPr>
            <a:cxnSpLocks/>
          </p:cNvCxnSpPr>
          <p:nvPr/>
        </p:nvCxnSpPr>
        <p:spPr>
          <a:xfrm>
            <a:off x="8070306" y="1577645"/>
            <a:ext cx="43384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9E6C8F4-DA3D-319D-C6ED-41A5BBB58DE1}"/>
              </a:ext>
            </a:extLst>
          </p:cNvPr>
          <p:cNvSpPr txBox="1"/>
          <p:nvPr/>
        </p:nvSpPr>
        <p:spPr>
          <a:xfrm>
            <a:off x="8614719" y="1673738"/>
            <a:ext cx="90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marker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4531D089-702B-C0E1-CF90-038CA13768E2}"/>
              </a:ext>
            </a:extLst>
          </p:cNvPr>
          <p:cNvSpPr txBox="1"/>
          <p:nvPr/>
        </p:nvSpPr>
        <p:spPr>
          <a:xfrm>
            <a:off x="2464266" y="1608818"/>
            <a:ext cx="90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marker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74921558-A226-4A05-252F-F65336928900}"/>
              </a:ext>
            </a:extLst>
          </p:cNvPr>
          <p:cNvSpPr txBox="1"/>
          <p:nvPr/>
        </p:nvSpPr>
        <p:spPr>
          <a:xfrm>
            <a:off x="4712162" y="167373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naive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6DC5AB8-68E6-74F8-3A40-66970E365897}"/>
              </a:ext>
            </a:extLst>
          </p:cNvPr>
          <p:cNvSpPr txBox="1"/>
          <p:nvPr/>
        </p:nvSpPr>
        <p:spPr>
          <a:xfrm>
            <a:off x="5319768" y="1673738"/>
            <a:ext cx="94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arthritis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F3B63A3-C6EC-CFFA-1D5B-66B69674CE9F}"/>
              </a:ext>
            </a:extLst>
          </p:cNvPr>
          <p:cNvSpPr txBox="1"/>
          <p:nvPr/>
        </p:nvSpPr>
        <p:spPr>
          <a:xfrm>
            <a:off x="3305022" y="1685762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naive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84889C9-A5F2-6544-D457-C84F2F01872A}"/>
              </a:ext>
            </a:extLst>
          </p:cNvPr>
          <p:cNvSpPr txBox="1"/>
          <p:nvPr/>
        </p:nvSpPr>
        <p:spPr>
          <a:xfrm>
            <a:off x="3912628" y="1685762"/>
            <a:ext cx="94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arthritis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B81DBC7-ED83-EDB4-1086-A5F5544CFA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367" y="2031884"/>
            <a:ext cx="7077265" cy="296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61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8D0BA-B3FD-1B5E-6AE8-041317084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D34C7B8-EA59-1B58-FD6C-3A360B6F2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814" y="670118"/>
            <a:ext cx="6903185" cy="320754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ACA6381-4BF4-3552-1D5D-D4578125A527}"/>
              </a:ext>
            </a:extLst>
          </p:cNvPr>
          <p:cNvSpPr txBox="1"/>
          <p:nvPr/>
        </p:nvSpPr>
        <p:spPr>
          <a:xfrm>
            <a:off x="413657" y="141514"/>
            <a:ext cx="16450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kumimoji="1" lang="ja-JP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2179C13C-AAA3-CB3D-4B43-1747E2237E42}"/>
              </a:ext>
            </a:extLst>
          </p:cNvPr>
          <p:cNvCxnSpPr/>
          <p:nvPr/>
        </p:nvCxnSpPr>
        <p:spPr>
          <a:xfrm>
            <a:off x="3616334" y="384916"/>
            <a:ext cx="11212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D899D242-75C8-8B9B-9833-5EFCB1466ACC}"/>
              </a:ext>
            </a:extLst>
          </p:cNvPr>
          <p:cNvCxnSpPr/>
          <p:nvPr/>
        </p:nvCxnSpPr>
        <p:spPr>
          <a:xfrm>
            <a:off x="4877492" y="384916"/>
            <a:ext cx="112122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9ADDFE7-AB73-5103-8478-901E85FAEC58}"/>
              </a:ext>
            </a:extLst>
          </p:cNvPr>
          <p:cNvSpPr txBox="1"/>
          <p:nvPr/>
        </p:nvSpPr>
        <p:spPr>
          <a:xfrm>
            <a:off x="3828134" y="92529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0929C84-41D9-11FD-6748-BD4926264B40}"/>
              </a:ext>
            </a:extLst>
          </p:cNvPr>
          <p:cNvSpPr txBox="1"/>
          <p:nvPr/>
        </p:nvSpPr>
        <p:spPr>
          <a:xfrm>
            <a:off x="5102117" y="69572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28FB353-F31F-1AF4-434B-811FDACFEFE3}"/>
              </a:ext>
            </a:extLst>
          </p:cNvPr>
          <p:cNvSpPr txBox="1"/>
          <p:nvPr/>
        </p:nvSpPr>
        <p:spPr>
          <a:xfrm>
            <a:off x="6542220" y="69572"/>
            <a:ext cx="1043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HEK293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126F411-41BB-FD02-A42A-9D42554B8F7C}"/>
              </a:ext>
            </a:extLst>
          </p:cNvPr>
          <p:cNvSpPr txBox="1"/>
          <p:nvPr/>
        </p:nvSpPr>
        <p:spPr>
          <a:xfrm>
            <a:off x="7837973" y="92529"/>
            <a:ext cx="1043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HEK293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9F080B34-E773-B4C2-3658-E2330469CE69}"/>
              </a:ext>
            </a:extLst>
          </p:cNvPr>
          <p:cNvCxnSpPr>
            <a:cxnSpLocks/>
          </p:cNvCxnSpPr>
          <p:nvPr/>
        </p:nvCxnSpPr>
        <p:spPr>
          <a:xfrm>
            <a:off x="6857329" y="384916"/>
            <a:ext cx="43384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197684F-38B0-7F2D-DCC3-48148A85C299}"/>
              </a:ext>
            </a:extLst>
          </p:cNvPr>
          <p:cNvCxnSpPr>
            <a:cxnSpLocks/>
          </p:cNvCxnSpPr>
          <p:nvPr/>
        </p:nvCxnSpPr>
        <p:spPr>
          <a:xfrm>
            <a:off x="8095706" y="396545"/>
            <a:ext cx="43384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D98C878-C80B-5897-A7A3-F2170991DE68}"/>
              </a:ext>
            </a:extLst>
          </p:cNvPr>
          <p:cNvSpPr txBox="1"/>
          <p:nvPr/>
        </p:nvSpPr>
        <p:spPr>
          <a:xfrm>
            <a:off x="8634902" y="427718"/>
            <a:ext cx="90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marker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F83F53E-AA6D-6864-6361-5184017B9DD6}"/>
              </a:ext>
            </a:extLst>
          </p:cNvPr>
          <p:cNvSpPr txBox="1"/>
          <p:nvPr/>
        </p:nvSpPr>
        <p:spPr>
          <a:xfrm>
            <a:off x="2489666" y="427718"/>
            <a:ext cx="90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marker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0B4536E-F425-C42E-F940-A1A1CA11A53D}"/>
              </a:ext>
            </a:extLst>
          </p:cNvPr>
          <p:cNvSpPr txBox="1"/>
          <p:nvPr/>
        </p:nvSpPr>
        <p:spPr>
          <a:xfrm>
            <a:off x="4737562" y="492638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naive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ADB7E03-02FA-0E58-247F-4FCEE4BFD97C}"/>
              </a:ext>
            </a:extLst>
          </p:cNvPr>
          <p:cNvSpPr txBox="1"/>
          <p:nvPr/>
        </p:nvSpPr>
        <p:spPr>
          <a:xfrm>
            <a:off x="5345168" y="492638"/>
            <a:ext cx="94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arthritis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37F0922-ECEA-0875-EA09-CE08F8055B86}"/>
              </a:ext>
            </a:extLst>
          </p:cNvPr>
          <p:cNvSpPr txBox="1"/>
          <p:nvPr/>
        </p:nvSpPr>
        <p:spPr>
          <a:xfrm>
            <a:off x="3330422" y="504662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naive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3A73CAED-A817-E6AE-96EE-3D9776238558}"/>
              </a:ext>
            </a:extLst>
          </p:cNvPr>
          <p:cNvSpPr txBox="1"/>
          <p:nvPr/>
        </p:nvSpPr>
        <p:spPr>
          <a:xfrm>
            <a:off x="3938028" y="504662"/>
            <a:ext cx="941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arthritis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3583E1A-331F-790F-4A0A-CC7DCB448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9666" y="3889682"/>
            <a:ext cx="6903184" cy="3391178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B75B4D5-1548-E9E8-8C3C-FE351D1E95A7}"/>
              </a:ext>
            </a:extLst>
          </p:cNvPr>
          <p:cNvSpPr txBox="1"/>
          <p:nvPr/>
        </p:nvSpPr>
        <p:spPr>
          <a:xfrm>
            <a:off x="2296008" y="4304661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970F3FB-2DD9-F339-B4A4-DB2995983864}"/>
              </a:ext>
            </a:extLst>
          </p:cNvPr>
          <p:cNvSpPr txBox="1"/>
          <p:nvPr/>
        </p:nvSpPr>
        <p:spPr>
          <a:xfrm>
            <a:off x="2296008" y="4835189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E535E75-5AD0-8B17-4D63-C2965EA7BAAB}"/>
              </a:ext>
            </a:extLst>
          </p:cNvPr>
          <p:cNvSpPr txBox="1"/>
          <p:nvPr/>
        </p:nvSpPr>
        <p:spPr>
          <a:xfrm>
            <a:off x="2296008" y="504284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72C4DCE-4D83-550F-25A0-AB84EAFC9A7D}"/>
              </a:ext>
            </a:extLst>
          </p:cNvPr>
          <p:cNvSpPr txBox="1"/>
          <p:nvPr/>
        </p:nvSpPr>
        <p:spPr>
          <a:xfrm>
            <a:off x="2272153" y="543516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6E0B5A4-D268-D4BB-3DAF-61E82441E8AE}"/>
              </a:ext>
            </a:extLst>
          </p:cNvPr>
          <p:cNvSpPr txBox="1"/>
          <p:nvPr/>
        </p:nvSpPr>
        <p:spPr>
          <a:xfrm>
            <a:off x="2269093" y="5823210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261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5B2C7-D61C-431F-B985-48EB22AB6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64F8691-CFCD-991A-0C77-7AC02BC4D844}"/>
              </a:ext>
            </a:extLst>
          </p:cNvPr>
          <p:cNvSpPr txBox="1"/>
          <p:nvPr/>
        </p:nvSpPr>
        <p:spPr>
          <a:xfrm>
            <a:off x="413657" y="141514"/>
            <a:ext cx="12795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CSN1</a:t>
            </a:r>
            <a:endParaRPr kumimoji="1" lang="ja-JP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BD3D30A-BAF2-EB82-B0A3-F967C6E9B925}"/>
              </a:ext>
            </a:extLst>
          </p:cNvPr>
          <p:cNvSpPr txBox="1"/>
          <p:nvPr/>
        </p:nvSpPr>
        <p:spPr>
          <a:xfrm>
            <a:off x="113134" y="447881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E8ECE75E-A496-5CEF-8AB0-94244C4B0342}"/>
              </a:ext>
            </a:extLst>
          </p:cNvPr>
          <p:cNvCxnSpPr>
            <a:cxnSpLocks/>
          </p:cNvCxnSpPr>
          <p:nvPr/>
        </p:nvCxnSpPr>
        <p:spPr>
          <a:xfrm>
            <a:off x="3971700" y="1902828"/>
            <a:ext cx="162355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ECE0090-0D5E-74F8-B0E6-091104C78C4E}"/>
              </a:ext>
            </a:extLst>
          </p:cNvPr>
          <p:cNvSpPr txBox="1"/>
          <p:nvPr/>
        </p:nvSpPr>
        <p:spPr>
          <a:xfrm>
            <a:off x="4434663" y="1563076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2F1ECD2-55A8-2E05-0EF4-3F8CB8ABDFFB}"/>
              </a:ext>
            </a:extLst>
          </p:cNvPr>
          <p:cNvSpPr txBox="1"/>
          <p:nvPr/>
        </p:nvSpPr>
        <p:spPr>
          <a:xfrm>
            <a:off x="570489" y="1864081"/>
            <a:ext cx="90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marker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F0880F7-3916-91AD-EAB2-095DBF0E5B84}"/>
              </a:ext>
            </a:extLst>
          </p:cNvPr>
          <p:cNvSpPr txBox="1"/>
          <p:nvPr/>
        </p:nvSpPr>
        <p:spPr>
          <a:xfrm>
            <a:off x="3971700" y="1989748"/>
            <a:ext cx="736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naive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92D9E90-A721-DC9C-4D31-4669895009D8}"/>
              </a:ext>
            </a:extLst>
          </p:cNvPr>
          <p:cNvSpPr txBox="1"/>
          <p:nvPr/>
        </p:nvSpPr>
        <p:spPr>
          <a:xfrm>
            <a:off x="4736105" y="1989748"/>
            <a:ext cx="94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arthritis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BDE36BA-4F38-6DCC-812D-8C5C21326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45" y="2338277"/>
            <a:ext cx="5251081" cy="3204703"/>
          </a:xfrm>
          <a:prstGeom prst="rect">
            <a:avLst/>
          </a:prstGeom>
        </p:spPr>
      </p:pic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F87C30C-3C55-3229-CA77-1B4AF35CCC88}"/>
              </a:ext>
            </a:extLst>
          </p:cNvPr>
          <p:cNvCxnSpPr>
            <a:cxnSpLocks/>
          </p:cNvCxnSpPr>
          <p:nvPr/>
        </p:nvCxnSpPr>
        <p:spPr>
          <a:xfrm>
            <a:off x="1869656" y="1945630"/>
            <a:ext cx="162355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A6B4230-BD4E-DF21-B795-C303352BF710}"/>
              </a:ext>
            </a:extLst>
          </p:cNvPr>
          <p:cNvSpPr txBox="1"/>
          <p:nvPr/>
        </p:nvSpPr>
        <p:spPr>
          <a:xfrm>
            <a:off x="2345444" y="160587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F38C72D-3C96-4547-D9FD-911739725066}"/>
              </a:ext>
            </a:extLst>
          </p:cNvPr>
          <p:cNvSpPr txBox="1"/>
          <p:nvPr/>
        </p:nvSpPr>
        <p:spPr>
          <a:xfrm>
            <a:off x="1869656" y="2032550"/>
            <a:ext cx="736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naive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E883AB1-6A28-9B20-2F20-77D96E2D0A64}"/>
              </a:ext>
            </a:extLst>
          </p:cNvPr>
          <p:cNvSpPr txBox="1"/>
          <p:nvPr/>
        </p:nvSpPr>
        <p:spPr>
          <a:xfrm>
            <a:off x="2634061" y="2032550"/>
            <a:ext cx="94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arthritis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827CDD2-2A32-B89D-183D-8DE5C46EC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116" y="2611683"/>
            <a:ext cx="5251081" cy="307096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863C8D-A2AB-21ED-6062-C8573D86FE60}"/>
              </a:ext>
            </a:extLst>
          </p:cNvPr>
          <p:cNvSpPr txBox="1"/>
          <p:nvPr/>
        </p:nvSpPr>
        <p:spPr>
          <a:xfrm>
            <a:off x="6291946" y="4663483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94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35D5A-2300-5941-FE9D-8D8B63E2A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11C67915-5CB0-BAA2-1019-54DA7592F7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15" y="1301776"/>
            <a:ext cx="4908662" cy="472890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7099A33-836F-4EF6-744D-CAEC0A78C5E6}"/>
              </a:ext>
            </a:extLst>
          </p:cNvPr>
          <p:cNvSpPr txBox="1"/>
          <p:nvPr/>
        </p:nvSpPr>
        <p:spPr>
          <a:xfrm>
            <a:off x="413657" y="141514"/>
            <a:ext cx="16450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kumimoji="1" lang="ja-JP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5ED7ECE-7DF8-5BD4-F0EA-B22216C42FD8}"/>
              </a:ext>
            </a:extLst>
          </p:cNvPr>
          <p:cNvSpPr txBox="1"/>
          <p:nvPr/>
        </p:nvSpPr>
        <p:spPr>
          <a:xfrm>
            <a:off x="621309" y="2083497"/>
            <a:ext cx="56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ECBE98DA-F06B-A0D9-1E07-C05CABD238C6}"/>
              </a:ext>
            </a:extLst>
          </p:cNvPr>
          <p:cNvCxnSpPr>
            <a:cxnSpLocks/>
          </p:cNvCxnSpPr>
          <p:nvPr/>
        </p:nvCxnSpPr>
        <p:spPr>
          <a:xfrm>
            <a:off x="4022520" y="1258974"/>
            <a:ext cx="162355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0473F2-0F39-48BD-934D-98EEB29BF3B6}"/>
              </a:ext>
            </a:extLst>
          </p:cNvPr>
          <p:cNvSpPr txBox="1"/>
          <p:nvPr/>
        </p:nvSpPr>
        <p:spPr>
          <a:xfrm>
            <a:off x="4485483" y="91922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F4370A3-2164-C2FA-B518-713DDA360733}"/>
              </a:ext>
            </a:extLst>
          </p:cNvPr>
          <p:cNvSpPr txBox="1"/>
          <p:nvPr/>
        </p:nvSpPr>
        <p:spPr>
          <a:xfrm>
            <a:off x="621309" y="1220227"/>
            <a:ext cx="902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marker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1DCD6E70-45EC-0F3B-779C-552457FE9FF6}"/>
              </a:ext>
            </a:extLst>
          </p:cNvPr>
          <p:cNvSpPr txBox="1"/>
          <p:nvPr/>
        </p:nvSpPr>
        <p:spPr>
          <a:xfrm>
            <a:off x="4022520" y="1345894"/>
            <a:ext cx="736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naive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D047D68-1033-BAF5-CBD3-D59681A7159C}"/>
              </a:ext>
            </a:extLst>
          </p:cNvPr>
          <p:cNvSpPr txBox="1"/>
          <p:nvPr/>
        </p:nvSpPr>
        <p:spPr>
          <a:xfrm>
            <a:off x="4786925" y="1345894"/>
            <a:ext cx="94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arthritis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285B95-2B64-C603-EE5C-0B7590EABF64}"/>
              </a:ext>
            </a:extLst>
          </p:cNvPr>
          <p:cNvCxnSpPr>
            <a:cxnSpLocks/>
          </p:cNvCxnSpPr>
          <p:nvPr/>
        </p:nvCxnSpPr>
        <p:spPr>
          <a:xfrm>
            <a:off x="1920476" y="1301776"/>
            <a:ext cx="162355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6A14C9-7EAA-C0FE-C44D-5D654A171CB4}"/>
              </a:ext>
            </a:extLst>
          </p:cNvPr>
          <p:cNvSpPr txBox="1"/>
          <p:nvPr/>
        </p:nvSpPr>
        <p:spPr>
          <a:xfrm>
            <a:off x="2396264" y="962024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09500CC-38BB-161F-979B-BF1F7B3F09A3}"/>
              </a:ext>
            </a:extLst>
          </p:cNvPr>
          <p:cNvSpPr txBox="1"/>
          <p:nvPr/>
        </p:nvSpPr>
        <p:spPr>
          <a:xfrm>
            <a:off x="1920476" y="1388696"/>
            <a:ext cx="736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naive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07FEA5E-7D58-702A-5ED0-A5E428EF5E4F}"/>
              </a:ext>
            </a:extLst>
          </p:cNvPr>
          <p:cNvSpPr txBox="1"/>
          <p:nvPr/>
        </p:nvSpPr>
        <p:spPr>
          <a:xfrm>
            <a:off x="2684881" y="1388696"/>
            <a:ext cx="94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arthritis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7CD3759-7339-44E5-E143-56F31352F3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3" y="1258974"/>
            <a:ext cx="5669605" cy="5181316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17EB32F-7106-8DCD-1186-76D095CE7ADF}"/>
              </a:ext>
            </a:extLst>
          </p:cNvPr>
          <p:cNvSpPr txBox="1"/>
          <p:nvPr/>
        </p:nvSpPr>
        <p:spPr>
          <a:xfrm>
            <a:off x="6463793" y="2083497"/>
            <a:ext cx="56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6A4B002-748F-6697-461C-6B47A0E97ECE}"/>
              </a:ext>
            </a:extLst>
          </p:cNvPr>
          <p:cNvSpPr txBox="1"/>
          <p:nvPr/>
        </p:nvSpPr>
        <p:spPr>
          <a:xfrm>
            <a:off x="6461473" y="2908020"/>
            <a:ext cx="566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509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65</Words>
  <Application>Microsoft Office PowerPoint</Application>
  <PresentationFormat>ワイド画面</PresentationFormat>
  <Paragraphs>65</Paragraphs>
  <Slides>5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荘 千藤</dc:creator>
  <cp:lastModifiedBy>荘 千藤</cp:lastModifiedBy>
  <cp:revision>1</cp:revision>
  <dcterms:created xsi:type="dcterms:W3CDTF">2026-05-26T08:35:37Z</dcterms:created>
  <dcterms:modified xsi:type="dcterms:W3CDTF">2026-05-26T15:55:50Z</dcterms:modified>
</cp:coreProperties>
</file>