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72" r:id="rId3"/>
    <p:sldId id="273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89058-6B4B-4528-9090-0826B0189AFA}" v="1" dt="2026-05-26T01:50:41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772" autoAdjust="0"/>
  </p:normalViewPr>
  <p:slideViewPr>
    <p:cSldViewPr snapToGrid="0">
      <p:cViewPr varScale="1">
        <p:scale>
          <a:sx n="95" d="100"/>
          <a:sy n="95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EB74D-67D7-4CF6-910D-279F644BFF7C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A369F-73AB-44C4-A46E-9BC2F32EE9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022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F2DDD-6BBF-41BA-9D8E-8BF182928C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0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F2DDD-6BBF-41BA-9D8E-8BF182928C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8F255-2356-73B7-2428-68E3A8472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49688-EF0E-6831-5E3C-364436413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2BDCCE-1010-99C9-8830-53FD3A845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E3AA8-A5B2-4A7F-74E4-AC948E7C2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F2DDD-6BBF-41BA-9D8E-8BF182928C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179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4E8F8-939D-D5BA-DC54-FBF5B03EE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744B8-7D92-0CE7-3119-D4B24215D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B4B629-5DC1-767F-BEB1-5C096642E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575A-AF9C-9E5C-CA86-CE5F5A3E3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F2DDD-6BBF-41BA-9D8E-8BF182928C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76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1782-1B18-BF4E-ED62-0B5598339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15337-D3FF-B381-AAC1-C016F3E60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2ADAE-0E9E-40A4-E92A-A738A3F7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ED35-379C-4358-9A20-8608DE4CA2A0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42D96-91C2-BC94-BA49-D6A00421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CA638-6026-A1E0-0C34-5E15DBD9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1273-7B2D-40FC-8400-3E988546AA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50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CCF3-C290-726B-E011-A178110D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00EF6-FB9D-E71C-3DEC-31ACBD393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BBE69-C546-AD86-E029-5D7C95FF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ED35-379C-4358-9A20-8608DE4CA2A0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CF2FF-B9AB-EAE4-E026-FCBEA98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7F84C-8264-EFA9-377F-49207772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1273-7B2D-40FC-8400-3E988546AA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904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542A2-7ACA-23EA-0CCD-48FCC91B4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00218-3D17-B926-F2BE-46DEFF3C0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6986C-D707-1578-46DD-E3950BBC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ED35-379C-4358-9A20-8608DE4CA2A0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B72C7-6C0E-D09A-C3CC-7B5A8C14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4CDCE-6F58-D0D2-707D-37D43D74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1273-7B2D-40FC-8400-3E988546AA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0661-D9FC-7456-3D35-CDB61D17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39B54-CE7F-DB6B-AE14-19CF8494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6C8F-A760-203A-E132-FA370B54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ED35-379C-4358-9A20-8608DE4CA2A0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AEBDF-A5C0-5DE8-5DEF-56636AD6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6E41-1EC2-C19F-A4C7-31F8B857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1273-7B2D-40FC-8400-3E988546AA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69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B0AD-24AD-8885-7A7D-34DFCEBF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4838-08C3-D81E-6186-E019B20A3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508E0-8565-80D4-33CF-4919E30C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ED35-379C-4358-9A20-8608DE4CA2A0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70B10-72C8-DB55-B84D-B85DD5B2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B8A7B-D711-A343-2459-82D58679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1273-7B2D-40FC-8400-3E988546AA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8F26-517C-9213-0A53-B10861D2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FA83A-8DB5-FF9A-EECA-D744D3690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2C734-F47E-542E-9C1F-AF820C3C9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7D0F3-3F16-7AAA-CA39-E0ECA7AB5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ED35-379C-4358-9A20-8608DE4CA2A0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1BD64-3A11-DEB5-C56B-FF525377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29A50-DB09-0E0A-37C9-F6D351E2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1273-7B2D-40FC-8400-3E988546AA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81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C9494-EEF7-CE1C-E622-1D313A69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8744E-CBDF-67EB-C413-7C9B1AAE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E65DE-312F-A737-8A1D-70D239851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D7664-4CFE-1893-C94F-B414F1D75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3F562E-DD10-23F5-1B1C-0C6A98DBD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13FAD-8C12-05B0-B53C-A59019CB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ED35-379C-4358-9A20-8608DE4CA2A0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1B46C-2559-5C4D-7A43-1D9C36C0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3710C-EC22-2648-6B8A-806E2B8E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1273-7B2D-40FC-8400-3E988546AA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24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AB4E-F742-406C-0B27-394EEBD7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50A12-37D8-B6DF-268F-F0EC349E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ED35-379C-4358-9A20-8608DE4CA2A0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D6C3A-F353-EEF2-A845-7164EDF3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2C95E-5AF4-FFAB-D43C-C756290A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1273-7B2D-40FC-8400-3E988546AA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8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659AD-3722-424C-5A50-505A6E50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ED35-379C-4358-9A20-8608DE4CA2A0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570FF-FF36-6F28-CF4F-FED830DF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184ED-5574-DED3-D2DE-29F8C9C1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1273-7B2D-40FC-8400-3E988546AA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402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292F-A5CB-6662-F263-0F746250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6AE42-FB4A-1FE2-43BF-6422F0834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57236-0461-4C66-C6E9-F8CB76137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9F63-C095-9BB9-503A-D4D7BB86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ED35-379C-4358-9A20-8608DE4CA2A0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51556-1E86-E693-2202-3CBD8E09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1715C-6376-469C-41C5-11C97E72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1273-7B2D-40FC-8400-3E988546AA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17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83EE-B0CB-C07A-FB10-B9B5C1C2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59A64-F10A-1C11-081B-E9DD8E594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C95C8-A494-9218-DC41-28294A5A4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19CFC-C679-28CB-AB86-9AA3CC98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ED35-379C-4358-9A20-8608DE4CA2A0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A0508-786D-A0A8-C877-E5790FFA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40ED6-567D-F23F-BA1F-6F3247E5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1273-7B2D-40FC-8400-3E988546AA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050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4FF57-65B1-C260-FBB4-F9BA5094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1CFCE-BF95-94F9-72BF-E202847A4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5E526-0209-E31C-8BEF-CAB75C2C4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CAED35-379C-4358-9A20-8608DE4CA2A0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6EA10-6E48-80E5-36E7-E4556F91B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99C4B-97FA-D6B8-0FB2-6207FF358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451273-7B2D-40FC-8400-3E988546AA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90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897A0B-51AC-5470-5657-CED8237D53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14715" r="11909" b="32191"/>
          <a:stretch>
            <a:fillRect/>
          </a:stretch>
        </p:blipFill>
        <p:spPr>
          <a:xfrm>
            <a:off x="2411604" y="1004836"/>
            <a:ext cx="7556007" cy="5717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8E0E55-5890-5E26-519F-77597BB33D90}"/>
              </a:ext>
            </a:extLst>
          </p:cNvPr>
          <p:cNvSpPr txBox="1"/>
          <p:nvPr/>
        </p:nvSpPr>
        <p:spPr>
          <a:xfrm>
            <a:off x="83416" y="207034"/>
            <a:ext cx="551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reducing loading buffer, 4-12% gel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90A54-743F-398B-557F-0ACF193720E7}"/>
              </a:ext>
            </a:extLst>
          </p:cNvPr>
          <p:cNvSpPr txBox="1"/>
          <p:nvPr/>
        </p:nvSpPr>
        <p:spPr>
          <a:xfrm>
            <a:off x="3096865" y="213793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iC3b</a:t>
            </a:r>
          </a:p>
          <a:p>
            <a:r>
              <a:rPr lang="en-GB" sz="1200" dirty="0"/>
              <a:t>200 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15B332-4D38-1F41-CBEE-ECC7B6231148}"/>
              </a:ext>
            </a:extLst>
          </p:cNvPr>
          <p:cNvSpPr txBox="1"/>
          <p:nvPr/>
        </p:nvSpPr>
        <p:spPr>
          <a:xfrm>
            <a:off x="3616284" y="2137931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iC3b</a:t>
            </a:r>
          </a:p>
          <a:p>
            <a:r>
              <a:rPr lang="en-GB" sz="1200" dirty="0"/>
              <a:t>20 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6D7F52-2E8B-FE0E-0C02-260C06D6FF46}"/>
              </a:ext>
            </a:extLst>
          </p:cNvPr>
          <p:cNvSpPr txBox="1"/>
          <p:nvPr/>
        </p:nvSpPr>
        <p:spPr>
          <a:xfrm>
            <a:off x="4084094" y="213793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Serum</a:t>
            </a:r>
            <a:br>
              <a:rPr lang="en-GB" sz="1200" dirty="0"/>
            </a:br>
            <a:r>
              <a:rPr lang="en-GB" sz="1200" dirty="0"/>
              <a:t>+ iC3b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274FA7-8BB7-BE98-B235-E1868DBBF59C}"/>
              </a:ext>
            </a:extLst>
          </p:cNvPr>
          <p:cNvSpPr txBox="1"/>
          <p:nvPr/>
        </p:nvSpPr>
        <p:spPr>
          <a:xfrm>
            <a:off x="4603513" y="2322597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Serum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62C235-4D09-658C-82E8-8E68649069B3}"/>
              </a:ext>
            </a:extLst>
          </p:cNvPr>
          <p:cNvSpPr txBox="1"/>
          <p:nvPr/>
        </p:nvSpPr>
        <p:spPr>
          <a:xfrm>
            <a:off x="5787813" y="232259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PBS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CF7F5D-A907-1D31-D02A-34E2CCA092E4}"/>
              </a:ext>
            </a:extLst>
          </p:cNvPr>
          <p:cNvSpPr txBox="1"/>
          <p:nvPr/>
        </p:nvSpPr>
        <p:spPr>
          <a:xfrm>
            <a:off x="6204958" y="2322596"/>
            <a:ext cx="6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Myelin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69AB8A-D753-5E5B-B61E-3848C4F5F771}"/>
              </a:ext>
            </a:extLst>
          </p:cNvPr>
          <p:cNvSpPr txBox="1"/>
          <p:nvPr/>
        </p:nvSpPr>
        <p:spPr>
          <a:xfrm>
            <a:off x="6797304" y="2145052"/>
            <a:ext cx="61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Myelin</a:t>
            </a:r>
            <a:br>
              <a:rPr lang="en-GB" sz="1200" dirty="0"/>
            </a:br>
            <a:r>
              <a:rPr lang="en-GB" sz="1200" dirty="0"/>
              <a:t>serum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03E025-16B6-C493-2078-75A3F7AC6808}"/>
              </a:ext>
            </a:extLst>
          </p:cNvPr>
          <p:cNvSpPr txBox="1"/>
          <p:nvPr/>
        </p:nvSpPr>
        <p:spPr>
          <a:xfrm>
            <a:off x="5132980" y="2137931"/>
            <a:ext cx="65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HI serum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070522-4B8A-918F-D963-DCB725E72C6F}"/>
              </a:ext>
            </a:extLst>
          </p:cNvPr>
          <p:cNvSpPr txBox="1"/>
          <p:nvPr/>
        </p:nvSpPr>
        <p:spPr>
          <a:xfrm>
            <a:off x="7380071" y="2152172"/>
            <a:ext cx="90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Myelin</a:t>
            </a:r>
            <a:br>
              <a:rPr lang="en-GB" sz="1200" dirty="0"/>
            </a:br>
            <a:r>
              <a:rPr lang="en-GB" sz="1200" dirty="0"/>
              <a:t>HI serum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E7AE13-2768-9DF7-F8D8-BC91CB319607}"/>
              </a:ext>
            </a:extLst>
          </p:cNvPr>
          <p:cNvSpPr txBox="1"/>
          <p:nvPr/>
        </p:nvSpPr>
        <p:spPr>
          <a:xfrm>
            <a:off x="8104851" y="2145052"/>
            <a:ext cx="93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Myelin</a:t>
            </a:r>
            <a:br>
              <a:rPr lang="en-GB" sz="1200" dirty="0"/>
            </a:br>
            <a:r>
              <a:rPr lang="en-GB" sz="1200" dirty="0"/>
              <a:t>PBS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B5A16F-CA69-1B5C-EE26-F8C929A06606}"/>
              </a:ext>
            </a:extLst>
          </p:cNvPr>
          <p:cNvSpPr txBox="1"/>
          <p:nvPr/>
        </p:nvSpPr>
        <p:spPr>
          <a:xfrm>
            <a:off x="9000127" y="2657275"/>
            <a:ext cx="69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EF1940-A848-A809-9297-7DA3348BBBFA}"/>
              </a:ext>
            </a:extLst>
          </p:cNvPr>
          <p:cNvSpPr txBox="1"/>
          <p:nvPr/>
        </p:nvSpPr>
        <p:spPr>
          <a:xfrm>
            <a:off x="9000127" y="3142054"/>
            <a:ext cx="69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3A9C52-34AB-1C99-4AD6-93BCCB8978F3}"/>
              </a:ext>
            </a:extLst>
          </p:cNvPr>
          <p:cNvSpPr txBox="1"/>
          <p:nvPr/>
        </p:nvSpPr>
        <p:spPr>
          <a:xfrm>
            <a:off x="9000127" y="3631164"/>
            <a:ext cx="69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24C27A-C8C4-51D8-5786-721B1CFE8C98}"/>
              </a:ext>
            </a:extLst>
          </p:cNvPr>
          <p:cNvSpPr txBox="1"/>
          <p:nvPr/>
        </p:nvSpPr>
        <p:spPr>
          <a:xfrm>
            <a:off x="9000127" y="3951858"/>
            <a:ext cx="69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75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BC2F0C-885B-6CD4-632F-821ABA3E3C02}"/>
              </a:ext>
            </a:extLst>
          </p:cNvPr>
          <p:cNvSpPr txBox="1"/>
          <p:nvPr/>
        </p:nvSpPr>
        <p:spPr>
          <a:xfrm>
            <a:off x="9000127" y="4398996"/>
            <a:ext cx="69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C2564D-48F5-76E7-1EE0-1BE8460B2FB9}"/>
              </a:ext>
            </a:extLst>
          </p:cNvPr>
          <p:cNvSpPr txBox="1"/>
          <p:nvPr/>
        </p:nvSpPr>
        <p:spPr>
          <a:xfrm>
            <a:off x="9000127" y="4748745"/>
            <a:ext cx="69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995C9D-5E3B-7AE2-B8EA-E720610A4F1B}"/>
              </a:ext>
            </a:extLst>
          </p:cNvPr>
          <p:cNvSpPr txBox="1"/>
          <p:nvPr/>
        </p:nvSpPr>
        <p:spPr>
          <a:xfrm>
            <a:off x="9000127" y="5027467"/>
            <a:ext cx="69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803B15-7F66-A68E-A06C-5AAF091BFD2B}"/>
              </a:ext>
            </a:extLst>
          </p:cNvPr>
          <p:cNvSpPr txBox="1"/>
          <p:nvPr/>
        </p:nvSpPr>
        <p:spPr>
          <a:xfrm>
            <a:off x="9000127" y="5212133"/>
            <a:ext cx="69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5488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06291D-DFBD-74D9-F02F-2ED2FB8BE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7161" r="26040" b="36446"/>
          <a:stretch>
            <a:fillRect/>
          </a:stretch>
        </p:blipFill>
        <p:spPr>
          <a:xfrm>
            <a:off x="2172929" y="707923"/>
            <a:ext cx="7669161" cy="6150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CA3EE9-2760-EB7B-0158-30D72FF88D1E}"/>
              </a:ext>
            </a:extLst>
          </p:cNvPr>
          <p:cNvSpPr txBox="1"/>
          <p:nvPr/>
        </p:nvSpPr>
        <p:spPr>
          <a:xfrm>
            <a:off x="83416" y="207034"/>
            <a:ext cx="601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non-reducing loading buffer, 6% gel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7C3951-0EB8-6477-0537-1E5AC400F7CA}"/>
              </a:ext>
            </a:extLst>
          </p:cNvPr>
          <p:cNvSpPr txBox="1"/>
          <p:nvPr/>
        </p:nvSpPr>
        <p:spPr>
          <a:xfrm>
            <a:off x="8130830" y="2603426"/>
            <a:ext cx="6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647BEE-61CC-88D5-FB8E-1C4E348FD5DF}"/>
              </a:ext>
            </a:extLst>
          </p:cNvPr>
          <p:cNvSpPr txBox="1"/>
          <p:nvPr/>
        </p:nvSpPr>
        <p:spPr>
          <a:xfrm>
            <a:off x="8119822" y="2972758"/>
            <a:ext cx="6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B9D2A9-BAD1-8C5A-D577-1CA9E73E5647}"/>
              </a:ext>
            </a:extLst>
          </p:cNvPr>
          <p:cNvSpPr txBox="1"/>
          <p:nvPr/>
        </p:nvSpPr>
        <p:spPr>
          <a:xfrm>
            <a:off x="8119822" y="3372645"/>
            <a:ext cx="6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3D73DF-3FF4-2A0D-0F6B-D49E92217BEB}"/>
              </a:ext>
            </a:extLst>
          </p:cNvPr>
          <p:cNvSpPr txBox="1"/>
          <p:nvPr/>
        </p:nvSpPr>
        <p:spPr>
          <a:xfrm>
            <a:off x="8119821" y="3943875"/>
            <a:ext cx="6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06AF57-ED4A-8E2F-6FE4-89BCE60FC775}"/>
              </a:ext>
            </a:extLst>
          </p:cNvPr>
          <p:cNvSpPr txBox="1"/>
          <p:nvPr/>
        </p:nvSpPr>
        <p:spPr>
          <a:xfrm>
            <a:off x="8176606" y="4780882"/>
            <a:ext cx="6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77314D-7DA6-2379-C1B5-83BF22447D61}"/>
              </a:ext>
            </a:extLst>
          </p:cNvPr>
          <p:cNvSpPr txBox="1"/>
          <p:nvPr/>
        </p:nvSpPr>
        <p:spPr>
          <a:xfrm>
            <a:off x="8176605" y="5352112"/>
            <a:ext cx="6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78B493-D0EE-A9B7-9CFB-539CF015CDD7}"/>
              </a:ext>
            </a:extLst>
          </p:cNvPr>
          <p:cNvSpPr txBox="1"/>
          <p:nvPr/>
        </p:nvSpPr>
        <p:spPr>
          <a:xfrm>
            <a:off x="3639476" y="158527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iC3b</a:t>
            </a:r>
          </a:p>
          <a:p>
            <a:r>
              <a:rPr lang="en-GB" sz="1200" dirty="0"/>
              <a:t>200 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67176C-CA90-994E-CF38-9E9E50EDED30}"/>
              </a:ext>
            </a:extLst>
          </p:cNvPr>
          <p:cNvSpPr txBox="1"/>
          <p:nvPr/>
        </p:nvSpPr>
        <p:spPr>
          <a:xfrm>
            <a:off x="4231625" y="1585272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iC3b</a:t>
            </a:r>
          </a:p>
          <a:p>
            <a:r>
              <a:rPr lang="en-GB" sz="1200" dirty="0"/>
              <a:t>20 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D44F2A-FFEC-42C3-72E2-434A0298AEE3}"/>
              </a:ext>
            </a:extLst>
          </p:cNvPr>
          <p:cNvSpPr txBox="1"/>
          <p:nvPr/>
        </p:nvSpPr>
        <p:spPr>
          <a:xfrm>
            <a:off x="4742021" y="158527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Serum</a:t>
            </a:r>
            <a:br>
              <a:rPr lang="en-GB" sz="1200" dirty="0"/>
            </a:br>
            <a:r>
              <a:rPr lang="en-GB" sz="1200" dirty="0"/>
              <a:t>+ iC3b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23A1B9-A795-6F07-EC0B-7D77C16354A5}"/>
              </a:ext>
            </a:extLst>
          </p:cNvPr>
          <p:cNvSpPr txBox="1"/>
          <p:nvPr/>
        </p:nvSpPr>
        <p:spPr>
          <a:xfrm>
            <a:off x="5334170" y="1769938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Serum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14EB52-56D6-097A-193A-A5253DD6CFBA}"/>
              </a:ext>
            </a:extLst>
          </p:cNvPr>
          <p:cNvSpPr txBox="1"/>
          <p:nvPr/>
        </p:nvSpPr>
        <p:spPr>
          <a:xfrm>
            <a:off x="5926319" y="176993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PBS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C6CF1B-BFF9-5507-DB7D-D5FB9C93AFC0}"/>
              </a:ext>
            </a:extLst>
          </p:cNvPr>
          <p:cNvSpPr txBox="1"/>
          <p:nvPr/>
        </p:nvSpPr>
        <p:spPr>
          <a:xfrm>
            <a:off x="6348550" y="1769938"/>
            <a:ext cx="6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Myelin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397618-D5DE-7723-C7C2-2A84E5EB2ADA}"/>
              </a:ext>
            </a:extLst>
          </p:cNvPr>
          <p:cNvSpPr txBox="1"/>
          <p:nvPr/>
        </p:nvSpPr>
        <p:spPr>
          <a:xfrm>
            <a:off x="6936404" y="1585272"/>
            <a:ext cx="93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Myelin</a:t>
            </a:r>
            <a:br>
              <a:rPr lang="en-GB" sz="1200" dirty="0"/>
            </a:br>
            <a:r>
              <a:rPr lang="en-GB" sz="1200" dirty="0"/>
              <a:t>+ serum</a:t>
            </a:r>
          </a:p>
        </p:txBody>
      </p:sp>
    </p:spTree>
    <p:extLst>
      <p:ext uri="{BB962C8B-B14F-4D97-AF65-F5344CB8AC3E}">
        <p14:creationId xmlns:p14="http://schemas.microsoft.com/office/powerpoint/2010/main" val="153940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C4EBC-73BB-D96F-D470-15C79205E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A28D7D-C693-4815-E5FF-A4A5245B7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14715" r="11504" b="25193"/>
          <a:stretch>
            <a:fillRect/>
          </a:stretch>
        </p:blipFill>
        <p:spPr>
          <a:xfrm>
            <a:off x="2317996" y="231113"/>
            <a:ext cx="7599727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4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06DE3-9312-2491-47B2-0A8D8B5AA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7CC67E-8F6F-B8F2-F469-DBCEE6FCDF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7161" r="26040" b="33267"/>
          <a:stretch>
            <a:fillRect/>
          </a:stretch>
        </p:blipFill>
        <p:spPr>
          <a:xfrm>
            <a:off x="2172929" y="115070"/>
            <a:ext cx="7669161" cy="64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7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74</Words>
  <Application>Microsoft Office PowerPoint</Application>
  <PresentationFormat>Widescreen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Peter MacCallum Cancer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Mirre DeBondt</dc:creator>
  <cp:lastModifiedBy>Mirre DeBondt</cp:lastModifiedBy>
  <cp:revision>2</cp:revision>
  <dcterms:created xsi:type="dcterms:W3CDTF">2026-05-26T01:42:32Z</dcterms:created>
  <dcterms:modified xsi:type="dcterms:W3CDTF">2026-05-26T01:52:36Z</dcterms:modified>
</cp:coreProperties>
</file>