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2F7"/>
    <a:srgbClr val="003969"/>
    <a:srgbClr val="AA0065"/>
    <a:srgbClr val="FFFFFF"/>
    <a:srgbClr val="4A93CF"/>
    <a:srgbClr val="4993CE"/>
    <a:srgbClr val="296DC0"/>
    <a:srgbClr val="0066B5"/>
    <a:srgbClr val="65AA00"/>
    <a:srgbClr val="9600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40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iginal Artic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lowchart: Stored Data 4">
            <a:extLst>
              <a:ext uri="{FF2B5EF4-FFF2-40B4-BE49-F238E27FC236}">
                <a16:creationId xmlns:a16="http://schemas.microsoft.com/office/drawing/2014/main" id="{6750A1AE-34CF-C798-885B-4AD2785F8297}"/>
              </a:ext>
            </a:extLst>
          </p:cNvPr>
          <p:cNvSpPr/>
          <p:nvPr userDrawn="1"/>
        </p:nvSpPr>
        <p:spPr>
          <a:xfrm rot="5400000">
            <a:off x="5288230" y="-4790379"/>
            <a:ext cx="1614236" cy="12203777"/>
          </a:xfrm>
          <a:custGeom>
            <a:avLst/>
            <a:gdLst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89795 h 103750"/>
              <a:gd name="connsiteX1" fmla="*/ 8293 w 10000"/>
              <a:gd name="connsiteY1" fmla="*/ 0 h 103750"/>
              <a:gd name="connsiteX2" fmla="*/ 8333 w 10000"/>
              <a:gd name="connsiteY2" fmla="*/ 94795 h 103750"/>
              <a:gd name="connsiteX3" fmla="*/ 10000 w 10000"/>
              <a:gd name="connsiteY3" fmla="*/ 99795 h 103750"/>
              <a:gd name="connsiteX4" fmla="*/ 1667 w 10000"/>
              <a:gd name="connsiteY4" fmla="*/ 99795 h 103750"/>
              <a:gd name="connsiteX5" fmla="*/ 0 w 10000"/>
              <a:gd name="connsiteY5" fmla="*/ 94795 h 103750"/>
              <a:gd name="connsiteX6" fmla="*/ 1667 w 10000"/>
              <a:gd name="connsiteY6" fmla="*/ 89795 h 10375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5639 w 10161"/>
              <a:gd name="connsiteY0" fmla="*/ 18392 h 112308"/>
              <a:gd name="connsiteX1" fmla="*/ 8672 w 10161"/>
              <a:gd name="connsiteY1" fmla="*/ 5059 h 112308"/>
              <a:gd name="connsiteX2" fmla="*/ 8494 w 10161"/>
              <a:gd name="connsiteY2" fmla="*/ 103121 h 112308"/>
              <a:gd name="connsiteX3" fmla="*/ 10161 w 10161"/>
              <a:gd name="connsiteY3" fmla="*/ 108121 h 112308"/>
              <a:gd name="connsiteX4" fmla="*/ 1828 w 10161"/>
              <a:gd name="connsiteY4" fmla="*/ 108121 h 112308"/>
              <a:gd name="connsiteX5" fmla="*/ 161 w 10161"/>
              <a:gd name="connsiteY5" fmla="*/ 103121 h 112308"/>
              <a:gd name="connsiteX6" fmla="*/ 5639 w 10161"/>
              <a:gd name="connsiteY6" fmla="*/ 18392 h 112308"/>
              <a:gd name="connsiteX0" fmla="*/ 5639 w 10161"/>
              <a:gd name="connsiteY0" fmla="*/ 48998 h 145481"/>
              <a:gd name="connsiteX1" fmla="*/ 8354 w 10161"/>
              <a:gd name="connsiteY1" fmla="*/ 0 h 145481"/>
              <a:gd name="connsiteX2" fmla="*/ 8494 w 10161"/>
              <a:gd name="connsiteY2" fmla="*/ 133727 h 145481"/>
              <a:gd name="connsiteX3" fmla="*/ 10161 w 10161"/>
              <a:gd name="connsiteY3" fmla="*/ 138727 h 145481"/>
              <a:gd name="connsiteX4" fmla="*/ 1828 w 10161"/>
              <a:gd name="connsiteY4" fmla="*/ 138727 h 145481"/>
              <a:gd name="connsiteX5" fmla="*/ 161 w 10161"/>
              <a:gd name="connsiteY5" fmla="*/ 133727 h 145481"/>
              <a:gd name="connsiteX6" fmla="*/ 5639 w 10161"/>
              <a:gd name="connsiteY6" fmla="*/ 48998 h 145481"/>
              <a:gd name="connsiteX0" fmla="*/ 4738 w 10113"/>
              <a:gd name="connsiteY0" fmla="*/ 13812 h 159292"/>
              <a:gd name="connsiteX1" fmla="*/ 8306 w 10113"/>
              <a:gd name="connsiteY1" fmla="*/ 13811 h 159292"/>
              <a:gd name="connsiteX2" fmla="*/ 8446 w 10113"/>
              <a:gd name="connsiteY2" fmla="*/ 147538 h 159292"/>
              <a:gd name="connsiteX3" fmla="*/ 10113 w 10113"/>
              <a:gd name="connsiteY3" fmla="*/ 152538 h 159292"/>
              <a:gd name="connsiteX4" fmla="*/ 1780 w 10113"/>
              <a:gd name="connsiteY4" fmla="*/ 152538 h 159292"/>
              <a:gd name="connsiteX5" fmla="*/ 113 w 10113"/>
              <a:gd name="connsiteY5" fmla="*/ 147538 h 159292"/>
              <a:gd name="connsiteX6" fmla="*/ 4738 w 10113"/>
              <a:gd name="connsiteY6" fmla="*/ 13812 h 159292"/>
              <a:gd name="connsiteX0" fmla="*/ 4738 w 10113"/>
              <a:gd name="connsiteY0" fmla="*/ 2870 h 148350"/>
              <a:gd name="connsiteX1" fmla="*/ 8306 w 10113"/>
              <a:gd name="connsiteY1" fmla="*/ 2869 h 148350"/>
              <a:gd name="connsiteX2" fmla="*/ 8446 w 10113"/>
              <a:gd name="connsiteY2" fmla="*/ 136596 h 148350"/>
              <a:gd name="connsiteX3" fmla="*/ 10113 w 10113"/>
              <a:gd name="connsiteY3" fmla="*/ 141596 h 148350"/>
              <a:gd name="connsiteX4" fmla="*/ 1780 w 10113"/>
              <a:gd name="connsiteY4" fmla="*/ 141596 h 148350"/>
              <a:gd name="connsiteX5" fmla="*/ 113 w 10113"/>
              <a:gd name="connsiteY5" fmla="*/ 136596 h 148350"/>
              <a:gd name="connsiteX6" fmla="*/ 4738 w 10113"/>
              <a:gd name="connsiteY6" fmla="*/ 2870 h 148350"/>
              <a:gd name="connsiteX0" fmla="*/ 4738 w 10113"/>
              <a:gd name="connsiteY0" fmla="*/ 51 h 145531"/>
              <a:gd name="connsiteX1" fmla="*/ 8306 w 10113"/>
              <a:gd name="connsiteY1" fmla="*/ 50 h 145531"/>
              <a:gd name="connsiteX2" fmla="*/ 8446 w 10113"/>
              <a:gd name="connsiteY2" fmla="*/ 133777 h 145531"/>
              <a:gd name="connsiteX3" fmla="*/ 10113 w 10113"/>
              <a:gd name="connsiteY3" fmla="*/ 138777 h 145531"/>
              <a:gd name="connsiteX4" fmla="*/ 1780 w 10113"/>
              <a:gd name="connsiteY4" fmla="*/ 138777 h 145531"/>
              <a:gd name="connsiteX5" fmla="*/ 113 w 10113"/>
              <a:gd name="connsiteY5" fmla="*/ 133777 h 145531"/>
              <a:gd name="connsiteX6" fmla="*/ 4738 w 10113"/>
              <a:gd name="connsiteY6" fmla="*/ 51 h 145531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674 w 10109"/>
              <a:gd name="connsiteY0" fmla="*/ 170 h 145517"/>
              <a:gd name="connsiteX1" fmla="*/ 8302 w 10109"/>
              <a:gd name="connsiteY1" fmla="*/ 36 h 145517"/>
              <a:gd name="connsiteX2" fmla="*/ 8442 w 10109"/>
              <a:gd name="connsiteY2" fmla="*/ 133763 h 145517"/>
              <a:gd name="connsiteX3" fmla="*/ 10109 w 10109"/>
              <a:gd name="connsiteY3" fmla="*/ 138763 h 145517"/>
              <a:gd name="connsiteX4" fmla="*/ 1776 w 10109"/>
              <a:gd name="connsiteY4" fmla="*/ 138763 h 145517"/>
              <a:gd name="connsiteX5" fmla="*/ 109 w 10109"/>
              <a:gd name="connsiteY5" fmla="*/ 133763 h 145517"/>
              <a:gd name="connsiteX6" fmla="*/ 4674 w 10109"/>
              <a:gd name="connsiteY6" fmla="*/ 170 h 145517"/>
              <a:gd name="connsiteX0" fmla="*/ 3080 w 8515"/>
              <a:gd name="connsiteY0" fmla="*/ 170 h 145517"/>
              <a:gd name="connsiteX1" fmla="*/ 6708 w 8515"/>
              <a:gd name="connsiteY1" fmla="*/ 36 h 145517"/>
              <a:gd name="connsiteX2" fmla="*/ 6848 w 8515"/>
              <a:gd name="connsiteY2" fmla="*/ 133763 h 145517"/>
              <a:gd name="connsiteX3" fmla="*/ 8515 w 8515"/>
              <a:gd name="connsiteY3" fmla="*/ 138763 h 145517"/>
              <a:gd name="connsiteX4" fmla="*/ 182 w 8515"/>
              <a:gd name="connsiteY4" fmla="*/ 138763 h 145517"/>
              <a:gd name="connsiteX5" fmla="*/ 3080 w 8515"/>
              <a:gd name="connsiteY5" fmla="*/ 170 h 145517"/>
              <a:gd name="connsiteX0" fmla="*/ 3617 w 10000"/>
              <a:gd name="connsiteY0" fmla="*/ 12 h 9536"/>
              <a:gd name="connsiteX1" fmla="*/ 7878 w 10000"/>
              <a:gd name="connsiteY1" fmla="*/ 2 h 9536"/>
              <a:gd name="connsiteX2" fmla="*/ 8042 w 10000"/>
              <a:gd name="connsiteY2" fmla="*/ 9192 h 9536"/>
              <a:gd name="connsiteX3" fmla="*/ 10000 w 10000"/>
              <a:gd name="connsiteY3" fmla="*/ 9536 h 9536"/>
              <a:gd name="connsiteX4" fmla="*/ 214 w 10000"/>
              <a:gd name="connsiteY4" fmla="*/ 9536 h 9536"/>
              <a:gd name="connsiteX5" fmla="*/ 3617 w 10000"/>
              <a:gd name="connsiteY5" fmla="*/ 12 h 9536"/>
              <a:gd name="connsiteX0" fmla="*/ 3403 w 9786"/>
              <a:gd name="connsiteY0" fmla="*/ 13 h 10000"/>
              <a:gd name="connsiteX1" fmla="*/ 7664 w 9786"/>
              <a:gd name="connsiteY1" fmla="*/ 2 h 10000"/>
              <a:gd name="connsiteX2" fmla="*/ 7828 w 9786"/>
              <a:gd name="connsiteY2" fmla="*/ 9639 h 10000"/>
              <a:gd name="connsiteX3" fmla="*/ 9786 w 9786"/>
              <a:gd name="connsiteY3" fmla="*/ 10000 h 10000"/>
              <a:gd name="connsiteX4" fmla="*/ 0 w 9786"/>
              <a:gd name="connsiteY4" fmla="*/ 10000 h 10000"/>
              <a:gd name="connsiteX5" fmla="*/ 3403 w 9786"/>
              <a:gd name="connsiteY5" fmla="*/ 13 h 10000"/>
              <a:gd name="connsiteX0" fmla="*/ 494 w 7017"/>
              <a:gd name="connsiteY0" fmla="*/ 743 h 10730"/>
              <a:gd name="connsiteX1" fmla="*/ 4849 w 7017"/>
              <a:gd name="connsiteY1" fmla="*/ 732 h 10730"/>
              <a:gd name="connsiteX2" fmla="*/ 5016 w 7017"/>
              <a:gd name="connsiteY2" fmla="*/ 10369 h 10730"/>
              <a:gd name="connsiteX3" fmla="*/ 7017 w 7017"/>
              <a:gd name="connsiteY3" fmla="*/ 10730 h 10730"/>
              <a:gd name="connsiteX4" fmla="*/ 45 w 7017"/>
              <a:gd name="connsiteY4" fmla="*/ 10709 h 10730"/>
              <a:gd name="connsiteX5" fmla="*/ 494 w 7017"/>
              <a:gd name="connsiteY5" fmla="*/ 743 h 10730"/>
              <a:gd name="connsiteX0" fmla="*/ 521 w 9817"/>
              <a:gd name="connsiteY0" fmla="*/ 692 h 10000"/>
              <a:gd name="connsiteX1" fmla="*/ 6727 w 9817"/>
              <a:gd name="connsiteY1" fmla="*/ 682 h 10000"/>
              <a:gd name="connsiteX2" fmla="*/ 6965 w 9817"/>
              <a:gd name="connsiteY2" fmla="*/ 9664 h 10000"/>
              <a:gd name="connsiteX3" fmla="*/ 9817 w 9817"/>
              <a:gd name="connsiteY3" fmla="*/ 10000 h 10000"/>
              <a:gd name="connsiteX4" fmla="*/ 273 w 9817"/>
              <a:gd name="connsiteY4" fmla="*/ 9980 h 10000"/>
              <a:gd name="connsiteX5" fmla="*/ 521 w 9817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70 w 10039"/>
              <a:gd name="connsiteY0" fmla="*/ 695 h 10015"/>
              <a:gd name="connsiteX1" fmla="*/ 6891 w 10039"/>
              <a:gd name="connsiteY1" fmla="*/ 685 h 10015"/>
              <a:gd name="connsiteX2" fmla="*/ 7134 w 10039"/>
              <a:gd name="connsiteY2" fmla="*/ 9667 h 10015"/>
              <a:gd name="connsiteX3" fmla="*/ 10039 w 10039"/>
              <a:gd name="connsiteY3" fmla="*/ 10003 h 10015"/>
              <a:gd name="connsiteX4" fmla="*/ 217 w 10039"/>
              <a:gd name="connsiteY4" fmla="*/ 10015 h 10015"/>
              <a:gd name="connsiteX5" fmla="*/ 570 w 10039"/>
              <a:gd name="connsiteY5" fmla="*/ 695 h 10015"/>
              <a:gd name="connsiteX0" fmla="*/ 615 w 10084"/>
              <a:gd name="connsiteY0" fmla="*/ 695 h 10015"/>
              <a:gd name="connsiteX1" fmla="*/ 6936 w 10084"/>
              <a:gd name="connsiteY1" fmla="*/ 685 h 10015"/>
              <a:gd name="connsiteX2" fmla="*/ 7179 w 10084"/>
              <a:gd name="connsiteY2" fmla="*/ 9667 h 10015"/>
              <a:gd name="connsiteX3" fmla="*/ 10084 w 10084"/>
              <a:gd name="connsiteY3" fmla="*/ 10003 h 10015"/>
              <a:gd name="connsiteX4" fmla="*/ 262 w 10084"/>
              <a:gd name="connsiteY4" fmla="*/ 10015 h 10015"/>
              <a:gd name="connsiteX5" fmla="*/ 615 w 10084"/>
              <a:gd name="connsiteY5" fmla="*/ 695 h 10015"/>
              <a:gd name="connsiteX0" fmla="*/ 356 w 9825"/>
              <a:gd name="connsiteY0" fmla="*/ 695 h 10015"/>
              <a:gd name="connsiteX1" fmla="*/ 6677 w 9825"/>
              <a:gd name="connsiteY1" fmla="*/ 685 h 10015"/>
              <a:gd name="connsiteX2" fmla="*/ 6920 w 9825"/>
              <a:gd name="connsiteY2" fmla="*/ 9667 h 10015"/>
              <a:gd name="connsiteX3" fmla="*/ 9825 w 9825"/>
              <a:gd name="connsiteY3" fmla="*/ 10003 h 10015"/>
              <a:gd name="connsiteX4" fmla="*/ 3 w 9825"/>
              <a:gd name="connsiteY4" fmla="*/ 10015 h 10015"/>
              <a:gd name="connsiteX5" fmla="*/ 356 w 9825"/>
              <a:gd name="connsiteY5" fmla="*/ 695 h 10015"/>
              <a:gd name="connsiteX0" fmla="*/ 362 w 10000"/>
              <a:gd name="connsiteY0" fmla="*/ 10 h 9316"/>
              <a:gd name="connsiteX1" fmla="*/ 6796 w 10000"/>
              <a:gd name="connsiteY1" fmla="*/ 0 h 9316"/>
              <a:gd name="connsiteX2" fmla="*/ 7043 w 10000"/>
              <a:gd name="connsiteY2" fmla="*/ 8969 h 9316"/>
              <a:gd name="connsiteX3" fmla="*/ 10000 w 10000"/>
              <a:gd name="connsiteY3" fmla="*/ 9304 h 9316"/>
              <a:gd name="connsiteX4" fmla="*/ 3 w 10000"/>
              <a:gd name="connsiteY4" fmla="*/ 9316 h 9316"/>
              <a:gd name="connsiteX5" fmla="*/ 362 w 10000"/>
              <a:gd name="connsiteY5" fmla="*/ 10 h 9316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0 w 9998"/>
              <a:gd name="connsiteY0" fmla="*/ 11 h 10000"/>
              <a:gd name="connsiteX1" fmla="*/ 7099 w 9998"/>
              <a:gd name="connsiteY1" fmla="*/ 0 h 10000"/>
              <a:gd name="connsiteX2" fmla="*/ 7041 w 9998"/>
              <a:gd name="connsiteY2" fmla="*/ 9628 h 10000"/>
              <a:gd name="connsiteX3" fmla="*/ 9998 w 9998"/>
              <a:gd name="connsiteY3" fmla="*/ 9987 h 10000"/>
              <a:gd name="connsiteX4" fmla="*/ 1 w 9998"/>
              <a:gd name="connsiteY4" fmla="*/ 10000 h 10000"/>
              <a:gd name="connsiteX5" fmla="*/ 360 w 9998"/>
              <a:gd name="connsiteY5" fmla="*/ 11 h 10000"/>
              <a:gd name="connsiteX0" fmla="*/ 0 w 9640"/>
              <a:gd name="connsiteY0" fmla="*/ 11 h 10000"/>
              <a:gd name="connsiteX1" fmla="*/ 6740 w 9640"/>
              <a:gd name="connsiteY1" fmla="*/ 0 h 10000"/>
              <a:gd name="connsiteX2" fmla="*/ 6682 w 9640"/>
              <a:gd name="connsiteY2" fmla="*/ 9628 h 10000"/>
              <a:gd name="connsiteX3" fmla="*/ 9640 w 9640"/>
              <a:gd name="connsiteY3" fmla="*/ 9987 h 10000"/>
              <a:gd name="connsiteX4" fmla="*/ 302 w 9640"/>
              <a:gd name="connsiteY4" fmla="*/ 10000 h 10000"/>
              <a:gd name="connsiteX5" fmla="*/ 0 w 964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9991"/>
              <a:gd name="connsiteX1" fmla="*/ 7048 w 10056"/>
              <a:gd name="connsiteY1" fmla="*/ 0 h 9991"/>
              <a:gd name="connsiteX2" fmla="*/ 6988 w 10056"/>
              <a:gd name="connsiteY2" fmla="*/ 9628 h 9991"/>
              <a:gd name="connsiteX3" fmla="*/ 10056 w 10056"/>
              <a:gd name="connsiteY3" fmla="*/ 9987 h 9991"/>
              <a:gd name="connsiteX4" fmla="*/ 129 w 10056"/>
              <a:gd name="connsiteY4" fmla="*/ 9991 h 9991"/>
              <a:gd name="connsiteX5" fmla="*/ 0 w 10056"/>
              <a:gd name="connsiteY5" fmla="*/ 4 h 9991"/>
              <a:gd name="connsiteX0" fmla="*/ 0 w 10000"/>
              <a:gd name="connsiteY0" fmla="*/ 4 h 9996"/>
              <a:gd name="connsiteX1" fmla="*/ 7009 w 10000"/>
              <a:gd name="connsiteY1" fmla="*/ 0 h 9996"/>
              <a:gd name="connsiteX2" fmla="*/ 6949 w 10000"/>
              <a:gd name="connsiteY2" fmla="*/ 9637 h 9996"/>
              <a:gd name="connsiteX3" fmla="*/ 10000 w 10000"/>
              <a:gd name="connsiteY3" fmla="*/ 9996 h 9996"/>
              <a:gd name="connsiteX4" fmla="*/ 128 w 10000"/>
              <a:gd name="connsiteY4" fmla="*/ 9992 h 9996"/>
              <a:gd name="connsiteX5" fmla="*/ 0 w 10000"/>
              <a:gd name="connsiteY5" fmla="*/ 4 h 9996"/>
              <a:gd name="connsiteX0" fmla="*/ 0 w 10000"/>
              <a:gd name="connsiteY0" fmla="*/ 4 h 10000"/>
              <a:gd name="connsiteX1" fmla="*/ 7009 w 10000"/>
              <a:gd name="connsiteY1" fmla="*/ 0 h 10000"/>
              <a:gd name="connsiteX2" fmla="*/ 6949 w 10000"/>
              <a:gd name="connsiteY2" fmla="*/ 9641 h 10000"/>
              <a:gd name="connsiteX3" fmla="*/ 10000 w 10000"/>
              <a:gd name="connsiteY3" fmla="*/ 10000 h 10000"/>
              <a:gd name="connsiteX4" fmla="*/ 128 w 10000"/>
              <a:gd name="connsiteY4" fmla="*/ 9996 h 10000"/>
              <a:gd name="connsiteX5" fmla="*/ 0 w 10000"/>
              <a:gd name="connsiteY5" fmla="*/ 4 h 10000"/>
              <a:gd name="connsiteX0" fmla="*/ 0 w 10000"/>
              <a:gd name="connsiteY0" fmla="*/ 4 h 10000"/>
              <a:gd name="connsiteX1" fmla="*/ 7009 w 10000"/>
              <a:gd name="connsiteY1" fmla="*/ 0 h 10000"/>
              <a:gd name="connsiteX2" fmla="*/ 6949 w 10000"/>
              <a:gd name="connsiteY2" fmla="*/ 9641 h 10000"/>
              <a:gd name="connsiteX3" fmla="*/ 10000 w 10000"/>
              <a:gd name="connsiteY3" fmla="*/ 10000 h 10000"/>
              <a:gd name="connsiteX4" fmla="*/ 128 w 10000"/>
              <a:gd name="connsiteY4" fmla="*/ 9996 h 10000"/>
              <a:gd name="connsiteX5" fmla="*/ 0 w 10000"/>
              <a:gd name="connsiteY5" fmla="*/ 4 h 10000"/>
              <a:gd name="connsiteX0" fmla="*/ 0 w 10000"/>
              <a:gd name="connsiteY0" fmla="*/ 4 h 10000"/>
              <a:gd name="connsiteX1" fmla="*/ 7009 w 10000"/>
              <a:gd name="connsiteY1" fmla="*/ 0 h 10000"/>
              <a:gd name="connsiteX2" fmla="*/ 6949 w 10000"/>
              <a:gd name="connsiteY2" fmla="*/ 9641 h 10000"/>
              <a:gd name="connsiteX3" fmla="*/ 10000 w 10000"/>
              <a:gd name="connsiteY3" fmla="*/ 10000 h 10000"/>
              <a:gd name="connsiteX4" fmla="*/ 128 w 10000"/>
              <a:gd name="connsiteY4" fmla="*/ 9996 h 10000"/>
              <a:gd name="connsiteX5" fmla="*/ 0 w 10000"/>
              <a:gd name="connsiteY5" fmla="*/ 4 h 10000"/>
              <a:gd name="connsiteX0" fmla="*/ 0 w 10000"/>
              <a:gd name="connsiteY0" fmla="*/ 4 h 10004"/>
              <a:gd name="connsiteX1" fmla="*/ 7009 w 10000"/>
              <a:gd name="connsiteY1" fmla="*/ 0 h 10004"/>
              <a:gd name="connsiteX2" fmla="*/ 6949 w 10000"/>
              <a:gd name="connsiteY2" fmla="*/ 9641 h 10004"/>
              <a:gd name="connsiteX3" fmla="*/ 10000 w 10000"/>
              <a:gd name="connsiteY3" fmla="*/ 10000 h 10004"/>
              <a:gd name="connsiteX4" fmla="*/ 128 w 10000"/>
              <a:gd name="connsiteY4" fmla="*/ 10004 h 10004"/>
              <a:gd name="connsiteX5" fmla="*/ 0 w 10000"/>
              <a:gd name="connsiteY5" fmla="*/ 4 h 100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04">
                <a:moveTo>
                  <a:pt x="0" y="4"/>
                </a:moveTo>
                <a:lnTo>
                  <a:pt x="7009" y="0"/>
                </a:lnTo>
                <a:cubicBezTo>
                  <a:pt x="6847" y="1556"/>
                  <a:pt x="6821" y="9283"/>
                  <a:pt x="6949" y="9641"/>
                </a:cubicBezTo>
                <a:cubicBezTo>
                  <a:pt x="6923" y="9843"/>
                  <a:pt x="8314" y="10000"/>
                  <a:pt x="10000" y="10000"/>
                </a:cubicBezTo>
                <a:lnTo>
                  <a:pt x="128" y="10004"/>
                </a:lnTo>
                <a:cubicBezTo>
                  <a:pt x="97" y="8408"/>
                  <a:pt x="98" y="1073"/>
                  <a:pt x="0" y="4"/>
                </a:cubicBezTo>
                <a:close/>
              </a:path>
            </a:pathLst>
          </a:custGeom>
          <a:solidFill>
            <a:srgbClr val="0092F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50" dirty="0"/>
          </a:p>
        </p:txBody>
      </p:sp>
      <p:sp>
        <p:nvSpPr>
          <p:cNvPr id="5" name="Flowchart: Stored Data 4">
            <a:extLst>
              <a:ext uri="{FF2B5EF4-FFF2-40B4-BE49-F238E27FC236}">
                <a16:creationId xmlns:a16="http://schemas.microsoft.com/office/drawing/2014/main" id="{D150C2D2-09E4-F78B-7FA6-F42DD5FA59F4}"/>
              </a:ext>
            </a:extLst>
          </p:cNvPr>
          <p:cNvSpPr/>
          <p:nvPr userDrawn="1"/>
        </p:nvSpPr>
        <p:spPr>
          <a:xfrm rot="5400000">
            <a:off x="5283465" y="-5325515"/>
            <a:ext cx="1614236" cy="12214770"/>
          </a:xfrm>
          <a:custGeom>
            <a:avLst/>
            <a:gdLst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89795 h 103750"/>
              <a:gd name="connsiteX1" fmla="*/ 8293 w 10000"/>
              <a:gd name="connsiteY1" fmla="*/ 0 h 103750"/>
              <a:gd name="connsiteX2" fmla="*/ 8333 w 10000"/>
              <a:gd name="connsiteY2" fmla="*/ 94795 h 103750"/>
              <a:gd name="connsiteX3" fmla="*/ 10000 w 10000"/>
              <a:gd name="connsiteY3" fmla="*/ 99795 h 103750"/>
              <a:gd name="connsiteX4" fmla="*/ 1667 w 10000"/>
              <a:gd name="connsiteY4" fmla="*/ 99795 h 103750"/>
              <a:gd name="connsiteX5" fmla="*/ 0 w 10000"/>
              <a:gd name="connsiteY5" fmla="*/ 94795 h 103750"/>
              <a:gd name="connsiteX6" fmla="*/ 1667 w 10000"/>
              <a:gd name="connsiteY6" fmla="*/ 89795 h 10375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5639 w 10161"/>
              <a:gd name="connsiteY0" fmla="*/ 18392 h 112308"/>
              <a:gd name="connsiteX1" fmla="*/ 8672 w 10161"/>
              <a:gd name="connsiteY1" fmla="*/ 5059 h 112308"/>
              <a:gd name="connsiteX2" fmla="*/ 8494 w 10161"/>
              <a:gd name="connsiteY2" fmla="*/ 103121 h 112308"/>
              <a:gd name="connsiteX3" fmla="*/ 10161 w 10161"/>
              <a:gd name="connsiteY3" fmla="*/ 108121 h 112308"/>
              <a:gd name="connsiteX4" fmla="*/ 1828 w 10161"/>
              <a:gd name="connsiteY4" fmla="*/ 108121 h 112308"/>
              <a:gd name="connsiteX5" fmla="*/ 161 w 10161"/>
              <a:gd name="connsiteY5" fmla="*/ 103121 h 112308"/>
              <a:gd name="connsiteX6" fmla="*/ 5639 w 10161"/>
              <a:gd name="connsiteY6" fmla="*/ 18392 h 112308"/>
              <a:gd name="connsiteX0" fmla="*/ 5639 w 10161"/>
              <a:gd name="connsiteY0" fmla="*/ 48998 h 145481"/>
              <a:gd name="connsiteX1" fmla="*/ 8354 w 10161"/>
              <a:gd name="connsiteY1" fmla="*/ 0 h 145481"/>
              <a:gd name="connsiteX2" fmla="*/ 8494 w 10161"/>
              <a:gd name="connsiteY2" fmla="*/ 133727 h 145481"/>
              <a:gd name="connsiteX3" fmla="*/ 10161 w 10161"/>
              <a:gd name="connsiteY3" fmla="*/ 138727 h 145481"/>
              <a:gd name="connsiteX4" fmla="*/ 1828 w 10161"/>
              <a:gd name="connsiteY4" fmla="*/ 138727 h 145481"/>
              <a:gd name="connsiteX5" fmla="*/ 161 w 10161"/>
              <a:gd name="connsiteY5" fmla="*/ 133727 h 145481"/>
              <a:gd name="connsiteX6" fmla="*/ 5639 w 10161"/>
              <a:gd name="connsiteY6" fmla="*/ 48998 h 145481"/>
              <a:gd name="connsiteX0" fmla="*/ 4738 w 10113"/>
              <a:gd name="connsiteY0" fmla="*/ 13812 h 159292"/>
              <a:gd name="connsiteX1" fmla="*/ 8306 w 10113"/>
              <a:gd name="connsiteY1" fmla="*/ 13811 h 159292"/>
              <a:gd name="connsiteX2" fmla="*/ 8446 w 10113"/>
              <a:gd name="connsiteY2" fmla="*/ 147538 h 159292"/>
              <a:gd name="connsiteX3" fmla="*/ 10113 w 10113"/>
              <a:gd name="connsiteY3" fmla="*/ 152538 h 159292"/>
              <a:gd name="connsiteX4" fmla="*/ 1780 w 10113"/>
              <a:gd name="connsiteY4" fmla="*/ 152538 h 159292"/>
              <a:gd name="connsiteX5" fmla="*/ 113 w 10113"/>
              <a:gd name="connsiteY5" fmla="*/ 147538 h 159292"/>
              <a:gd name="connsiteX6" fmla="*/ 4738 w 10113"/>
              <a:gd name="connsiteY6" fmla="*/ 13812 h 159292"/>
              <a:gd name="connsiteX0" fmla="*/ 4738 w 10113"/>
              <a:gd name="connsiteY0" fmla="*/ 2870 h 148350"/>
              <a:gd name="connsiteX1" fmla="*/ 8306 w 10113"/>
              <a:gd name="connsiteY1" fmla="*/ 2869 h 148350"/>
              <a:gd name="connsiteX2" fmla="*/ 8446 w 10113"/>
              <a:gd name="connsiteY2" fmla="*/ 136596 h 148350"/>
              <a:gd name="connsiteX3" fmla="*/ 10113 w 10113"/>
              <a:gd name="connsiteY3" fmla="*/ 141596 h 148350"/>
              <a:gd name="connsiteX4" fmla="*/ 1780 w 10113"/>
              <a:gd name="connsiteY4" fmla="*/ 141596 h 148350"/>
              <a:gd name="connsiteX5" fmla="*/ 113 w 10113"/>
              <a:gd name="connsiteY5" fmla="*/ 136596 h 148350"/>
              <a:gd name="connsiteX6" fmla="*/ 4738 w 10113"/>
              <a:gd name="connsiteY6" fmla="*/ 2870 h 148350"/>
              <a:gd name="connsiteX0" fmla="*/ 4738 w 10113"/>
              <a:gd name="connsiteY0" fmla="*/ 51 h 145531"/>
              <a:gd name="connsiteX1" fmla="*/ 8306 w 10113"/>
              <a:gd name="connsiteY1" fmla="*/ 50 h 145531"/>
              <a:gd name="connsiteX2" fmla="*/ 8446 w 10113"/>
              <a:gd name="connsiteY2" fmla="*/ 133777 h 145531"/>
              <a:gd name="connsiteX3" fmla="*/ 10113 w 10113"/>
              <a:gd name="connsiteY3" fmla="*/ 138777 h 145531"/>
              <a:gd name="connsiteX4" fmla="*/ 1780 w 10113"/>
              <a:gd name="connsiteY4" fmla="*/ 138777 h 145531"/>
              <a:gd name="connsiteX5" fmla="*/ 113 w 10113"/>
              <a:gd name="connsiteY5" fmla="*/ 133777 h 145531"/>
              <a:gd name="connsiteX6" fmla="*/ 4738 w 10113"/>
              <a:gd name="connsiteY6" fmla="*/ 51 h 145531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674 w 10109"/>
              <a:gd name="connsiteY0" fmla="*/ 170 h 145517"/>
              <a:gd name="connsiteX1" fmla="*/ 8302 w 10109"/>
              <a:gd name="connsiteY1" fmla="*/ 36 h 145517"/>
              <a:gd name="connsiteX2" fmla="*/ 8442 w 10109"/>
              <a:gd name="connsiteY2" fmla="*/ 133763 h 145517"/>
              <a:gd name="connsiteX3" fmla="*/ 10109 w 10109"/>
              <a:gd name="connsiteY3" fmla="*/ 138763 h 145517"/>
              <a:gd name="connsiteX4" fmla="*/ 1776 w 10109"/>
              <a:gd name="connsiteY4" fmla="*/ 138763 h 145517"/>
              <a:gd name="connsiteX5" fmla="*/ 109 w 10109"/>
              <a:gd name="connsiteY5" fmla="*/ 133763 h 145517"/>
              <a:gd name="connsiteX6" fmla="*/ 4674 w 10109"/>
              <a:gd name="connsiteY6" fmla="*/ 170 h 145517"/>
              <a:gd name="connsiteX0" fmla="*/ 3080 w 8515"/>
              <a:gd name="connsiteY0" fmla="*/ 170 h 145517"/>
              <a:gd name="connsiteX1" fmla="*/ 6708 w 8515"/>
              <a:gd name="connsiteY1" fmla="*/ 36 h 145517"/>
              <a:gd name="connsiteX2" fmla="*/ 6848 w 8515"/>
              <a:gd name="connsiteY2" fmla="*/ 133763 h 145517"/>
              <a:gd name="connsiteX3" fmla="*/ 8515 w 8515"/>
              <a:gd name="connsiteY3" fmla="*/ 138763 h 145517"/>
              <a:gd name="connsiteX4" fmla="*/ 182 w 8515"/>
              <a:gd name="connsiteY4" fmla="*/ 138763 h 145517"/>
              <a:gd name="connsiteX5" fmla="*/ 3080 w 8515"/>
              <a:gd name="connsiteY5" fmla="*/ 170 h 145517"/>
              <a:gd name="connsiteX0" fmla="*/ 3617 w 10000"/>
              <a:gd name="connsiteY0" fmla="*/ 12 h 9536"/>
              <a:gd name="connsiteX1" fmla="*/ 7878 w 10000"/>
              <a:gd name="connsiteY1" fmla="*/ 2 h 9536"/>
              <a:gd name="connsiteX2" fmla="*/ 8042 w 10000"/>
              <a:gd name="connsiteY2" fmla="*/ 9192 h 9536"/>
              <a:gd name="connsiteX3" fmla="*/ 10000 w 10000"/>
              <a:gd name="connsiteY3" fmla="*/ 9536 h 9536"/>
              <a:gd name="connsiteX4" fmla="*/ 214 w 10000"/>
              <a:gd name="connsiteY4" fmla="*/ 9536 h 9536"/>
              <a:gd name="connsiteX5" fmla="*/ 3617 w 10000"/>
              <a:gd name="connsiteY5" fmla="*/ 12 h 9536"/>
              <a:gd name="connsiteX0" fmla="*/ 3403 w 9786"/>
              <a:gd name="connsiteY0" fmla="*/ 13 h 10000"/>
              <a:gd name="connsiteX1" fmla="*/ 7664 w 9786"/>
              <a:gd name="connsiteY1" fmla="*/ 2 h 10000"/>
              <a:gd name="connsiteX2" fmla="*/ 7828 w 9786"/>
              <a:gd name="connsiteY2" fmla="*/ 9639 h 10000"/>
              <a:gd name="connsiteX3" fmla="*/ 9786 w 9786"/>
              <a:gd name="connsiteY3" fmla="*/ 10000 h 10000"/>
              <a:gd name="connsiteX4" fmla="*/ 0 w 9786"/>
              <a:gd name="connsiteY4" fmla="*/ 10000 h 10000"/>
              <a:gd name="connsiteX5" fmla="*/ 3403 w 9786"/>
              <a:gd name="connsiteY5" fmla="*/ 13 h 10000"/>
              <a:gd name="connsiteX0" fmla="*/ 494 w 7017"/>
              <a:gd name="connsiteY0" fmla="*/ 743 h 10730"/>
              <a:gd name="connsiteX1" fmla="*/ 4849 w 7017"/>
              <a:gd name="connsiteY1" fmla="*/ 732 h 10730"/>
              <a:gd name="connsiteX2" fmla="*/ 5016 w 7017"/>
              <a:gd name="connsiteY2" fmla="*/ 10369 h 10730"/>
              <a:gd name="connsiteX3" fmla="*/ 7017 w 7017"/>
              <a:gd name="connsiteY3" fmla="*/ 10730 h 10730"/>
              <a:gd name="connsiteX4" fmla="*/ 45 w 7017"/>
              <a:gd name="connsiteY4" fmla="*/ 10709 h 10730"/>
              <a:gd name="connsiteX5" fmla="*/ 494 w 7017"/>
              <a:gd name="connsiteY5" fmla="*/ 743 h 10730"/>
              <a:gd name="connsiteX0" fmla="*/ 521 w 9817"/>
              <a:gd name="connsiteY0" fmla="*/ 692 h 10000"/>
              <a:gd name="connsiteX1" fmla="*/ 6727 w 9817"/>
              <a:gd name="connsiteY1" fmla="*/ 682 h 10000"/>
              <a:gd name="connsiteX2" fmla="*/ 6965 w 9817"/>
              <a:gd name="connsiteY2" fmla="*/ 9664 h 10000"/>
              <a:gd name="connsiteX3" fmla="*/ 9817 w 9817"/>
              <a:gd name="connsiteY3" fmla="*/ 10000 h 10000"/>
              <a:gd name="connsiteX4" fmla="*/ 273 w 9817"/>
              <a:gd name="connsiteY4" fmla="*/ 9980 h 10000"/>
              <a:gd name="connsiteX5" fmla="*/ 521 w 9817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70 w 10039"/>
              <a:gd name="connsiteY0" fmla="*/ 695 h 10015"/>
              <a:gd name="connsiteX1" fmla="*/ 6891 w 10039"/>
              <a:gd name="connsiteY1" fmla="*/ 685 h 10015"/>
              <a:gd name="connsiteX2" fmla="*/ 7134 w 10039"/>
              <a:gd name="connsiteY2" fmla="*/ 9667 h 10015"/>
              <a:gd name="connsiteX3" fmla="*/ 10039 w 10039"/>
              <a:gd name="connsiteY3" fmla="*/ 10003 h 10015"/>
              <a:gd name="connsiteX4" fmla="*/ 217 w 10039"/>
              <a:gd name="connsiteY4" fmla="*/ 10015 h 10015"/>
              <a:gd name="connsiteX5" fmla="*/ 570 w 10039"/>
              <a:gd name="connsiteY5" fmla="*/ 695 h 10015"/>
              <a:gd name="connsiteX0" fmla="*/ 615 w 10084"/>
              <a:gd name="connsiteY0" fmla="*/ 695 h 10015"/>
              <a:gd name="connsiteX1" fmla="*/ 6936 w 10084"/>
              <a:gd name="connsiteY1" fmla="*/ 685 h 10015"/>
              <a:gd name="connsiteX2" fmla="*/ 7179 w 10084"/>
              <a:gd name="connsiteY2" fmla="*/ 9667 h 10015"/>
              <a:gd name="connsiteX3" fmla="*/ 10084 w 10084"/>
              <a:gd name="connsiteY3" fmla="*/ 10003 h 10015"/>
              <a:gd name="connsiteX4" fmla="*/ 262 w 10084"/>
              <a:gd name="connsiteY4" fmla="*/ 10015 h 10015"/>
              <a:gd name="connsiteX5" fmla="*/ 615 w 10084"/>
              <a:gd name="connsiteY5" fmla="*/ 695 h 10015"/>
              <a:gd name="connsiteX0" fmla="*/ 356 w 9825"/>
              <a:gd name="connsiteY0" fmla="*/ 695 h 10015"/>
              <a:gd name="connsiteX1" fmla="*/ 6677 w 9825"/>
              <a:gd name="connsiteY1" fmla="*/ 685 h 10015"/>
              <a:gd name="connsiteX2" fmla="*/ 6920 w 9825"/>
              <a:gd name="connsiteY2" fmla="*/ 9667 h 10015"/>
              <a:gd name="connsiteX3" fmla="*/ 9825 w 9825"/>
              <a:gd name="connsiteY3" fmla="*/ 10003 h 10015"/>
              <a:gd name="connsiteX4" fmla="*/ 3 w 9825"/>
              <a:gd name="connsiteY4" fmla="*/ 10015 h 10015"/>
              <a:gd name="connsiteX5" fmla="*/ 356 w 9825"/>
              <a:gd name="connsiteY5" fmla="*/ 695 h 10015"/>
              <a:gd name="connsiteX0" fmla="*/ 362 w 10000"/>
              <a:gd name="connsiteY0" fmla="*/ 10 h 9316"/>
              <a:gd name="connsiteX1" fmla="*/ 6796 w 10000"/>
              <a:gd name="connsiteY1" fmla="*/ 0 h 9316"/>
              <a:gd name="connsiteX2" fmla="*/ 7043 w 10000"/>
              <a:gd name="connsiteY2" fmla="*/ 8969 h 9316"/>
              <a:gd name="connsiteX3" fmla="*/ 10000 w 10000"/>
              <a:gd name="connsiteY3" fmla="*/ 9304 h 9316"/>
              <a:gd name="connsiteX4" fmla="*/ 3 w 10000"/>
              <a:gd name="connsiteY4" fmla="*/ 9316 h 9316"/>
              <a:gd name="connsiteX5" fmla="*/ 362 w 10000"/>
              <a:gd name="connsiteY5" fmla="*/ 10 h 9316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0 w 9998"/>
              <a:gd name="connsiteY0" fmla="*/ 11 h 10000"/>
              <a:gd name="connsiteX1" fmla="*/ 7099 w 9998"/>
              <a:gd name="connsiteY1" fmla="*/ 0 h 10000"/>
              <a:gd name="connsiteX2" fmla="*/ 7041 w 9998"/>
              <a:gd name="connsiteY2" fmla="*/ 9628 h 10000"/>
              <a:gd name="connsiteX3" fmla="*/ 9998 w 9998"/>
              <a:gd name="connsiteY3" fmla="*/ 9987 h 10000"/>
              <a:gd name="connsiteX4" fmla="*/ 1 w 9998"/>
              <a:gd name="connsiteY4" fmla="*/ 10000 h 10000"/>
              <a:gd name="connsiteX5" fmla="*/ 360 w 9998"/>
              <a:gd name="connsiteY5" fmla="*/ 11 h 10000"/>
              <a:gd name="connsiteX0" fmla="*/ 0 w 9640"/>
              <a:gd name="connsiteY0" fmla="*/ 11 h 10000"/>
              <a:gd name="connsiteX1" fmla="*/ 6740 w 9640"/>
              <a:gd name="connsiteY1" fmla="*/ 0 h 10000"/>
              <a:gd name="connsiteX2" fmla="*/ 6682 w 9640"/>
              <a:gd name="connsiteY2" fmla="*/ 9628 h 10000"/>
              <a:gd name="connsiteX3" fmla="*/ 9640 w 9640"/>
              <a:gd name="connsiteY3" fmla="*/ 9987 h 10000"/>
              <a:gd name="connsiteX4" fmla="*/ 302 w 9640"/>
              <a:gd name="connsiteY4" fmla="*/ 10000 h 10000"/>
              <a:gd name="connsiteX5" fmla="*/ 0 w 964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0 h 9996"/>
              <a:gd name="connsiteX1" fmla="*/ 7001 w 10056"/>
              <a:gd name="connsiteY1" fmla="*/ 1 h 9996"/>
              <a:gd name="connsiteX2" fmla="*/ 6988 w 10056"/>
              <a:gd name="connsiteY2" fmla="*/ 9624 h 9996"/>
              <a:gd name="connsiteX3" fmla="*/ 10056 w 10056"/>
              <a:gd name="connsiteY3" fmla="*/ 9983 h 9996"/>
              <a:gd name="connsiteX4" fmla="*/ 62 w 10056"/>
              <a:gd name="connsiteY4" fmla="*/ 9996 h 9996"/>
              <a:gd name="connsiteX5" fmla="*/ 0 w 10056"/>
              <a:gd name="connsiteY5" fmla="*/ 0 h 9996"/>
              <a:gd name="connsiteX0" fmla="*/ 0 w 10000"/>
              <a:gd name="connsiteY0" fmla="*/ 2 h 10002"/>
              <a:gd name="connsiteX1" fmla="*/ 6962 w 10000"/>
              <a:gd name="connsiteY1" fmla="*/ 0 h 10002"/>
              <a:gd name="connsiteX2" fmla="*/ 6949 w 10000"/>
              <a:gd name="connsiteY2" fmla="*/ 9630 h 10002"/>
              <a:gd name="connsiteX3" fmla="*/ 10000 w 10000"/>
              <a:gd name="connsiteY3" fmla="*/ 9989 h 10002"/>
              <a:gd name="connsiteX4" fmla="*/ 62 w 10000"/>
              <a:gd name="connsiteY4" fmla="*/ 10002 h 10002"/>
              <a:gd name="connsiteX5" fmla="*/ 0 w 10000"/>
              <a:gd name="connsiteY5" fmla="*/ 2 h 10002"/>
              <a:gd name="connsiteX0" fmla="*/ 0 w 10000"/>
              <a:gd name="connsiteY0" fmla="*/ 4 h 10004"/>
              <a:gd name="connsiteX1" fmla="*/ 6927 w 10000"/>
              <a:gd name="connsiteY1" fmla="*/ 0 h 10004"/>
              <a:gd name="connsiteX2" fmla="*/ 6949 w 10000"/>
              <a:gd name="connsiteY2" fmla="*/ 9632 h 10004"/>
              <a:gd name="connsiteX3" fmla="*/ 10000 w 10000"/>
              <a:gd name="connsiteY3" fmla="*/ 9991 h 10004"/>
              <a:gd name="connsiteX4" fmla="*/ 62 w 10000"/>
              <a:gd name="connsiteY4" fmla="*/ 10004 h 10004"/>
              <a:gd name="connsiteX5" fmla="*/ 0 w 10000"/>
              <a:gd name="connsiteY5" fmla="*/ 4 h 10004"/>
              <a:gd name="connsiteX0" fmla="*/ 0 w 10000"/>
              <a:gd name="connsiteY0" fmla="*/ 4 h 10004"/>
              <a:gd name="connsiteX1" fmla="*/ 6927 w 10000"/>
              <a:gd name="connsiteY1" fmla="*/ 0 h 10004"/>
              <a:gd name="connsiteX2" fmla="*/ 6949 w 10000"/>
              <a:gd name="connsiteY2" fmla="*/ 9632 h 10004"/>
              <a:gd name="connsiteX3" fmla="*/ 10000 w 10000"/>
              <a:gd name="connsiteY3" fmla="*/ 9991 h 10004"/>
              <a:gd name="connsiteX4" fmla="*/ 62 w 10000"/>
              <a:gd name="connsiteY4" fmla="*/ 10004 h 10004"/>
              <a:gd name="connsiteX5" fmla="*/ 0 w 10000"/>
              <a:gd name="connsiteY5" fmla="*/ 4 h 100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04">
                <a:moveTo>
                  <a:pt x="0" y="4"/>
                </a:moveTo>
                <a:lnTo>
                  <a:pt x="6927" y="0"/>
                </a:lnTo>
                <a:cubicBezTo>
                  <a:pt x="6894" y="1547"/>
                  <a:pt x="6891" y="9283"/>
                  <a:pt x="6949" y="9632"/>
                </a:cubicBezTo>
                <a:cubicBezTo>
                  <a:pt x="6923" y="9834"/>
                  <a:pt x="8645" y="9997"/>
                  <a:pt x="10000" y="9991"/>
                </a:cubicBezTo>
                <a:lnTo>
                  <a:pt x="62" y="10004"/>
                </a:lnTo>
                <a:cubicBezTo>
                  <a:pt x="31" y="8409"/>
                  <a:pt x="98" y="1072"/>
                  <a:pt x="0" y="4"/>
                </a:cubicBezTo>
                <a:close/>
              </a:path>
            </a:pathLst>
          </a:custGeom>
          <a:solidFill>
            <a:srgbClr val="00396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7489445" y="5672093"/>
            <a:ext cx="4708523" cy="421061"/>
          </a:xfrm>
          <a:prstGeom prst="rect">
            <a:avLst/>
          </a:prstGeom>
          <a:gradFill flip="none" rotWithShape="1">
            <a:gsLst>
              <a:gs pos="0">
                <a:srgbClr val="AA0065">
                  <a:shade val="30000"/>
                  <a:satMod val="115000"/>
                </a:srgbClr>
              </a:gs>
              <a:gs pos="50000">
                <a:srgbClr val="AA0065">
                  <a:shade val="67500"/>
                  <a:satMod val="115000"/>
                </a:srgbClr>
              </a:gs>
              <a:gs pos="100000">
                <a:srgbClr val="AA0065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7637330" y="6112457"/>
            <a:ext cx="4174624" cy="723275"/>
            <a:chOff x="7646796" y="6098813"/>
            <a:chExt cx="4174624" cy="723275"/>
          </a:xfrm>
        </p:grpSpPr>
        <p:pic>
          <p:nvPicPr>
            <p:cNvPr id="14" name="Picture 10" descr="LOGO_IPNA_Blue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46796" y="6186597"/>
              <a:ext cx="581637" cy="5816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Rectangle 12"/>
            <p:cNvSpPr>
              <a:spLocks noChangeArrowheads="1"/>
            </p:cNvSpPr>
            <p:nvPr/>
          </p:nvSpPr>
          <p:spPr bwMode="auto">
            <a:xfrm>
              <a:off x="8208157" y="6098813"/>
              <a:ext cx="3613263" cy="7232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b="1" i="0" u="none" strike="noStrike" cap="none" normalizeH="0" baseline="0" dirty="0">
                  <a:ln>
                    <a:noFill/>
                  </a:ln>
                  <a:solidFill>
                    <a:srgbClr val="296DC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Pediatric Nephrology</a:t>
              </a:r>
              <a:endParaRPr kumimoji="0" lang="en-GB" altLang="en-US" sz="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Journal of the </a:t>
              </a:r>
              <a:br>
                <a:rPr kumimoji="0" lang="en-GB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</a:br>
              <a:r>
                <a:rPr kumimoji="0" lang="en-GB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International Pediatric Nephrology Association</a:t>
              </a:r>
              <a:endParaRPr kumimoji="0" lang="en-GB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FB861B61-643E-7D14-D771-2A7BF1205723}"/>
              </a:ext>
            </a:extLst>
          </p:cNvPr>
          <p:cNvSpPr/>
          <p:nvPr userDrawn="1"/>
        </p:nvSpPr>
        <p:spPr>
          <a:xfrm>
            <a:off x="10265756" y="-25248"/>
            <a:ext cx="1935480" cy="1116814"/>
          </a:xfrm>
          <a:prstGeom prst="rect">
            <a:avLst/>
          </a:prstGeom>
          <a:solidFill>
            <a:srgbClr val="65AA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49043F73-8834-4114-AD27-24C1BD0B05A6}"/>
              </a:ext>
            </a:extLst>
          </p:cNvPr>
          <p:cNvGrpSpPr/>
          <p:nvPr userDrawn="1"/>
        </p:nvGrpSpPr>
        <p:grpSpPr>
          <a:xfrm>
            <a:off x="10507067" y="138710"/>
            <a:ext cx="1613769" cy="780217"/>
            <a:chOff x="10446107" y="176810"/>
            <a:chExt cx="1613769" cy="780217"/>
          </a:xfrm>
        </p:grpSpPr>
        <p:sp>
          <p:nvSpPr>
            <p:cNvPr id="19" name="TextBox 18"/>
            <p:cNvSpPr txBox="1"/>
            <p:nvPr/>
          </p:nvSpPr>
          <p:spPr>
            <a:xfrm>
              <a:off x="10618401" y="433807"/>
              <a:ext cx="144147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solidFill>
                    <a:schemeClr val="bg1"/>
                  </a:solidFill>
                </a:rPr>
                <a:t>Article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0446107" y="176810"/>
              <a:ext cx="159305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solidFill>
                    <a:schemeClr val="bg1"/>
                  </a:solidFill>
                </a:rPr>
                <a:t>Original</a:t>
              </a:r>
            </a:p>
          </p:txBody>
        </p:sp>
      </p:grpSp>
      <p:sp>
        <p:nvSpPr>
          <p:cNvPr id="29" name="Flowchart: Stored Data 4">
            <a:extLst>
              <a:ext uri="{FF2B5EF4-FFF2-40B4-BE49-F238E27FC236}">
                <a16:creationId xmlns:a16="http://schemas.microsoft.com/office/drawing/2014/main" id="{17034CCF-1EDD-D498-AB89-09358AFA3492}"/>
              </a:ext>
            </a:extLst>
          </p:cNvPr>
          <p:cNvSpPr/>
          <p:nvPr userDrawn="1"/>
        </p:nvSpPr>
        <p:spPr>
          <a:xfrm rot="16200000" flipV="1">
            <a:off x="2885446" y="2269341"/>
            <a:ext cx="1695596" cy="7512401"/>
          </a:xfrm>
          <a:custGeom>
            <a:avLst/>
            <a:gdLst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89795 h 103750"/>
              <a:gd name="connsiteX1" fmla="*/ 8293 w 10000"/>
              <a:gd name="connsiteY1" fmla="*/ 0 h 103750"/>
              <a:gd name="connsiteX2" fmla="*/ 8333 w 10000"/>
              <a:gd name="connsiteY2" fmla="*/ 94795 h 103750"/>
              <a:gd name="connsiteX3" fmla="*/ 10000 w 10000"/>
              <a:gd name="connsiteY3" fmla="*/ 99795 h 103750"/>
              <a:gd name="connsiteX4" fmla="*/ 1667 w 10000"/>
              <a:gd name="connsiteY4" fmla="*/ 99795 h 103750"/>
              <a:gd name="connsiteX5" fmla="*/ 0 w 10000"/>
              <a:gd name="connsiteY5" fmla="*/ 94795 h 103750"/>
              <a:gd name="connsiteX6" fmla="*/ 1667 w 10000"/>
              <a:gd name="connsiteY6" fmla="*/ 89795 h 10375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5639 w 10161"/>
              <a:gd name="connsiteY0" fmla="*/ 18392 h 112308"/>
              <a:gd name="connsiteX1" fmla="*/ 8672 w 10161"/>
              <a:gd name="connsiteY1" fmla="*/ 5059 h 112308"/>
              <a:gd name="connsiteX2" fmla="*/ 8494 w 10161"/>
              <a:gd name="connsiteY2" fmla="*/ 103121 h 112308"/>
              <a:gd name="connsiteX3" fmla="*/ 10161 w 10161"/>
              <a:gd name="connsiteY3" fmla="*/ 108121 h 112308"/>
              <a:gd name="connsiteX4" fmla="*/ 1828 w 10161"/>
              <a:gd name="connsiteY4" fmla="*/ 108121 h 112308"/>
              <a:gd name="connsiteX5" fmla="*/ 161 w 10161"/>
              <a:gd name="connsiteY5" fmla="*/ 103121 h 112308"/>
              <a:gd name="connsiteX6" fmla="*/ 5639 w 10161"/>
              <a:gd name="connsiteY6" fmla="*/ 18392 h 112308"/>
              <a:gd name="connsiteX0" fmla="*/ 5639 w 10161"/>
              <a:gd name="connsiteY0" fmla="*/ 48998 h 145481"/>
              <a:gd name="connsiteX1" fmla="*/ 8354 w 10161"/>
              <a:gd name="connsiteY1" fmla="*/ 0 h 145481"/>
              <a:gd name="connsiteX2" fmla="*/ 8494 w 10161"/>
              <a:gd name="connsiteY2" fmla="*/ 133727 h 145481"/>
              <a:gd name="connsiteX3" fmla="*/ 10161 w 10161"/>
              <a:gd name="connsiteY3" fmla="*/ 138727 h 145481"/>
              <a:gd name="connsiteX4" fmla="*/ 1828 w 10161"/>
              <a:gd name="connsiteY4" fmla="*/ 138727 h 145481"/>
              <a:gd name="connsiteX5" fmla="*/ 161 w 10161"/>
              <a:gd name="connsiteY5" fmla="*/ 133727 h 145481"/>
              <a:gd name="connsiteX6" fmla="*/ 5639 w 10161"/>
              <a:gd name="connsiteY6" fmla="*/ 48998 h 145481"/>
              <a:gd name="connsiteX0" fmla="*/ 4738 w 10113"/>
              <a:gd name="connsiteY0" fmla="*/ 13812 h 159292"/>
              <a:gd name="connsiteX1" fmla="*/ 8306 w 10113"/>
              <a:gd name="connsiteY1" fmla="*/ 13811 h 159292"/>
              <a:gd name="connsiteX2" fmla="*/ 8446 w 10113"/>
              <a:gd name="connsiteY2" fmla="*/ 147538 h 159292"/>
              <a:gd name="connsiteX3" fmla="*/ 10113 w 10113"/>
              <a:gd name="connsiteY3" fmla="*/ 152538 h 159292"/>
              <a:gd name="connsiteX4" fmla="*/ 1780 w 10113"/>
              <a:gd name="connsiteY4" fmla="*/ 152538 h 159292"/>
              <a:gd name="connsiteX5" fmla="*/ 113 w 10113"/>
              <a:gd name="connsiteY5" fmla="*/ 147538 h 159292"/>
              <a:gd name="connsiteX6" fmla="*/ 4738 w 10113"/>
              <a:gd name="connsiteY6" fmla="*/ 13812 h 159292"/>
              <a:gd name="connsiteX0" fmla="*/ 4738 w 10113"/>
              <a:gd name="connsiteY0" fmla="*/ 2870 h 148350"/>
              <a:gd name="connsiteX1" fmla="*/ 8306 w 10113"/>
              <a:gd name="connsiteY1" fmla="*/ 2869 h 148350"/>
              <a:gd name="connsiteX2" fmla="*/ 8446 w 10113"/>
              <a:gd name="connsiteY2" fmla="*/ 136596 h 148350"/>
              <a:gd name="connsiteX3" fmla="*/ 10113 w 10113"/>
              <a:gd name="connsiteY3" fmla="*/ 141596 h 148350"/>
              <a:gd name="connsiteX4" fmla="*/ 1780 w 10113"/>
              <a:gd name="connsiteY4" fmla="*/ 141596 h 148350"/>
              <a:gd name="connsiteX5" fmla="*/ 113 w 10113"/>
              <a:gd name="connsiteY5" fmla="*/ 136596 h 148350"/>
              <a:gd name="connsiteX6" fmla="*/ 4738 w 10113"/>
              <a:gd name="connsiteY6" fmla="*/ 2870 h 148350"/>
              <a:gd name="connsiteX0" fmla="*/ 4738 w 10113"/>
              <a:gd name="connsiteY0" fmla="*/ 51 h 145531"/>
              <a:gd name="connsiteX1" fmla="*/ 8306 w 10113"/>
              <a:gd name="connsiteY1" fmla="*/ 50 h 145531"/>
              <a:gd name="connsiteX2" fmla="*/ 8446 w 10113"/>
              <a:gd name="connsiteY2" fmla="*/ 133777 h 145531"/>
              <a:gd name="connsiteX3" fmla="*/ 10113 w 10113"/>
              <a:gd name="connsiteY3" fmla="*/ 138777 h 145531"/>
              <a:gd name="connsiteX4" fmla="*/ 1780 w 10113"/>
              <a:gd name="connsiteY4" fmla="*/ 138777 h 145531"/>
              <a:gd name="connsiteX5" fmla="*/ 113 w 10113"/>
              <a:gd name="connsiteY5" fmla="*/ 133777 h 145531"/>
              <a:gd name="connsiteX6" fmla="*/ 4738 w 10113"/>
              <a:gd name="connsiteY6" fmla="*/ 51 h 145531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674 w 10109"/>
              <a:gd name="connsiteY0" fmla="*/ 170 h 145517"/>
              <a:gd name="connsiteX1" fmla="*/ 8302 w 10109"/>
              <a:gd name="connsiteY1" fmla="*/ 36 h 145517"/>
              <a:gd name="connsiteX2" fmla="*/ 8442 w 10109"/>
              <a:gd name="connsiteY2" fmla="*/ 133763 h 145517"/>
              <a:gd name="connsiteX3" fmla="*/ 10109 w 10109"/>
              <a:gd name="connsiteY3" fmla="*/ 138763 h 145517"/>
              <a:gd name="connsiteX4" fmla="*/ 1776 w 10109"/>
              <a:gd name="connsiteY4" fmla="*/ 138763 h 145517"/>
              <a:gd name="connsiteX5" fmla="*/ 109 w 10109"/>
              <a:gd name="connsiteY5" fmla="*/ 133763 h 145517"/>
              <a:gd name="connsiteX6" fmla="*/ 4674 w 10109"/>
              <a:gd name="connsiteY6" fmla="*/ 170 h 145517"/>
              <a:gd name="connsiteX0" fmla="*/ 3080 w 8515"/>
              <a:gd name="connsiteY0" fmla="*/ 170 h 145517"/>
              <a:gd name="connsiteX1" fmla="*/ 6708 w 8515"/>
              <a:gd name="connsiteY1" fmla="*/ 36 h 145517"/>
              <a:gd name="connsiteX2" fmla="*/ 6848 w 8515"/>
              <a:gd name="connsiteY2" fmla="*/ 133763 h 145517"/>
              <a:gd name="connsiteX3" fmla="*/ 8515 w 8515"/>
              <a:gd name="connsiteY3" fmla="*/ 138763 h 145517"/>
              <a:gd name="connsiteX4" fmla="*/ 182 w 8515"/>
              <a:gd name="connsiteY4" fmla="*/ 138763 h 145517"/>
              <a:gd name="connsiteX5" fmla="*/ 3080 w 8515"/>
              <a:gd name="connsiteY5" fmla="*/ 170 h 145517"/>
              <a:gd name="connsiteX0" fmla="*/ 3617 w 10000"/>
              <a:gd name="connsiteY0" fmla="*/ 12 h 9536"/>
              <a:gd name="connsiteX1" fmla="*/ 7878 w 10000"/>
              <a:gd name="connsiteY1" fmla="*/ 2 h 9536"/>
              <a:gd name="connsiteX2" fmla="*/ 8042 w 10000"/>
              <a:gd name="connsiteY2" fmla="*/ 9192 h 9536"/>
              <a:gd name="connsiteX3" fmla="*/ 10000 w 10000"/>
              <a:gd name="connsiteY3" fmla="*/ 9536 h 9536"/>
              <a:gd name="connsiteX4" fmla="*/ 214 w 10000"/>
              <a:gd name="connsiteY4" fmla="*/ 9536 h 9536"/>
              <a:gd name="connsiteX5" fmla="*/ 3617 w 10000"/>
              <a:gd name="connsiteY5" fmla="*/ 12 h 9536"/>
              <a:gd name="connsiteX0" fmla="*/ 3403 w 9786"/>
              <a:gd name="connsiteY0" fmla="*/ 13 h 10000"/>
              <a:gd name="connsiteX1" fmla="*/ 7664 w 9786"/>
              <a:gd name="connsiteY1" fmla="*/ 2 h 10000"/>
              <a:gd name="connsiteX2" fmla="*/ 7828 w 9786"/>
              <a:gd name="connsiteY2" fmla="*/ 9639 h 10000"/>
              <a:gd name="connsiteX3" fmla="*/ 9786 w 9786"/>
              <a:gd name="connsiteY3" fmla="*/ 10000 h 10000"/>
              <a:gd name="connsiteX4" fmla="*/ 0 w 9786"/>
              <a:gd name="connsiteY4" fmla="*/ 10000 h 10000"/>
              <a:gd name="connsiteX5" fmla="*/ 3403 w 9786"/>
              <a:gd name="connsiteY5" fmla="*/ 13 h 10000"/>
              <a:gd name="connsiteX0" fmla="*/ 494 w 7017"/>
              <a:gd name="connsiteY0" fmla="*/ 743 h 10730"/>
              <a:gd name="connsiteX1" fmla="*/ 4849 w 7017"/>
              <a:gd name="connsiteY1" fmla="*/ 732 h 10730"/>
              <a:gd name="connsiteX2" fmla="*/ 5016 w 7017"/>
              <a:gd name="connsiteY2" fmla="*/ 10369 h 10730"/>
              <a:gd name="connsiteX3" fmla="*/ 7017 w 7017"/>
              <a:gd name="connsiteY3" fmla="*/ 10730 h 10730"/>
              <a:gd name="connsiteX4" fmla="*/ 45 w 7017"/>
              <a:gd name="connsiteY4" fmla="*/ 10709 h 10730"/>
              <a:gd name="connsiteX5" fmla="*/ 494 w 7017"/>
              <a:gd name="connsiteY5" fmla="*/ 743 h 10730"/>
              <a:gd name="connsiteX0" fmla="*/ 521 w 9817"/>
              <a:gd name="connsiteY0" fmla="*/ 692 h 10000"/>
              <a:gd name="connsiteX1" fmla="*/ 6727 w 9817"/>
              <a:gd name="connsiteY1" fmla="*/ 682 h 10000"/>
              <a:gd name="connsiteX2" fmla="*/ 6965 w 9817"/>
              <a:gd name="connsiteY2" fmla="*/ 9664 h 10000"/>
              <a:gd name="connsiteX3" fmla="*/ 9817 w 9817"/>
              <a:gd name="connsiteY3" fmla="*/ 10000 h 10000"/>
              <a:gd name="connsiteX4" fmla="*/ 273 w 9817"/>
              <a:gd name="connsiteY4" fmla="*/ 9980 h 10000"/>
              <a:gd name="connsiteX5" fmla="*/ 521 w 9817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70 w 10039"/>
              <a:gd name="connsiteY0" fmla="*/ 695 h 10015"/>
              <a:gd name="connsiteX1" fmla="*/ 6891 w 10039"/>
              <a:gd name="connsiteY1" fmla="*/ 685 h 10015"/>
              <a:gd name="connsiteX2" fmla="*/ 7134 w 10039"/>
              <a:gd name="connsiteY2" fmla="*/ 9667 h 10015"/>
              <a:gd name="connsiteX3" fmla="*/ 10039 w 10039"/>
              <a:gd name="connsiteY3" fmla="*/ 10003 h 10015"/>
              <a:gd name="connsiteX4" fmla="*/ 217 w 10039"/>
              <a:gd name="connsiteY4" fmla="*/ 10015 h 10015"/>
              <a:gd name="connsiteX5" fmla="*/ 570 w 10039"/>
              <a:gd name="connsiteY5" fmla="*/ 695 h 10015"/>
              <a:gd name="connsiteX0" fmla="*/ 615 w 10084"/>
              <a:gd name="connsiteY0" fmla="*/ 695 h 10015"/>
              <a:gd name="connsiteX1" fmla="*/ 6936 w 10084"/>
              <a:gd name="connsiteY1" fmla="*/ 685 h 10015"/>
              <a:gd name="connsiteX2" fmla="*/ 7179 w 10084"/>
              <a:gd name="connsiteY2" fmla="*/ 9667 h 10015"/>
              <a:gd name="connsiteX3" fmla="*/ 10084 w 10084"/>
              <a:gd name="connsiteY3" fmla="*/ 10003 h 10015"/>
              <a:gd name="connsiteX4" fmla="*/ 262 w 10084"/>
              <a:gd name="connsiteY4" fmla="*/ 10015 h 10015"/>
              <a:gd name="connsiteX5" fmla="*/ 615 w 10084"/>
              <a:gd name="connsiteY5" fmla="*/ 695 h 10015"/>
              <a:gd name="connsiteX0" fmla="*/ 356 w 9825"/>
              <a:gd name="connsiteY0" fmla="*/ 695 h 10015"/>
              <a:gd name="connsiteX1" fmla="*/ 6677 w 9825"/>
              <a:gd name="connsiteY1" fmla="*/ 685 h 10015"/>
              <a:gd name="connsiteX2" fmla="*/ 6920 w 9825"/>
              <a:gd name="connsiteY2" fmla="*/ 9667 h 10015"/>
              <a:gd name="connsiteX3" fmla="*/ 9825 w 9825"/>
              <a:gd name="connsiteY3" fmla="*/ 10003 h 10015"/>
              <a:gd name="connsiteX4" fmla="*/ 3 w 9825"/>
              <a:gd name="connsiteY4" fmla="*/ 10015 h 10015"/>
              <a:gd name="connsiteX5" fmla="*/ 356 w 9825"/>
              <a:gd name="connsiteY5" fmla="*/ 695 h 10015"/>
              <a:gd name="connsiteX0" fmla="*/ 362 w 10000"/>
              <a:gd name="connsiteY0" fmla="*/ 10 h 9316"/>
              <a:gd name="connsiteX1" fmla="*/ 6796 w 10000"/>
              <a:gd name="connsiteY1" fmla="*/ 0 h 9316"/>
              <a:gd name="connsiteX2" fmla="*/ 7043 w 10000"/>
              <a:gd name="connsiteY2" fmla="*/ 8969 h 9316"/>
              <a:gd name="connsiteX3" fmla="*/ 10000 w 10000"/>
              <a:gd name="connsiteY3" fmla="*/ 9304 h 9316"/>
              <a:gd name="connsiteX4" fmla="*/ 3 w 10000"/>
              <a:gd name="connsiteY4" fmla="*/ 9316 h 9316"/>
              <a:gd name="connsiteX5" fmla="*/ 362 w 10000"/>
              <a:gd name="connsiteY5" fmla="*/ 10 h 9316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0 w 9998"/>
              <a:gd name="connsiteY0" fmla="*/ 11 h 10000"/>
              <a:gd name="connsiteX1" fmla="*/ 7099 w 9998"/>
              <a:gd name="connsiteY1" fmla="*/ 0 h 10000"/>
              <a:gd name="connsiteX2" fmla="*/ 7041 w 9998"/>
              <a:gd name="connsiteY2" fmla="*/ 9628 h 10000"/>
              <a:gd name="connsiteX3" fmla="*/ 9998 w 9998"/>
              <a:gd name="connsiteY3" fmla="*/ 9987 h 10000"/>
              <a:gd name="connsiteX4" fmla="*/ 1 w 9998"/>
              <a:gd name="connsiteY4" fmla="*/ 10000 h 10000"/>
              <a:gd name="connsiteX5" fmla="*/ 360 w 9998"/>
              <a:gd name="connsiteY5" fmla="*/ 11 h 10000"/>
              <a:gd name="connsiteX0" fmla="*/ 0 w 9640"/>
              <a:gd name="connsiteY0" fmla="*/ 11 h 10000"/>
              <a:gd name="connsiteX1" fmla="*/ 6740 w 9640"/>
              <a:gd name="connsiteY1" fmla="*/ 0 h 10000"/>
              <a:gd name="connsiteX2" fmla="*/ 6682 w 9640"/>
              <a:gd name="connsiteY2" fmla="*/ 9628 h 10000"/>
              <a:gd name="connsiteX3" fmla="*/ 9640 w 9640"/>
              <a:gd name="connsiteY3" fmla="*/ 9987 h 10000"/>
              <a:gd name="connsiteX4" fmla="*/ 302 w 9640"/>
              <a:gd name="connsiteY4" fmla="*/ 10000 h 10000"/>
              <a:gd name="connsiteX5" fmla="*/ 0 w 964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9991"/>
              <a:gd name="connsiteX1" fmla="*/ 7048 w 10056"/>
              <a:gd name="connsiteY1" fmla="*/ 0 h 9991"/>
              <a:gd name="connsiteX2" fmla="*/ 6988 w 10056"/>
              <a:gd name="connsiteY2" fmla="*/ 9628 h 9991"/>
              <a:gd name="connsiteX3" fmla="*/ 10056 w 10056"/>
              <a:gd name="connsiteY3" fmla="*/ 9987 h 9991"/>
              <a:gd name="connsiteX4" fmla="*/ 129 w 10056"/>
              <a:gd name="connsiteY4" fmla="*/ 9991 h 9991"/>
              <a:gd name="connsiteX5" fmla="*/ 0 w 10056"/>
              <a:gd name="connsiteY5" fmla="*/ 4 h 9991"/>
              <a:gd name="connsiteX0" fmla="*/ 0 w 10000"/>
              <a:gd name="connsiteY0" fmla="*/ 0 h 9996"/>
              <a:gd name="connsiteX1" fmla="*/ 6799 w 10000"/>
              <a:gd name="connsiteY1" fmla="*/ 3842 h 9996"/>
              <a:gd name="connsiteX2" fmla="*/ 6949 w 10000"/>
              <a:gd name="connsiteY2" fmla="*/ 9633 h 9996"/>
              <a:gd name="connsiteX3" fmla="*/ 10000 w 10000"/>
              <a:gd name="connsiteY3" fmla="*/ 9992 h 9996"/>
              <a:gd name="connsiteX4" fmla="*/ 128 w 10000"/>
              <a:gd name="connsiteY4" fmla="*/ 9996 h 9996"/>
              <a:gd name="connsiteX5" fmla="*/ 0 w 10000"/>
              <a:gd name="connsiteY5" fmla="*/ 0 h 9996"/>
              <a:gd name="connsiteX0" fmla="*/ 0 w 9895"/>
              <a:gd name="connsiteY0" fmla="*/ 11 h 6156"/>
              <a:gd name="connsiteX1" fmla="*/ 6694 w 9895"/>
              <a:gd name="connsiteY1" fmla="*/ 0 h 6156"/>
              <a:gd name="connsiteX2" fmla="*/ 6844 w 9895"/>
              <a:gd name="connsiteY2" fmla="*/ 5793 h 6156"/>
              <a:gd name="connsiteX3" fmla="*/ 9895 w 9895"/>
              <a:gd name="connsiteY3" fmla="*/ 6152 h 6156"/>
              <a:gd name="connsiteX4" fmla="*/ 23 w 9895"/>
              <a:gd name="connsiteY4" fmla="*/ 6156 h 6156"/>
              <a:gd name="connsiteX5" fmla="*/ 0 w 9895"/>
              <a:gd name="connsiteY5" fmla="*/ 11 h 6156"/>
              <a:gd name="connsiteX0" fmla="*/ 0 w 11007"/>
              <a:gd name="connsiteY0" fmla="*/ 7 h 10000"/>
              <a:gd name="connsiteX1" fmla="*/ 7772 w 11007"/>
              <a:gd name="connsiteY1" fmla="*/ 0 h 10000"/>
              <a:gd name="connsiteX2" fmla="*/ 7924 w 11007"/>
              <a:gd name="connsiteY2" fmla="*/ 9410 h 10000"/>
              <a:gd name="connsiteX3" fmla="*/ 11007 w 11007"/>
              <a:gd name="connsiteY3" fmla="*/ 9994 h 10000"/>
              <a:gd name="connsiteX4" fmla="*/ 1030 w 11007"/>
              <a:gd name="connsiteY4" fmla="*/ 10000 h 10000"/>
              <a:gd name="connsiteX5" fmla="*/ 0 w 11007"/>
              <a:gd name="connsiteY5" fmla="*/ 7 h 10000"/>
              <a:gd name="connsiteX0" fmla="*/ 0 w 11007"/>
              <a:gd name="connsiteY0" fmla="*/ 7 h 10000"/>
              <a:gd name="connsiteX1" fmla="*/ 7772 w 11007"/>
              <a:gd name="connsiteY1" fmla="*/ 0 h 10000"/>
              <a:gd name="connsiteX2" fmla="*/ 7924 w 11007"/>
              <a:gd name="connsiteY2" fmla="*/ 9410 h 10000"/>
              <a:gd name="connsiteX3" fmla="*/ 11007 w 11007"/>
              <a:gd name="connsiteY3" fmla="*/ 9994 h 10000"/>
              <a:gd name="connsiteX4" fmla="*/ 23 w 11007"/>
              <a:gd name="connsiteY4" fmla="*/ 10000 h 10000"/>
              <a:gd name="connsiteX5" fmla="*/ 0 w 11007"/>
              <a:gd name="connsiteY5" fmla="*/ 7 h 10000"/>
              <a:gd name="connsiteX0" fmla="*/ 76 w 10988"/>
              <a:gd name="connsiteY0" fmla="*/ 45 h 10000"/>
              <a:gd name="connsiteX1" fmla="*/ 7753 w 10988"/>
              <a:gd name="connsiteY1" fmla="*/ 0 h 10000"/>
              <a:gd name="connsiteX2" fmla="*/ 7905 w 10988"/>
              <a:gd name="connsiteY2" fmla="*/ 9410 h 10000"/>
              <a:gd name="connsiteX3" fmla="*/ 10988 w 10988"/>
              <a:gd name="connsiteY3" fmla="*/ 9994 h 10000"/>
              <a:gd name="connsiteX4" fmla="*/ 4 w 10988"/>
              <a:gd name="connsiteY4" fmla="*/ 10000 h 10000"/>
              <a:gd name="connsiteX5" fmla="*/ 76 w 10988"/>
              <a:gd name="connsiteY5" fmla="*/ 45 h 10000"/>
              <a:gd name="connsiteX0" fmla="*/ 16 w 10988"/>
              <a:gd name="connsiteY0" fmla="*/ 20 h 10000"/>
              <a:gd name="connsiteX1" fmla="*/ 7753 w 10988"/>
              <a:gd name="connsiteY1" fmla="*/ 0 h 10000"/>
              <a:gd name="connsiteX2" fmla="*/ 7905 w 10988"/>
              <a:gd name="connsiteY2" fmla="*/ 9410 h 10000"/>
              <a:gd name="connsiteX3" fmla="*/ 10988 w 10988"/>
              <a:gd name="connsiteY3" fmla="*/ 9994 h 10000"/>
              <a:gd name="connsiteX4" fmla="*/ 4 w 10988"/>
              <a:gd name="connsiteY4" fmla="*/ 10000 h 10000"/>
              <a:gd name="connsiteX5" fmla="*/ 16 w 10988"/>
              <a:gd name="connsiteY5" fmla="*/ 20 h 10000"/>
              <a:gd name="connsiteX0" fmla="*/ 16 w 10988"/>
              <a:gd name="connsiteY0" fmla="*/ 0 h 9980"/>
              <a:gd name="connsiteX1" fmla="*/ 7753 w 10988"/>
              <a:gd name="connsiteY1" fmla="*/ 0 h 9980"/>
              <a:gd name="connsiteX2" fmla="*/ 7905 w 10988"/>
              <a:gd name="connsiteY2" fmla="*/ 9390 h 9980"/>
              <a:gd name="connsiteX3" fmla="*/ 10988 w 10988"/>
              <a:gd name="connsiteY3" fmla="*/ 9974 h 9980"/>
              <a:gd name="connsiteX4" fmla="*/ 4 w 10988"/>
              <a:gd name="connsiteY4" fmla="*/ 9980 h 9980"/>
              <a:gd name="connsiteX5" fmla="*/ 16 w 10988"/>
              <a:gd name="connsiteY5" fmla="*/ 0 h 9980"/>
              <a:gd name="connsiteX0" fmla="*/ 0 w 9985"/>
              <a:gd name="connsiteY0" fmla="*/ 0 h 9994"/>
              <a:gd name="connsiteX1" fmla="*/ 7041 w 9985"/>
              <a:gd name="connsiteY1" fmla="*/ 0 h 9994"/>
              <a:gd name="connsiteX2" fmla="*/ 7179 w 9985"/>
              <a:gd name="connsiteY2" fmla="*/ 9409 h 9994"/>
              <a:gd name="connsiteX3" fmla="*/ 9985 w 9985"/>
              <a:gd name="connsiteY3" fmla="*/ 9994 h 9994"/>
              <a:gd name="connsiteX4" fmla="*/ 11 w 9985"/>
              <a:gd name="connsiteY4" fmla="*/ 9987 h 9994"/>
              <a:gd name="connsiteX5" fmla="*/ 0 w 9985"/>
              <a:gd name="connsiteY5" fmla="*/ 0 h 9994"/>
              <a:gd name="connsiteX0" fmla="*/ 0 w 10000"/>
              <a:gd name="connsiteY0" fmla="*/ 0 h 10000"/>
              <a:gd name="connsiteX1" fmla="*/ 7052 w 10000"/>
              <a:gd name="connsiteY1" fmla="*/ 0 h 10000"/>
              <a:gd name="connsiteX2" fmla="*/ 7190 w 10000"/>
              <a:gd name="connsiteY2" fmla="*/ 9415 h 10000"/>
              <a:gd name="connsiteX3" fmla="*/ 10000 w 10000"/>
              <a:gd name="connsiteY3" fmla="*/ 10000 h 10000"/>
              <a:gd name="connsiteX4" fmla="*/ 11 w 10000"/>
              <a:gd name="connsiteY4" fmla="*/ 9996 h 10000"/>
              <a:gd name="connsiteX5" fmla="*/ 0 w 10000"/>
              <a:gd name="connsiteY5" fmla="*/ 0 h 10000"/>
              <a:gd name="connsiteX0" fmla="*/ 35 w 10035"/>
              <a:gd name="connsiteY0" fmla="*/ 0 h 10009"/>
              <a:gd name="connsiteX1" fmla="*/ 7087 w 10035"/>
              <a:gd name="connsiteY1" fmla="*/ 0 h 10009"/>
              <a:gd name="connsiteX2" fmla="*/ 7225 w 10035"/>
              <a:gd name="connsiteY2" fmla="*/ 9415 h 10009"/>
              <a:gd name="connsiteX3" fmla="*/ 10035 w 10035"/>
              <a:gd name="connsiteY3" fmla="*/ 10000 h 10009"/>
              <a:gd name="connsiteX4" fmla="*/ 3 w 10035"/>
              <a:gd name="connsiteY4" fmla="*/ 10009 h 10009"/>
              <a:gd name="connsiteX5" fmla="*/ 35 w 10035"/>
              <a:gd name="connsiteY5" fmla="*/ 0 h 10009"/>
              <a:gd name="connsiteX0" fmla="*/ 0 w 10000"/>
              <a:gd name="connsiteY0" fmla="*/ 0 h 10000"/>
              <a:gd name="connsiteX1" fmla="*/ 7052 w 10000"/>
              <a:gd name="connsiteY1" fmla="*/ 0 h 10000"/>
              <a:gd name="connsiteX2" fmla="*/ 7190 w 10000"/>
              <a:gd name="connsiteY2" fmla="*/ 9415 h 10000"/>
              <a:gd name="connsiteX3" fmla="*/ 10000 w 10000"/>
              <a:gd name="connsiteY3" fmla="*/ 10000 h 10000"/>
              <a:gd name="connsiteX4" fmla="*/ 66 w 10000"/>
              <a:gd name="connsiteY4" fmla="*/ 9989 h 10000"/>
              <a:gd name="connsiteX5" fmla="*/ 0 w 10000"/>
              <a:gd name="connsiteY5" fmla="*/ 0 h 10000"/>
              <a:gd name="connsiteX0" fmla="*/ 0 w 10000"/>
              <a:gd name="connsiteY0" fmla="*/ 0 h 10002"/>
              <a:gd name="connsiteX1" fmla="*/ 7052 w 10000"/>
              <a:gd name="connsiteY1" fmla="*/ 0 h 10002"/>
              <a:gd name="connsiteX2" fmla="*/ 7190 w 10000"/>
              <a:gd name="connsiteY2" fmla="*/ 9415 h 10002"/>
              <a:gd name="connsiteX3" fmla="*/ 10000 w 10000"/>
              <a:gd name="connsiteY3" fmla="*/ 10000 h 10002"/>
              <a:gd name="connsiteX4" fmla="*/ 23 w 10000"/>
              <a:gd name="connsiteY4" fmla="*/ 10002 h 10002"/>
              <a:gd name="connsiteX5" fmla="*/ 0 w 10000"/>
              <a:gd name="connsiteY5" fmla="*/ 0 h 10002"/>
              <a:gd name="connsiteX0" fmla="*/ 164 w 10164"/>
              <a:gd name="connsiteY0" fmla="*/ 0 h 10000"/>
              <a:gd name="connsiteX1" fmla="*/ 7216 w 10164"/>
              <a:gd name="connsiteY1" fmla="*/ 0 h 10000"/>
              <a:gd name="connsiteX2" fmla="*/ 7354 w 10164"/>
              <a:gd name="connsiteY2" fmla="*/ 9415 h 10000"/>
              <a:gd name="connsiteX3" fmla="*/ 10164 w 10164"/>
              <a:gd name="connsiteY3" fmla="*/ 10000 h 10000"/>
              <a:gd name="connsiteX4" fmla="*/ 2 w 10164"/>
              <a:gd name="connsiteY4" fmla="*/ 9999 h 10000"/>
              <a:gd name="connsiteX5" fmla="*/ 164 w 10164"/>
              <a:gd name="connsiteY5" fmla="*/ 0 h 10000"/>
              <a:gd name="connsiteX0" fmla="*/ 163 w 10163"/>
              <a:gd name="connsiteY0" fmla="*/ 0 h 10000"/>
              <a:gd name="connsiteX1" fmla="*/ 7215 w 10163"/>
              <a:gd name="connsiteY1" fmla="*/ 0 h 10000"/>
              <a:gd name="connsiteX2" fmla="*/ 7353 w 10163"/>
              <a:gd name="connsiteY2" fmla="*/ 9415 h 10000"/>
              <a:gd name="connsiteX3" fmla="*/ 10163 w 10163"/>
              <a:gd name="connsiteY3" fmla="*/ 10000 h 10000"/>
              <a:gd name="connsiteX4" fmla="*/ 1 w 10163"/>
              <a:gd name="connsiteY4" fmla="*/ 9999 h 10000"/>
              <a:gd name="connsiteX5" fmla="*/ 163 w 10163"/>
              <a:gd name="connsiteY5" fmla="*/ 0 h 10000"/>
              <a:gd name="connsiteX0" fmla="*/ 0 w 10174"/>
              <a:gd name="connsiteY0" fmla="*/ 0 h 10000"/>
              <a:gd name="connsiteX1" fmla="*/ 7226 w 10174"/>
              <a:gd name="connsiteY1" fmla="*/ 0 h 10000"/>
              <a:gd name="connsiteX2" fmla="*/ 7364 w 10174"/>
              <a:gd name="connsiteY2" fmla="*/ 9415 h 10000"/>
              <a:gd name="connsiteX3" fmla="*/ 10174 w 10174"/>
              <a:gd name="connsiteY3" fmla="*/ 10000 h 10000"/>
              <a:gd name="connsiteX4" fmla="*/ 12 w 10174"/>
              <a:gd name="connsiteY4" fmla="*/ 9999 h 10000"/>
              <a:gd name="connsiteX5" fmla="*/ 0 w 10174"/>
              <a:gd name="connsiteY5" fmla="*/ 0 h 10000"/>
              <a:gd name="connsiteX0" fmla="*/ 0 w 10174"/>
              <a:gd name="connsiteY0" fmla="*/ 0 h 10000"/>
              <a:gd name="connsiteX1" fmla="*/ 7226 w 10174"/>
              <a:gd name="connsiteY1" fmla="*/ 0 h 10000"/>
              <a:gd name="connsiteX2" fmla="*/ 7364 w 10174"/>
              <a:gd name="connsiteY2" fmla="*/ 9415 h 10000"/>
              <a:gd name="connsiteX3" fmla="*/ 10174 w 10174"/>
              <a:gd name="connsiteY3" fmla="*/ 10000 h 10000"/>
              <a:gd name="connsiteX4" fmla="*/ 12 w 10174"/>
              <a:gd name="connsiteY4" fmla="*/ 9999 h 10000"/>
              <a:gd name="connsiteX5" fmla="*/ 0 w 10174"/>
              <a:gd name="connsiteY5" fmla="*/ 0 h 10000"/>
              <a:gd name="connsiteX0" fmla="*/ 0 w 10174"/>
              <a:gd name="connsiteY0" fmla="*/ 3 h 10003"/>
              <a:gd name="connsiteX1" fmla="*/ 7335 w 10174"/>
              <a:gd name="connsiteY1" fmla="*/ 0 h 10003"/>
              <a:gd name="connsiteX2" fmla="*/ 7364 w 10174"/>
              <a:gd name="connsiteY2" fmla="*/ 9418 h 10003"/>
              <a:gd name="connsiteX3" fmla="*/ 10174 w 10174"/>
              <a:gd name="connsiteY3" fmla="*/ 10003 h 10003"/>
              <a:gd name="connsiteX4" fmla="*/ 12 w 10174"/>
              <a:gd name="connsiteY4" fmla="*/ 10002 h 10003"/>
              <a:gd name="connsiteX5" fmla="*/ 0 w 10174"/>
              <a:gd name="connsiteY5" fmla="*/ 3 h 10003"/>
              <a:gd name="connsiteX0" fmla="*/ 0 w 10174"/>
              <a:gd name="connsiteY0" fmla="*/ 6 h 10006"/>
              <a:gd name="connsiteX1" fmla="*/ 7346 w 10174"/>
              <a:gd name="connsiteY1" fmla="*/ 0 h 10006"/>
              <a:gd name="connsiteX2" fmla="*/ 7364 w 10174"/>
              <a:gd name="connsiteY2" fmla="*/ 9421 h 10006"/>
              <a:gd name="connsiteX3" fmla="*/ 10174 w 10174"/>
              <a:gd name="connsiteY3" fmla="*/ 10006 h 10006"/>
              <a:gd name="connsiteX4" fmla="*/ 12 w 10174"/>
              <a:gd name="connsiteY4" fmla="*/ 10005 h 10006"/>
              <a:gd name="connsiteX5" fmla="*/ 0 w 10174"/>
              <a:gd name="connsiteY5" fmla="*/ 6 h 10006"/>
              <a:gd name="connsiteX0" fmla="*/ 0 w 10174"/>
              <a:gd name="connsiteY0" fmla="*/ 6 h 10006"/>
              <a:gd name="connsiteX1" fmla="*/ 7346 w 10174"/>
              <a:gd name="connsiteY1" fmla="*/ 0 h 10006"/>
              <a:gd name="connsiteX2" fmla="*/ 7364 w 10174"/>
              <a:gd name="connsiteY2" fmla="*/ 9421 h 10006"/>
              <a:gd name="connsiteX3" fmla="*/ 10174 w 10174"/>
              <a:gd name="connsiteY3" fmla="*/ 10006 h 10006"/>
              <a:gd name="connsiteX4" fmla="*/ 12 w 10174"/>
              <a:gd name="connsiteY4" fmla="*/ 10005 h 10006"/>
              <a:gd name="connsiteX5" fmla="*/ 0 w 10174"/>
              <a:gd name="connsiteY5" fmla="*/ 6 h 10006"/>
              <a:gd name="connsiteX0" fmla="*/ 0 w 10174"/>
              <a:gd name="connsiteY0" fmla="*/ 9 h 10009"/>
              <a:gd name="connsiteX1" fmla="*/ 7346 w 10174"/>
              <a:gd name="connsiteY1" fmla="*/ 0 h 10009"/>
              <a:gd name="connsiteX2" fmla="*/ 7364 w 10174"/>
              <a:gd name="connsiteY2" fmla="*/ 9424 h 10009"/>
              <a:gd name="connsiteX3" fmla="*/ 10174 w 10174"/>
              <a:gd name="connsiteY3" fmla="*/ 10009 h 10009"/>
              <a:gd name="connsiteX4" fmla="*/ 12 w 10174"/>
              <a:gd name="connsiteY4" fmla="*/ 10008 h 10009"/>
              <a:gd name="connsiteX5" fmla="*/ 0 w 10174"/>
              <a:gd name="connsiteY5" fmla="*/ 9 h 10009"/>
              <a:gd name="connsiteX0" fmla="*/ 0 w 10174"/>
              <a:gd name="connsiteY0" fmla="*/ 9 h 10009"/>
              <a:gd name="connsiteX1" fmla="*/ 7346 w 10174"/>
              <a:gd name="connsiteY1" fmla="*/ 0 h 10009"/>
              <a:gd name="connsiteX2" fmla="*/ 7364 w 10174"/>
              <a:gd name="connsiteY2" fmla="*/ 9424 h 10009"/>
              <a:gd name="connsiteX3" fmla="*/ 10174 w 10174"/>
              <a:gd name="connsiteY3" fmla="*/ 10009 h 10009"/>
              <a:gd name="connsiteX4" fmla="*/ 12 w 10174"/>
              <a:gd name="connsiteY4" fmla="*/ 10008 h 10009"/>
              <a:gd name="connsiteX5" fmla="*/ 0 w 10174"/>
              <a:gd name="connsiteY5" fmla="*/ 9 h 10009"/>
              <a:gd name="connsiteX0" fmla="*/ 0 w 10174"/>
              <a:gd name="connsiteY0" fmla="*/ 9 h 10009"/>
              <a:gd name="connsiteX1" fmla="*/ 7346 w 10174"/>
              <a:gd name="connsiteY1" fmla="*/ 0 h 10009"/>
              <a:gd name="connsiteX2" fmla="*/ 7364 w 10174"/>
              <a:gd name="connsiteY2" fmla="*/ 9424 h 10009"/>
              <a:gd name="connsiteX3" fmla="*/ 10174 w 10174"/>
              <a:gd name="connsiteY3" fmla="*/ 10009 h 10009"/>
              <a:gd name="connsiteX4" fmla="*/ 12 w 10174"/>
              <a:gd name="connsiteY4" fmla="*/ 10008 h 10009"/>
              <a:gd name="connsiteX5" fmla="*/ 0 w 10174"/>
              <a:gd name="connsiteY5" fmla="*/ 9 h 10009"/>
              <a:gd name="connsiteX0" fmla="*/ 0 w 10174"/>
              <a:gd name="connsiteY0" fmla="*/ 9 h 10009"/>
              <a:gd name="connsiteX1" fmla="*/ 7346 w 10174"/>
              <a:gd name="connsiteY1" fmla="*/ 0 h 10009"/>
              <a:gd name="connsiteX2" fmla="*/ 7364 w 10174"/>
              <a:gd name="connsiteY2" fmla="*/ 9424 h 10009"/>
              <a:gd name="connsiteX3" fmla="*/ 10174 w 10174"/>
              <a:gd name="connsiteY3" fmla="*/ 10009 h 10009"/>
              <a:gd name="connsiteX4" fmla="*/ 12 w 10174"/>
              <a:gd name="connsiteY4" fmla="*/ 10008 h 10009"/>
              <a:gd name="connsiteX5" fmla="*/ 0 w 10174"/>
              <a:gd name="connsiteY5" fmla="*/ 9 h 10009"/>
              <a:gd name="connsiteX0" fmla="*/ 550 w 10163"/>
              <a:gd name="connsiteY0" fmla="*/ 3 h 10009"/>
              <a:gd name="connsiteX1" fmla="*/ 7335 w 10163"/>
              <a:gd name="connsiteY1" fmla="*/ 0 h 10009"/>
              <a:gd name="connsiteX2" fmla="*/ 7353 w 10163"/>
              <a:gd name="connsiteY2" fmla="*/ 9424 h 10009"/>
              <a:gd name="connsiteX3" fmla="*/ 10163 w 10163"/>
              <a:gd name="connsiteY3" fmla="*/ 10009 h 10009"/>
              <a:gd name="connsiteX4" fmla="*/ 1 w 10163"/>
              <a:gd name="connsiteY4" fmla="*/ 10008 h 10009"/>
              <a:gd name="connsiteX5" fmla="*/ 550 w 10163"/>
              <a:gd name="connsiteY5" fmla="*/ 3 h 10009"/>
              <a:gd name="connsiteX0" fmla="*/ 550 w 10163"/>
              <a:gd name="connsiteY0" fmla="*/ 3 h 10009"/>
              <a:gd name="connsiteX1" fmla="*/ 7335 w 10163"/>
              <a:gd name="connsiteY1" fmla="*/ 0 h 10009"/>
              <a:gd name="connsiteX2" fmla="*/ 7353 w 10163"/>
              <a:gd name="connsiteY2" fmla="*/ 9424 h 10009"/>
              <a:gd name="connsiteX3" fmla="*/ 10163 w 10163"/>
              <a:gd name="connsiteY3" fmla="*/ 10009 h 10009"/>
              <a:gd name="connsiteX4" fmla="*/ 1 w 10163"/>
              <a:gd name="connsiteY4" fmla="*/ 10008 h 10009"/>
              <a:gd name="connsiteX5" fmla="*/ 550 w 10163"/>
              <a:gd name="connsiteY5" fmla="*/ 3 h 10009"/>
              <a:gd name="connsiteX0" fmla="*/ 550 w 10163"/>
              <a:gd name="connsiteY0" fmla="*/ 3 h 10009"/>
              <a:gd name="connsiteX1" fmla="*/ 7335 w 10163"/>
              <a:gd name="connsiteY1" fmla="*/ 0 h 10009"/>
              <a:gd name="connsiteX2" fmla="*/ 7353 w 10163"/>
              <a:gd name="connsiteY2" fmla="*/ 9424 h 10009"/>
              <a:gd name="connsiteX3" fmla="*/ 10163 w 10163"/>
              <a:gd name="connsiteY3" fmla="*/ 10009 h 10009"/>
              <a:gd name="connsiteX4" fmla="*/ 1 w 10163"/>
              <a:gd name="connsiteY4" fmla="*/ 10008 h 10009"/>
              <a:gd name="connsiteX5" fmla="*/ 550 w 10163"/>
              <a:gd name="connsiteY5" fmla="*/ 3 h 10009"/>
              <a:gd name="connsiteX0" fmla="*/ 0 w 9613"/>
              <a:gd name="connsiteY0" fmla="*/ 3 h 10009"/>
              <a:gd name="connsiteX1" fmla="*/ 6785 w 9613"/>
              <a:gd name="connsiteY1" fmla="*/ 0 h 10009"/>
              <a:gd name="connsiteX2" fmla="*/ 6803 w 9613"/>
              <a:gd name="connsiteY2" fmla="*/ 9424 h 10009"/>
              <a:gd name="connsiteX3" fmla="*/ 9613 w 9613"/>
              <a:gd name="connsiteY3" fmla="*/ 10009 h 10009"/>
              <a:gd name="connsiteX4" fmla="*/ 95 w 9613"/>
              <a:gd name="connsiteY4" fmla="*/ 9998 h 10009"/>
              <a:gd name="connsiteX5" fmla="*/ 0 w 9613"/>
              <a:gd name="connsiteY5" fmla="*/ 3 h 10009"/>
              <a:gd name="connsiteX0" fmla="*/ 0 w 10000"/>
              <a:gd name="connsiteY0" fmla="*/ 3 h 10000"/>
              <a:gd name="connsiteX1" fmla="*/ 7058 w 10000"/>
              <a:gd name="connsiteY1" fmla="*/ 0 h 10000"/>
              <a:gd name="connsiteX2" fmla="*/ 7077 w 10000"/>
              <a:gd name="connsiteY2" fmla="*/ 9416 h 10000"/>
              <a:gd name="connsiteX3" fmla="*/ 10000 w 10000"/>
              <a:gd name="connsiteY3" fmla="*/ 10000 h 10000"/>
              <a:gd name="connsiteX4" fmla="*/ 14 w 10000"/>
              <a:gd name="connsiteY4" fmla="*/ 9999 h 10000"/>
              <a:gd name="connsiteX5" fmla="*/ 0 w 10000"/>
              <a:gd name="connsiteY5" fmla="*/ 3 h 10000"/>
              <a:gd name="connsiteX0" fmla="*/ 51 w 10051"/>
              <a:gd name="connsiteY0" fmla="*/ 3 h 10028"/>
              <a:gd name="connsiteX1" fmla="*/ 7109 w 10051"/>
              <a:gd name="connsiteY1" fmla="*/ 0 h 10028"/>
              <a:gd name="connsiteX2" fmla="*/ 7128 w 10051"/>
              <a:gd name="connsiteY2" fmla="*/ 9416 h 10028"/>
              <a:gd name="connsiteX3" fmla="*/ 10051 w 10051"/>
              <a:gd name="connsiteY3" fmla="*/ 10000 h 10028"/>
              <a:gd name="connsiteX4" fmla="*/ 0 w 10051"/>
              <a:gd name="connsiteY4" fmla="*/ 10028 h 10028"/>
              <a:gd name="connsiteX5" fmla="*/ 51 w 10051"/>
              <a:gd name="connsiteY5" fmla="*/ 3 h 10028"/>
              <a:gd name="connsiteX0" fmla="*/ 0 w 10065"/>
              <a:gd name="connsiteY0" fmla="*/ 3 h 10028"/>
              <a:gd name="connsiteX1" fmla="*/ 7123 w 10065"/>
              <a:gd name="connsiteY1" fmla="*/ 0 h 10028"/>
              <a:gd name="connsiteX2" fmla="*/ 7142 w 10065"/>
              <a:gd name="connsiteY2" fmla="*/ 9416 h 10028"/>
              <a:gd name="connsiteX3" fmla="*/ 10065 w 10065"/>
              <a:gd name="connsiteY3" fmla="*/ 10000 h 10028"/>
              <a:gd name="connsiteX4" fmla="*/ 14 w 10065"/>
              <a:gd name="connsiteY4" fmla="*/ 10028 h 10028"/>
              <a:gd name="connsiteX5" fmla="*/ 0 w 10065"/>
              <a:gd name="connsiteY5" fmla="*/ 3 h 100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65" h="10028">
                <a:moveTo>
                  <a:pt x="0" y="3"/>
                </a:moveTo>
                <a:lnTo>
                  <a:pt x="7123" y="0"/>
                </a:lnTo>
                <a:cubicBezTo>
                  <a:pt x="7114" y="2528"/>
                  <a:pt x="7133" y="8825"/>
                  <a:pt x="7142" y="9416"/>
                </a:cubicBezTo>
                <a:cubicBezTo>
                  <a:pt x="7117" y="9743"/>
                  <a:pt x="8449" y="10000"/>
                  <a:pt x="10065" y="10000"/>
                </a:cubicBezTo>
                <a:lnTo>
                  <a:pt x="14" y="10028"/>
                </a:lnTo>
                <a:cubicBezTo>
                  <a:pt x="7" y="7430"/>
                  <a:pt x="15" y="1749"/>
                  <a:pt x="0" y="3"/>
                </a:cubicBezTo>
                <a:close/>
              </a:path>
            </a:pathLst>
          </a:custGeom>
          <a:solidFill>
            <a:srgbClr val="0092F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50"/>
          </a:p>
        </p:txBody>
      </p:sp>
    </p:spTree>
    <p:extLst>
      <p:ext uri="{BB962C8B-B14F-4D97-AF65-F5344CB8AC3E}">
        <p14:creationId xmlns:p14="http://schemas.microsoft.com/office/powerpoint/2010/main" val="3655088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Stored Data 4">
            <a:extLst>
              <a:ext uri="{FF2B5EF4-FFF2-40B4-BE49-F238E27FC236}">
                <a16:creationId xmlns:a16="http://schemas.microsoft.com/office/drawing/2014/main" id="{D150C2D2-09E4-F78B-7FA6-F42DD5FA59F4}"/>
              </a:ext>
            </a:extLst>
          </p:cNvPr>
          <p:cNvSpPr/>
          <p:nvPr userDrawn="1"/>
        </p:nvSpPr>
        <p:spPr>
          <a:xfrm rot="5400000">
            <a:off x="5283465" y="-5325515"/>
            <a:ext cx="1614236" cy="12214770"/>
          </a:xfrm>
          <a:custGeom>
            <a:avLst/>
            <a:gdLst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89795 h 103750"/>
              <a:gd name="connsiteX1" fmla="*/ 8293 w 10000"/>
              <a:gd name="connsiteY1" fmla="*/ 0 h 103750"/>
              <a:gd name="connsiteX2" fmla="*/ 8333 w 10000"/>
              <a:gd name="connsiteY2" fmla="*/ 94795 h 103750"/>
              <a:gd name="connsiteX3" fmla="*/ 10000 w 10000"/>
              <a:gd name="connsiteY3" fmla="*/ 99795 h 103750"/>
              <a:gd name="connsiteX4" fmla="*/ 1667 w 10000"/>
              <a:gd name="connsiteY4" fmla="*/ 99795 h 103750"/>
              <a:gd name="connsiteX5" fmla="*/ 0 w 10000"/>
              <a:gd name="connsiteY5" fmla="*/ 94795 h 103750"/>
              <a:gd name="connsiteX6" fmla="*/ 1667 w 10000"/>
              <a:gd name="connsiteY6" fmla="*/ 89795 h 10375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5639 w 10161"/>
              <a:gd name="connsiteY0" fmla="*/ 18392 h 112308"/>
              <a:gd name="connsiteX1" fmla="*/ 8672 w 10161"/>
              <a:gd name="connsiteY1" fmla="*/ 5059 h 112308"/>
              <a:gd name="connsiteX2" fmla="*/ 8494 w 10161"/>
              <a:gd name="connsiteY2" fmla="*/ 103121 h 112308"/>
              <a:gd name="connsiteX3" fmla="*/ 10161 w 10161"/>
              <a:gd name="connsiteY3" fmla="*/ 108121 h 112308"/>
              <a:gd name="connsiteX4" fmla="*/ 1828 w 10161"/>
              <a:gd name="connsiteY4" fmla="*/ 108121 h 112308"/>
              <a:gd name="connsiteX5" fmla="*/ 161 w 10161"/>
              <a:gd name="connsiteY5" fmla="*/ 103121 h 112308"/>
              <a:gd name="connsiteX6" fmla="*/ 5639 w 10161"/>
              <a:gd name="connsiteY6" fmla="*/ 18392 h 112308"/>
              <a:gd name="connsiteX0" fmla="*/ 5639 w 10161"/>
              <a:gd name="connsiteY0" fmla="*/ 48998 h 145481"/>
              <a:gd name="connsiteX1" fmla="*/ 8354 w 10161"/>
              <a:gd name="connsiteY1" fmla="*/ 0 h 145481"/>
              <a:gd name="connsiteX2" fmla="*/ 8494 w 10161"/>
              <a:gd name="connsiteY2" fmla="*/ 133727 h 145481"/>
              <a:gd name="connsiteX3" fmla="*/ 10161 w 10161"/>
              <a:gd name="connsiteY3" fmla="*/ 138727 h 145481"/>
              <a:gd name="connsiteX4" fmla="*/ 1828 w 10161"/>
              <a:gd name="connsiteY4" fmla="*/ 138727 h 145481"/>
              <a:gd name="connsiteX5" fmla="*/ 161 w 10161"/>
              <a:gd name="connsiteY5" fmla="*/ 133727 h 145481"/>
              <a:gd name="connsiteX6" fmla="*/ 5639 w 10161"/>
              <a:gd name="connsiteY6" fmla="*/ 48998 h 145481"/>
              <a:gd name="connsiteX0" fmla="*/ 4738 w 10113"/>
              <a:gd name="connsiteY0" fmla="*/ 13812 h 159292"/>
              <a:gd name="connsiteX1" fmla="*/ 8306 w 10113"/>
              <a:gd name="connsiteY1" fmla="*/ 13811 h 159292"/>
              <a:gd name="connsiteX2" fmla="*/ 8446 w 10113"/>
              <a:gd name="connsiteY2" fmla="*/ 147538 h 159292"/>
              <a:gd name="connsiteX3" fmla="*/ 10113 w 10113"/>
              <a:gd name="connsiteY3" fmla="*/ 152538 h 159292"/>
              <a:gd name="connsiteX4" fmla="*/ 1780 w 10113"/>
              <a:gd name="connsiteY4" fmla="*/ 152538 h 159292"/>
              <a:gd name="connsiteX5" fmla="*/ 113 w 10113"/>
              <a:gd name="connsiteY5" fmla="*/ 147538 h 159292"/>
              <a:gd name="connsiteX6" fmla="*/ 4738 w 10113"/>
              <a:gd name="connsiteY6" fmla="*/ 13812 h 159292"/>
              <a:gd name="connsiteX0" fmla="*/ 4738 w 10113"/>
              <a:gd name="connsiteY0" fmla="*/ 2870 h 148350"/>
              <a:gd name="connsiteX1" fmla="*/ 8306 w 10113"/>
              <a:gd name="connsiteY1" fmla="*/ 2869 h 148350"/>
              <a:gd name="connsiteX2" fmla="*/ 8446 w 10113"/>
              <a:gd name="connsiteY2" fmla="*/ 136596 h 148350"/>
              <a:gd name="connsiteX3" fmla="*/ 10113 w 10113"/>
              <a:gd name="connsiteY3" fmla="*/ 141596 h 148350"/>
              <a:gd name="connsiteX4" fmla="*/ 1780 w 10113"/>
              <a:gd name="connsiteY4" fmla="*/ 141596 h 148350"/>
              <a:gd name="connsiteX5" fmla="*/ 113 w 10113"/>
              <a:gd name="connsiteY5" fmla="*/ 136596 h 148350"/>
              <a:gd name="connsiteX6" fmla="*/ 4738 w 10113"/>
              <a:gd name="connsiteY6" fmla="*/ 2870 h 148350"/>
              <a:gd name="connsiteX0" fmla="*/ 4738 w 10113"/>
              <a:gd name="connsiteY0" fmla="*/ 51 h 145531"/>
              <a:gd name="connsiteX1" fmla="*/ 8306 w 10113"/>
              <a:gd name="connsiteY1" fmla="*/ 50 h 145531"/>
              <a:gd name="connsiteX2" fmla="*/ 8446 w 10113"/>
              <a:gd name="connsiteY2" fmla="*/ 133777 h 145531"/>
              <a:gd name="connsiteX3" fmla="*/ 10113 w 10113"/>
              <a:gd name="connsiteY3" fmla="*/ 138777 h 145531"/>
              <a:gd name="connsiteX4" fmla="*/ 1780 w 10113"/>
              <a:gd name="connsiteY4" fmla="*/ 138777 h 145531"/>
              <a:gd name="connsiteX5" fmla="*/ 113 w 10113"/>
              <a:gd name="connsiteY5" fmla="*/ 133777 h 145531"/>
              <a:gd name="connsiteX6" fmla="*/ 4738 w 10113"/>
              <a:gd name="connsiteY6" fmla="*/ 51 h 145531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674 w 10109"/>
              <a:gd name="connsiteY0" fmla="*/ 170 h 145517"/>
              <a:gd name="connsiteX1" fmla="*/ 8302 w 10109"/>
              <a:gd name="connsiteY1" fmla="*/ 36 h 145517"/>
              <a:gd name="connsiteX2" fmla="*/ 8442 w 10109"/>
              <a:gd name="connsiteY2" fmla="*/ 133763 h 145517"/>
              <a:gd name="connsiteX3" fmla="*/ 10109 w 10109"/>
              <a:gd name="connsiteY3" fmla="*/ 138763 h 145517"/>
              <a:gd name="connsiteX4" fmla="*/ 1776 w 10109"/>
              <a:gd name="connsiteY4" fmla="*/ 138763 h 145517"/>
              <a:gd name="connsiteX5" fmla="*/ 109 w 10109"/>
              <a:gd name="connsiteY5" fmla="*/ 133763 h 145517"/>
              <a:gd name="connsiteX6" fmla="*/ 4674 w 10109"/>
              <a:gd name="connsiteY6" fmla="*/ 170 h 145517"/>
              <a:gd name="connsiteX0" fmla="*/ 3080 w 8515"/>
              <a:gd name="connsiteY0" fmla="*/ 170 h 145517"/>
              <a:gd name="connsiteX1" fmla="*/ 6708 w 8515"/>
              <a:gd name="connsiteY1" fmla="*/ 36 h 145517"/>
              <a:gd name="connsiteX2" fmla="*/ 6848 w 8515"/>
              <a:gd name="connsiteY2" fmla="*/ 133763 h 145517"/>
              <a:gd name="connsiteX3" fmla="*/ 8515 w 8515"/>
              <a:gd name="connsiteY3" fmla="*/ 138763 h 145517"/>
              <a:gd name="connsiteX4" fmla="*/ 182 w 8515"/>
              <a:gd name="connsiteY4" fmla="*/ 138763 h 145517"/>
              <a:gd name="connsiteX5" fmla="*/ 3080 w 8515"/>
              <a:gd name="connsiteY5" fmla="*/ 170 h 145517"/>
              <a:gd name="connsiteX0" fmla="*/ 3617 w 10000"/>
              <a:gd name="connsiteY0" fmla="*/ 12 h 9536"/>
              <a:gd name="connsiteX1" fmla="*/ 7878 w 10000"/>
              <a:gd name="connsiteY1" fmla="*/ 2 h 9536"/>
              <a:gd name="connsiteX2" fmla="*/ 8042 w 10000"/>
              <a:gd name="connsiteY2" fmla="*/ 9192 h 9536"/>
              <a:gd name="connsiteX3" fmla="*/ 10000 w 10000"/>
              <a:gd name="connsiteY3" fmla="*/ 9536 h 9536"/>
              <a:gd name="connsiteX4" fmla="*/ 214 w 10000"/>
              <a:gd name="connsiteY4" fmla="*/ 9536 h 9536"/>
              <a:gd name="connsiteX5" fmla="*/ 3617 w 10000"/>
              <a:gd name="connsiteY5" fmla="*/ 12 h 9536"/>
              <a:gd name="connsiteX0" fmla="*/ 3403 w 9786"/>
              <a:gd name="connsiteY0" fmla="*/ 13 h 10000"/>
              <a:gd name="connsiteX1" fmla="*/ 7664 w 9786"/>
              <a:gd name="connsiteY1" fmla="*/ 2 h 10000"/>
              <a:gd name="connsiteX2" fmla="*/ 7828 w 9786"/>
              <a:gd name="connsiteY2" fmla="*/ 9639 h 10000"/>
              <a:gd name="connsiteX3" fmla="*/ 9786 w 9786"/>
              <a:gd name="connsiteY3" fmla="*/ 10000 h 10000"/>
              <a:gd name="connsiteX4" fmla="*/ 0 w 9786"/>
              <a:gd name="connsiteY4" fmla="*/ 10000 h 10000"/>
              <a:gd name="connsiteX5" fmla="*/ 3403 w 9786"/>
              <a:gd name="connsiteY5" fmla="*/ 13 h 10000"/>
              <a:gd name="connsiteX0" fmla="*/ 494 w 7017"/>
              <a:gd name="connsiteY0" fmla="*/ 743 h 10730"/>
              <a:gd name="connsiteX1" fmla="*/ 4849 w 7017"/>
              <a:gd name="connsiteY1" fmla="*/ 732 h 10730"/>
              <a:gd name="connsiteX2" fmla="*/ 5016 w 7017"/>
              <a:gd name="connsiteY2" fmla="*/ 10369 h 10730"/>
              <a:gd name="connsiteX3" fmla="*/ 7017 w 7017"/>
              <a:gd name="connsiteY3" fmla="*/ 10730 h 10730"/>
              <a:gd name="connsiteX4" fmla="*/ 45 w 7017"/>
              <a:gd name="connsiteY4" fmla="*/ 10709 h 10730"/>
              <a:gd name="connsiteX5" fmla="*/ 494 w 7017"/>
              <a:gd name="connsiteY5" fmla="*/ 743 h 10730"/>
              <a:gd name="connsiteX0" fmla="*/ 521 w 9817"/>
              <a:gd name="connsiteY0" fmla="*/ 692 h 10000"/>
              <a:gd name="connsiteX1" fmla="*/ 6727 w 9817"/>
              <a:gd name="connsiteY1" fmla="*/ 682 h 10000"/>
              <a:gd name="connsiteX2" fmla="*/ 6965 w 9817"/>
              <a:gd name="connsiteY2" fmla="*/ 9664 h 10000"/>
              <a:gd name="connsiteX3" fmla="*/ 9817 w 9817"/>
              <a:gd name="connsiteY3" fmla="*/ 10000 h 10000"/>
              <a:gd name="connsiteX4" fmla="*/ 273 w 9817"/>
              <a:gd name="connsiteY4" fmla="*/ 9980 h 10000"/>
              <a:gd name="connsiteX5" fmla="*/ 521 w 9817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70 w 10039"/>
              <a:gd name="connsiteY0" fmla="*/ 695 h 10015"/>
              <a:gd name="connsiteX1" fmla="*/ 6891 w 10039"/>
              <a:gd name="connsiteY1" fmla="*/ 685 h 10015"/>
              <a:gd name="connsiteX2" fmla="*/ 7134 w 10039"/>
              <a:gd name="connsiteY2" fmla="*/ 9667 h 10015"/>
              <a:gd name="connsiteX3" fmla="*/ 10039 w 10039"/>
              <a:gd name="connsiteY3" fmla="*/ 10003 h 10015"/>
              <a:gd name="connsiteX4" fmla="*/ 217 w 10039"/>
              <a:gd name="connsiteY4" fmla="*/ 10015 h 10015"/>
              <a:gd name="connsiteX5" fmla="*/ 570 w 10039"/>
              <a:gd name="connsiteY5" fmla="*/ 695 h 10015"/>
              <a:gd name="connsiteX0" fmla="*/ 615 w 10084"/>
              <a:gd name="connsiteY0" fmla="*/ 695 h 10015"/>
              <a:gd name="connsiteX1" fmla="*/ 6936 w 10084"/>
              <a:gd name="connsiteY1" fmla="*/ 685 h 10015"/>
              <a:gd name="connsiteX2" fmla="*/ 7179 w 10084"/>
              <a:gd name="connsiteY2" fmla="*/ 9667 h 10015"/>
              <a:gd name="connsiteX3" fmla="*/ 10084 w 10084"/>
              <a:gd name="connsiteY3" fmla="*/ 10003 h 10015"/>
              <a:gd name="connsiteX4" fmla="*/ 262 w 10084"/>
              <a:gd name="connsiteY4" fmla="*/ 10015 h 10015"/>
              <a:gd name="connsiteX5" fmla="*/ 615 w 10084"/>
              <a:gd name="connsiteY5" fmla="*/ 695 h 10015"/>
              <a:gd name="connsiteX0" fmla="*/ 356 w 9825"/>
              <a:gd name="connsiteY0" fmla="*/ 695 h 10015"/>
              <a:gd name="connsiteX1" fmla="*/ 6677 w 9825"/>
              <a:gd name="connsiteY1" fmla="*/ 685 h 10015"/>
              <a:gd name="connsiteX2" fmla="*/ 6920 w 9825"/>
              <a:gd name="connsiteY2" fmla="*/ 9667 h 10015"/>
              <a:gd name="connsiteX3" fmla="*/ 9825 w 9825"/>
              <a:gd name="connsiteY3" fmla="*/ 10003 h 10015"/>
              <a:gd name="connsiteX4" fmla="*/ 3 w 9825"/>
              <a:gd name="connsiteY4" fmla="*/ 10015 h 10015"/>
              <a:gd name="connsiteX5" fmla="*/ 356 w 9825"/>
              <a:gd name="connsiteY5" fmla="*/ 695 h 10015"/>
              <a:gd name="connsiteX0" fmla="*/ 362 w 10000"/>
              <a:gd name="connsiteY0" fmla="*/ 10 h 9316"/>
              <a:gd name="connsiteX1" fmla="*/ 6796 w 10000"/>
              <a:gd name="connsiteY1" fmla="*/ 0 h 9316"/>
              <a:gd name="connsiteX2" fmla="*/ 7043 w 10000"/>
              <a:gd name="connsiteY2" fmla="*/ 8969 h 9316"/>
              <a:gd name="connsiteX3" fmla="*/ 10000 w 10000"/>
              <a:gd name="connsiteY3" fmla="*/ 9304 h 9316"/>
              <a:gd name="connsiteX4" fmla="*/ 3 w 10000"/>
              <a:gd name="connsiteY4" fmla="*/ 9316 h 9316"/>
              <a:gd name="connsiteX5" fmla="*/ 362 w 10000"/>
              <a:gd name="connsiteY5" fmla="*/ 10 h 9316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0 w 9998"/>
              <a:gd name="connsiteY0" fmla="*/ 11 h 10000"/>
              <a:gd name="connsiteX1" fmla="*/ 7099 w 9998"/>
              <a:gd name="connsiteY1" fmla="*/ 0 h 10000"/>
              <a:gd name="connsiteX2" fmla="*/ 7041 w 9998"/>
              <a:gd name="connsiteY2" fmla="*/ 9628 h 10000"/>
              <a:gd name="connsiteX3" fmla="*/ 9998 w 9998"/>
              <a:gd name="connsiteY3" fmla="*/ 9987 h 10000"/>
              <a:gd name="connsiteX4" fmla="*/ 1 w 9998"/>
              <a:gd name="connsiteY4" fmla="*/ 10000 h 10000"/>
              <a:gd name="connsiteX5" fmla="*/ 360 w 9998"/>
              <a:gd name="connsiteY5" fmla="*/ 11 h 10000"/>
              <a:gd name="connsiteX0" fmla="*/ 0 w 9640"/>
              <a:gd name="connsiteY0" fmla="*/ 11 h 10000"/>
              <a:gd name="connsiteX1" fmla="*/ 6740 w 9640"/>
              <a:gd name="connsiteY1" fmla="*/ 0 h 10000"/>
              <a:gd name="connsiteX2" fmla="*/ 6682 w 9640"/>
              <a:gd name="connsiteY2" fmla="*/ 9628 h 10000"/>
              <a:gd name="connsiteX3" fmla="*/ 9640 w 9640"/>
              <a:gd name="connsiteY3" fmla="*/ 9987 h 10000"/>
              <a:gd name="connsiteX4" fmla="*/ 302 w 9640"/>
              <a:gd name="connsiteY4" fmla="*/ 10000 h 10000"/>
              <a:gd name="connsiteX5" fmla="*/ 0 w 964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0 h 9996"/>
              <a:gd name="connsiteX1" fmla="*/ 7001 w 10056"/>
              <a:gd name="connsiteY1" fmla="*/ 1 h 9996"/>
              <a:gd name="connsiteX2" fmla="*/ 6988 w 10056"/>
              <a:gd name="connsiteY2" fmla="*/ 9624 h 9996"/>
              <a:gd name="connsiteX3" fmla="*/ 10056 w 10056"/>
              <a:gd name="connsiteY3" fmla="*/ 9983 h 9996"/>
              <a:gd name="connsiteX4" fmla="*/ 62 w 10056"/>
              <a:gd name="connsiteY4" fmla="*/ 9996 h 9996"/>
              <a:gd name="connsiteX5" fmla="*/ 0 w 10056"/>
              <a:gd name="connsiteY5" fmla="*/ 0 h 9996"/>
              <a:gd name="connsiteX0" fmla="*/ 0 w 10000"/>
              <a:gd name="connsiteY0" fmla="*/ 2 h 10002"/>
              <a:gd name="connsiteX1" fmla="*/ 6962 w 10000"/>
              <a:gd name="connsiteY1" fmla="*/ 0 h 10002"/>
              <a:gd name="connsiteX2" fmla="*/ 6949 w 10000"/>
              <a:gd name="connsiteY2" fmla="*/ 9630 h 10002"/>
              <a:gd name="connsiteX3" fmla="*/ 10000 w 10000"/>
              <a:gd name="connsiteY3" fmla="*/ 9989 h 10002"/>
              <a:gd name="connsiteX4" fmla="*/ 62 w 10000"/>
              <a:gd name="connsiteY4" fmla="*/ 10002 h 10002"/>
              <a:gd name="connsiteX5" fmla="*/ 0 w 10000"/>
              <a:gd name="connsiteY5" fmla="*/ 2 h 10002"/>
              <a:gd name="connsiteX0" fmla="*/ 0 w 10000"/>
              <a:gd name="connsiteY0" fmla="*/ 4 h 10004"/>
              <a:gd name="connsiteX1" fmla="*/ 6927 w 10000"/>
              <a:gd name="connsiteY1" fmla="*/ 0 h 10004"/>
              <a:gd name="connsiteX2" fmla="*/ 6949 w 10000"/>
              <a:gd name="connsiteY2" fmla="*/ 9632 h 10004"/>
              <a:gd name="connsiteX3" fmla="*/ 10000 w 10000"/>
              <a:gd name="connsiteY3" fmla="*/ 9991 h 10004"/>
              <a:gd name="connsiteX4" fmla="*/ 62 w 10000"/>
              <a:gd name="connsiteY4" fmla="*/ 10004 h 10004"/>
              <a:gd name="connsiteX5" fmla="*/ 0 w 10000"/>
              <a:gd name="connsiteY5" fmla="*/ 4 h 10004"/>
              <a:gd name="connsiteX0" fmla="*/ 0 w 10000"/>
              <a:gd name="connsiteY0" fmla="*/ 4 h 10004"/>
              <a:gd name="connsiteX1" fmla="*/ 6927 w 10000"/>
              <a:gd name="connsiteY1" fmla="*/ 0 h 10004"/>
              <a:gd name="connsiteX2" fmla="*/ 6949 w 10000"/>
              <a:gd name="connsiteY2" fmla="*/ 9632 h 10004"/>
              <a:gd name="connsiteX3" fmla="*/ 10000 w 10000"/>
              <a:gd name="connsiteY3" fmla="*/ 9991 h 10004"/>
              <a:gd name="connsiteX4" fmla="*/ 62 w 10000"/>
              <a:gd name="connsiteY4" fmla="*/ 10004 h 10004"/>
              <a:gd name="connsiteX5" fmla="*/ 0 w 10000"/>
              <a:gd name="connsiteY5" fmla="*/ 4 h 100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04">
                <a:moveTo>
                  <a:pt x="0" y="4"/>
                </a:moveTo>
                <a:lnTo>
                  <a:pt x="6927" y="0"/>
                </a:lnTo>
                <a:cubicBezTo>
                  <a:pt x="6894" y="1547"/>
                  <a:pt x="6891" y="9283"/>
                  <a:pt x="6949" y="9632"/>
                </a:cubicBezTo>
                <a:cubicBezTo>
                  <a:pt x="6923" y="9834"/>
                  <a:pt x="8645" y="9997"/>
                  <a:pt x="10000" y="9991"/>
                </a:cubicBezTo>
                <a:lnTo>
                  <a:pt x="62" y="10004"/>
                </a:lnTo>
                <a:cubicBezTo>
                  <a:pt x="31" y="8409"/>
                  <a:pt x="98" y="1072"/>
                  <a:pt x="0" y="4"/>
                </a:cubicBezTo>
                <a:close/>
              </a:path>
            </a:pathLst>
          </a:custGeom>
          <a:solidFill>
            <a:srgbClr val="65AA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7490690" y="5672093"/>
            <a:ext cx="4702823" cy="421061"/>
          </a:xfrm>
          <a:prstGeom prst="rect">
            <a:avLst/>
          </a:prstGeom>
          <a:solidFill>
            <a:srgbClr val="0092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7637330" y="6112457"/>
            <a:ext cx="4174624" cy="723275"/>
            <a:chOff x="7646796" y="6098813"/>
            <a:chExt cx="4174624" cy="723275"/>
          </a:xfrm>
        </p:grpSpPr>
        <p:pic>
          <p:nvPicPr>
            <p:cNvPr id="14" name="Picture 10" descr="LOGO_IPNA_Blue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46796" y="6186597"/>
              <a:ext cx="581637" cy="5816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Rectangle 12"/>
            <p:cNvSpPr>
              <a:spLocks noChangeArrowheads="1"/>
            </p:cNvSpPr>
            <p:nvPr/>
          </p:nvSpPr>
          <p:spPr bwMode="auto">
            <a:xfrm>
              <a:off x="8208157" y="6098813"/>
              <a:ext cx="3613263" cy="7232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b="1" i="0" u="none" strike="noStrike" cap="none" normalizeH="0" baseline="0" dirty="0">
                  <a:ln>
                    <a:noFill/>
                  </a:ln>
                  <a:solidFill>
                    <a:srgbClr val="296DC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Pediatric Nephrology</a:t>
              </a:r>
              <a:endParaRPr kumimoji="0" lang="en-GB" altLang="en-US" sz="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Journal of the </a:t>
              </a:r>
              <a:br>
                <a:rPr kumimoji="0" lang="en-GB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</a:br>
              <a:r>
                <a:rPr kumimoji="0" lang="en-GB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International Pediatric Nephrology Association</a:t>
              </a:r>
              <a:endParaRPr kumimoji="0" lang="en-GB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FB861B61-643E-7D14-D771-2A7BF1205723}"/>
              </a:ext>
            </a:extLst>
          </p:cNvPr>
          <p:cNvSpPr/>
          <p:nvPr userDrawn="1"/>
        </p:nvSpPr>
        <p:spPr>
          <a:xfrm>
            <a:off x="10209747" y="-31269"/>
            <a:ext cx="1992085" cy="1120316"/>
          </a:xfrm>
          <a:prstGeom prst="rect">
            <a:avLst/>
          </a:prstGeom>
          <a:solidFill>
            <a:srgbClr val="00396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/>
          <p:cNvSpPr txBox="1"/>
          <p:nvPr/>
        </p:nvSpPr>
        <p:spPr>
          <a:xfrm>
            <a:off x="10624932" y="241626"/>
            <a:ext cx="14414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Review</a:t>
            </a:r>
          </a:p>
        </p:txBody>
      </p:sp>
      <p:sp>
        <p:nvSpPr>
          <p:cNvPr id="29" name="Flowchart: Stored Data 4">
            <a:extLst>
              <a:ext uri="{FF2B5EF4-FFF2-40B4-BE49-F238E27FC236}">
                <a16:creationId xmlns:a16="http://schemas.microsoft.com/office/drawing/2014/main" id="{17034CCF-1EDD-D498-AB89-09358AFA3492}"/>
              </a:ext>
            </a:extLst>
          </p:cNvPr>
          <p:cNvSpPr/>
          <p:nvPr userDrawn="1"/>
        </p:nvSpPr>
        <p:spPr>
          <a:xfrm rot="16200000" flipV="1">
            <a:off x="2901409" y="2274353"/>
            <a:ext cx="1684645" cy="7491425"/>
          </a:xfrm>
          <a:custGeom>
            <a:avLst/>
            <a:gdLst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89795 h 103750"/>
              <a:gd name="connsiteX1" fmla="*/ 8293 w 10000"/>
              <a:gd name="connsiteY1" fmla="*/ 0 h 103750"/>
              <a:gd name="connsiteX2" fmla="*/ 8333 w 10000"/>
              <a:gd name="connsiteY2" fmla="*/ 94795 h 103750"/>
              <a:gd name="connsiteX3" fmla="*/ 10000 w 10000"/>
              <a:gd name="connsiteY3" fmla="*/ 99795 h 103750"/>
              <a:gd name="connsiteX4" fmla="*/ 1667 w 10000"/>
              <a:gd name="connsiteY4" fmla="*/ 99795 h 103750"/>
              <a:gd name="connsiteX5" fmla="*/ 0 w 10000"/>
              <a:gd name="connsiteY5" fmla="*/ 94795 h 103750"/>
              <a:gd name="connsiteX6" fmla="*/ 1667 w 10000"/>
              <a:gd name="connsiteY6" fmla="*/ 89795 h 10375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5639 w 10161"/>
              <a:gd name="connsiteY0" fmla="*/ 18392 h 112308"/>
              <a:gd name="connsiteX1" fmla="*/ 8672 w 10161"/>
              <a:gd name="connsiteY1" fmla="*/ 5059 h 112308"/>
              <a:gd name="connsiteX2" fmla="*/ 8494 w 10161"/>
              <a:gd name="connsiteY2" fmla="*/ 103121 h 112308"/>
              <a:gd name="connsiteX3" fmla="*/ 10161 w 10161"/>
              <a:gd name="connsiteY3" fmla="*/ 108121 h 112308"/>
              <a:gd name="connsiteX4" fmla="*/ 1828 w 10161"/>
              <a:gd name="connsiteY4" fmla="*/ 108121 h 112308"/>
              <a:gd name="connsiteX5" fmla="*/ 161 w 10161"/>
              <a:gd name="connsiteY5" fmla="*/ 103121 h 112308"/>
              <a:gd name="connsiteX6" fmla="*/ 5639 w 10161"/>
              <a:gd name="connsiteY6" fmla="*/ 18392 h 112308"/>
              <a:gd name="connsiteX0" fmla="*/ 5639 w 10161"/>
              <a:gd name="connsiteY0" fmla="*/ 48998 h 145481"/>
              <a:gd name="connsiteX1" fmla="*/ 8354 w 10161"/>
              <a:gd name="connsiteY1" fmla="*/ 0 h 145481"/>
              <a:gd name="connsiteX2" fmla="*/ 8494 w 10161"/>
              <a:gd name="connsiteY2" fmla="*/ 133727 h 145481"/>
              <a:gd name="connsiteX3" fmla="*/ 10161 w 10161"/>
              <a:gd name="connsiteY3" fmla="*/ 138727 h 145481"/>
              <a:gd name="connsiteX4" fmla="*/ 1828 w 10161"/>
              <a:gd name="connsiteY4" fmla="*/ 138727 h 145481"/>
              <a:gd name="connsiteX5" fmla="*/ 161 w 10161"/>
              <a:gd name="connsiteY5" fmla="*/ 133727 h 145481"/>
              <a:gd name="connsiteX6" fmla="*/ 5639 w 10161"/>
              <a:gd name="connsiteY6" fmla="*/ 48998 h 145481"/>
              <a:gd name="connsiteX0" fmla="*/ 4738 w 10113"/>
              <a:gd name="connsiteY0" fmla="*/ 13812 h 159292"/>
              <a:gd name="connsiteX1" fmla="*/ 8306 w 10113"/>
              <a:gd name="connsiteY1" fmla="*/ 13811 h 159292"/>
              <a:gd name="connsiteX2" fmla="*/ 8446 w 10113"/>
              <a:gd name="connsiteY2" fmla="*/ 147538 h 159292"/>
              <a:gd name="connsiteX3" fmla="*/ 10113 w 10113"/>
              <a:gd name="connsiteY3" fmla="*/ 152538 h 159292"/>
              <a:gd name="connsiteX4" fmla="*/ 1780 w 10113"/>
              <a:gd name="connsiteY4" fmla="*/ 152538 h 159292"/>
              <a:gd name="connsiteX5" fmla="*/ 113 w 10113"/>
              <a:gd name="connsiteY5" fmla="*/ 147538 h 159292"/>
              <a:gd name="connsiteX6" fmla="*/ 4738 w 10113"/>
              <a:gd name="connsiteY6" fmla="*/ 13812 h 159292"/>
              <a:gd name="connsiteX0" fmla="*/ 4738 w 10113"/>
              <a:gd name="connsiteY0" fmla="*/ 2870 h 148350"/>
              <a:gd name="connsiteX1" fmla="*/ 8306 w 10113"/>
              <a:gd name="connsiteY1" fmla="*/ 2869 h 148350"/>
              <a:gd name="connsiteX2" fmla="*/ 8446 w 10113"/>
              <a:gd name="connsiteY2" fmla="*/ 136596 h 148350"/>
              <a:gd name="connsiteX3" fmla="*/ 10113 w 10113"/>
              <a:gd name="connsiteY3" fmla="*/ 141596 h 148350"/>
              <a:gd name="connsiteX4" fmla="*/ 1780 w 10113"/>
              <a:gd name="connsiteY4" fmla="*/ 141596 h 148350"/>
              <a:gd name="connsiteX5" fmla="*/ 113 w 10113"/>
              <a:gd name="connsiteY5" fmla="*/ 136596 h 148350"/>
              <a:gd name="connsiteX6" fmla="*/ 4738 w 10113"/>
              <a:gd name="connsiteY6" fmla="*/ 2870 h 148350"/>
              <a:gd name="connsiteX0" fmla="*/ 4738 w 10113"/>
              <a:gd name="connsiteY0" fmla="*/ 51 h 145531"/>
              <a:gd name="connsiteX1" fmla="*/ 8306 w 10113"/>
              <a:gd name="connsiteY1" fmla="*/ 50 h 145531"/>
              <a:gd name="connsiteX2" fmla="*/ 8446 w 10113"/>
              <a:gd name="connsiteY2" fmla="*/ 133777 h 145531"/>
              <a:gd name="connsiteX3" fmla="*/ 10113 w 10113"/>
              <a:gd name="connsiteY3" fmla="*/ 138777 h 145531"/>
              <a:gd name="connsiteX4" fmla="*/ 1780 w 10113"/>
              <a:gd name="connsiteY4" fmla="*/ 138777 h 145531"/>
              <a:gd name="connsiteX5" fmla="*/ 113 w 10113"/>
              <a:gd name="connsiteY5" fmla="*/ 133777 h 145531"/>
              <a:gd name="connsiteX6" fmla="*/ 4738 w 10113"/>
              <a:gd name="connsiteY6" fmla="*/ 51 h 145531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674 w 10109"/>
              <a:gd name="connsiteY0" fmla="*/ 170 h 145517"/>
              <a:gd name="connsiteX1" fmla="*/ 8302 w 10109"/>
              <a:gd name="connsiteY1" fmla="*/ 36 h 145517"/>
              <a:gd name="connsiteX2" fmla="*/ 8442 w 10109"/>
              <a:gd name="connsiteY2" fmla="*/ 133763 h 145517"/>
              <a:gd name="connsiteX3" fmla="*/ 10109 w 10109"/>
              <a:gd name="connsiteY3" fmla="*/ 138763 h 145517"/>
              <a:gd name="connsiteX4" fmla="*/ 1776 w 10109"/>
              <a:gd name="connsiteY4" fmla="*/ 138763 h 145517"/>
              <a:gd name="connsiteX5" fmla="*/ 109 w 10109"/>
              <a:gd name="connsiteY5" fmla="*/ 133763 h 145517"/>
              <a:gd name="connsiteX6" fmla="*/ 4674 w 10109"/>
              <a:gd name="connsiteY6" fmla="*/ 170 h 145517"/>
              <a:gd name="connsiteX0" fmla="*/ 3080 w 8515"/>
              <a:gd name="connsiteY0" fmla="*/ 170 h 145517"/>
              <a:gd name="connsiteX1" fmla="*/ 6708 w 8515"/>
              <a:gd name="connsiteY1" fmla="*/ 36 h 145517"/>
              <a:gd name="connsiteX2" fmla="*/ 6848 w 8515"/>
              <a:gd name="connsiteY2" fmla="*/ 133763 h 145517"/>
              <a:gd name="connsiteX3" fmla="*/ 8515 w 8515"/>
              <a:gd name="connsiteY3" fmla="*/ 138763 h 145517"/>
              <a:gd name="connsiteX4" fmla="*/ 182 w 8515"/>
              <a:gd name="connsiteY4" fmla="*/ 138763 h 145517"/>
              <a:gd name="connsiteX5" fmla="*/ 3080 w 8515"/>
              <a:gd name="connsiteY5" fmla="*/ 170 h 145517"/>
              <a:gd name="connsiteX0" fmla="*/ 3617 w 10000"/>
              <a:gd name="connsiteY0" fmla="*/ 12 h 9536"/>
              <a:gd name="connsiteX1" fmla="*/ 7878 w 10000"/>
              <a:gd name="connsiteY1" fmla="*/ 2 h 9536"/>
              <a:gd name="connsiteX2" fmla="*/ 8042 w 10000"/>
              <a:gd name="connsiteY2" fmla="*/ 9192 h 9536"/>
              <a:gd name="connsiteX3" fmla="*/ 10000 w 10000"/>
              <a:gd name="connsiteY3" fmla="*/ 9536 h 9536"/>
              <a:gd name="connsiteX4" fmla="*/ 214 w 10000"/>
              <a:gd name="connsiteY4" fmla="*/ 9536 h 9536"/>
              <a:gd name="connsiteX5" fmla="*/ 3617 w 10000"/>
              <a:gd name="connsiteY5" fmla="*/ 12 h 9536"/>
              <a:gd name="connsiteX0" fmla="*/ 3403 w 9786"/>
              <a:gd name="connsiteY0" fmla="*/ 13 h 10000"/>
              <a:gd name="connsiteX1" fmla="*/ 7664 w 9786"/>
              <a:gd name="connsiteY1" fmla="*/ 2 h 10000"/>
              <a:gd name="connsiteX2" fmla="*/ 7828 w 9786"/>
              <a:gd name="connsiteY2" fmla="*/ 9639 h 10000"/>
              <a:gd name="connsiteX3" fmla="*/ 9786 w 9786"/>
              <a:gd name="connsiteY3" fmla="*/ 10000 h 10000"/>
              <a:gd name="connsiteX4" fmla="*/ 0 w 9786"/>
              <a:gd name="connsiteY4" fmla="*/ 10000 h 10000"/>
              <a:gd name="connsiteX5" fmla="*/ 3403 w 9786"/>
              <a:gd name="connsiteY5" fmla="*/ 13 h 10000"/>
              <a:gd name="connsiteX0" fmla="*/ 494 w 7017"/>
              <a:gd name="connsiteY0" fmla="*/ 743 h 10730"/>
              <a:gd name="connsiteX1" fmla="*/ 4849 w 7017"/>
              <a:gd name="connsiteY1" fmla="*/ 732 h 10730"/>
              <a:gd name="connsiteX2" fmla="*/ 5016 w 7017"/>
              <a:gd name="connsiteY2" fmla="*/ 10369 h 10730"/>
              <a:gd name="connsiteX3" fmla="*/ 7017 w 7017"/>
              <a:gd name="connsiteY3" fmla="*/ 10730 h 10730"/>
              <a:gd name="connsiteX4" fmla="*/ 45 w 7017"/>
              <a:gd name="connsiteY4" fmla="*/ 10709 h 10730"/>
              <a:gd name="connsiteX5" fmla="*/ 494 w 7017"/>
              <a:gd name="connsiteY5" fmla="*/ 743 h 10730"/>
              <a:gd name="connsiteX0" fmla="*/ 521 w 9817"/>
              <a:gd name="connsiteY0" fmla="*/ 692 h 10000"/>
              <a:gd name="connsiteX1" fmla="*/ 6727 w 9817"/>
              <a:gd name="connsiteY1" fmla="*/ 682 h 10000"/>
              <a:gd name="connsiteX2" fmla="*/ 6965 w 9817"/>
              <a:gd name="connsiteY2" fmla="*/ 9664 h 10000"/>
              <a:gd name="connsiteX3" fmla="*/ 9817 w 9817"/>
              <a:gd name="connsiteY3" fmla="*/ 10000 h 10000"/>
              <a:gd name="connsiteX4" fmla="*/ 273 w 9817"/>
              <a:gd name="connsiteY4" fmla="*/ 9980 h 10000"/>
              <a:gd name="connsiteX5" fmla="*/ 521 w 9817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70 w 10039"/>
              <a:gd name="connsiteY0" fmla="*/ 695 h 10015"/>
              <a:gd name="connsiteX1" fmla="*/ 6891 w 10039"/>
              <a:gd name="connsiteY1" fmla="*/ 685 h 10015"/>
              <a:gd name="connsiteX2" fmla="*/ 7134 w 10039"/>
              <a:gd name="connsiteY2" fmla="*/ 9667 h 10015"/>
              <a:gd name="connsiteX3" fmla="*/ 10039 w 10039"/>
              <a:gd name="connsiteY3" fmla="*/ 10003 h 10015"/>
              <a:gd name="connsiteX4" fmla="*/ 217 w 10039"/>
              <a:gd name="connsiteY4" fmla="*/ 10015 h 10015"/>
              <a:gd name="connsiteX5" fmla="*/ 570 w 10039"/>
              <a:gd name="connsiteY5" fmla="*/ 695 h 10015"/>
              <a:gd name="connsiteX0" fmla="*/ 615 w 10084"/>
              <a:gd name="connsiteY0" fmla="*/ 695 h 10015"/>
              <a:gd name="connsiteX1" fmla="*/ 6936 w 10084"/>
              <a:gd name="connsiteY1" fmla="*/ 685 h 10015"/>
              <a:gd name="connsiteX2" fmla="*/ 7179 w 10084"/>
              <a:gd name="connsiteY2" fmla="*/ 9667 h 10015"/>
              <a:gd name="connsiteX3" fmla="*/ 10084 w 10084"/>
              <a:gd name="connsiteY3" fmla="*/ 10003 h 10015"/>
              <a:gd name="connsiteX4" fmla="*/ 262 w 10084"/>
              <a:gd name="connsiteY4" fmla="*/ 10015 h 10015"/>
              <a:gd name="connsiteX5" fmla="*/ 615 w 10084"/>
              <a:gd name="connsiteY5" fmla="*/ 695 h 10015"/>
              <a:gd name="connsiteX0" fmla="*/ 356 w 9825"/>
              <a:gd name="connsiteY0" fmla="*/ 695 h 10015"/>
              <a:gd name="connsiteX1" fmla="*/ 6677 w 9825"/>
              <a:gd name="connsiteY1" fmla="*/ 685 h 10015"/>
              <a:gd name="connsiteX2" fmla="*/ 6920 w 9825"/>
              <a:gd name="connsiteY2" fmla="*/ 9667 h 10015"/>
              <a:gd name="connsiteX3" fmla="*/ 9825 w 9825"/>
              <a:gd name="connsiteY3" fmla="*/ 10003 h 10015"/>
              <a:gd name="connsiteX4" fmla="*/ 3 w 9825"/>
              <a:gd name="connsiteY4" fmla="*/ 10015 h 10015"/>
              <a:gd name="connsiteX5" fmla="*/ 356 w 9825"/>
              <a:gd name="connsiteY5" fmla="*/ 695 h 10015"/>
              <a:gd name="connsiteX0" fmla="*/ 362 w 10000"/>
              <a:gd name="connsiteY0" fmla="*/ 10 h 9316"/>
              <a:gd name="connsiteX1" fmla="*/ 6796 w 10000"/>
              <a:gd name="connsiteY1" fmla="*/ 0 h 9316"/>
              <a:gd name="connsiteX2" fmla="*/ 7043 w 10000"/>
              <a:gd name="connsiteY2" fmla="*/ 8969 h 9316"/>
              <a:gd name="connsiteX3" fmla="*/ 10000 w 10000"/>
              <a:gd name="connsiteY3" fmla="*/ 9304 h 9316"/>
              <a:gd name="connsiteX4" fmla="*/ 3 w 10000"/>
              <a:gd name="connsiteY4" fmla="*/ 9316 h 9316"/>
              <a:gd name="connsiteX5" fmla="*/ 362 w 10000"/>
              <a:gd name="connsiteY5" fmla="*/ 10 h 9316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0 w 9998"/>
              <a:gd name="connsiteY0" fmla="*/ 11 h 10000"/>
              <a:gd name="connsiteX1" fmla="*/ 7099 w 9998"/>
              <a:gd name="connsiteY1" fmla="*/ 0 h 10000"/>
              <a:gd name="connsiteX2" fmla="*/ 7041 w 9998"/>
              <a:gd name="connsiteY2" fmla="*/ 9628 h 10000"/>
              <a:gd name="connsiteX3" fmla="*/ 9998 w 9998"/>
              <a:gd name="connsiteY3" fmla="*/ 9987 h 10000"/>
              <a:gd name="connsiteX4" fmla="*/ 1 w 9998"/>
              <a:gd name="connsiteY4" fmla="*/ 10000 h 10000"/>
              <a:gd name="connsiteX5" fmla="*/ 360 w 9998"/>
              <a:gd name="connsiteY5" fmla="*/ 11 h 10000"/>
              <a:gd name="connsiteX0" fmla="*/ 0 w 9640"/>
              <a:gd name="connsiteY0" fmla="*/ 11 h 10000"/>
              <a:gd name="connsiteX1" fmla="*/ 6740 w 9640"/>
              <a:gd name="connsiteY1" fmla="*/ 0 h 10000"/>
              <a:gd name="connsiteX2" fmla="*/ 6682 w 9640"/>
              <a:gd name="connsiteY2" fmla="*/ 9628 h 10000"/>
              <a:gd name="connsiteX3" fmla="*/ 9640 w 9640"/>
              <a:gd name="connsiteY3" fmla="*/ 9987 h 10000"/>
              <a:gd name="connsiteX4" fmla="*/ 302 w 9640"/>
              <a:gd name="connsiteY4" fmla="*/ 10000 h 10000"/>
              <a:gd name="connsiteX5" fmla="*/ 0 w 964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9991"/>
              <a:gd name="connsiteX1" fmla="*/ 7048 w 10056"/>
              <a:gd name="connsiteY1" fmla="*/ 0 h 9991"/>
              <a:gd name="connsiteX2" fmla="*/ 6988 w 10056"/>
              <a:gd name="connsiteY2" fmla="*/ 9628 h 9991"/>
              <a:gd name="connsiteX3" fmla="*/ 10056 w 10056"/>
              <a:gd name="connsiteY3" fmla="*/ 9987 h 9991"/>
              <a:gd name="connsiteX4" fmla="*/ 129 w 10056"/>
              <a:gd name="connsiteY4" fmla="*/ 9991 h 9991"/>
              <a:gd name="connsiteX5" fmla="*/ 0 w 10056"/>
              <a:gd name="connsiteY5" fmla="*/ 4 h 9991"/>
              <a:gd name="connsiteX0" fmla="*/ 0 w 10000"/>
              <a:gd name="connsiteY0" fmla="*/ 0 h 9996"/>
              <a:gd name="connsiteX1" fmla="*/ 6799 w 10000"/>
              <a:gd name="connsiteY1" fmla="*/ 3842 h 9996"/>
              <a:gd name="connsiteX2" fmla="*/ 6949 w 10000"/>
              <a:gd name="connsiteY2" fmla="*/ 9633 h 9996"/>
              <a:gd name="connsiteX3" fmla="*/ 10000 w 10000"/>
              <a:gd name="connsiteY3" fmla="*/ 9992 h 9996"/>
              <a:gd name="connsiteX4" fmla="*/ 128 w 10000"/>
              <a:gd name="connsiteY4" fmla="*/ 9996 h 9996"/>
              <a:gd name="connsiteX5" fmla="*/ 0 w 10000"/>
              <a:gd name="connsiteY5" fmla="*/ 0 h 9996"/>
              <a:gd name="connsiteX0" fmla="*/ 0 w 9895"/>
              <a:gd name="connsiteY0" fmla="*/ 11 h 6156"/>
              <a:gd name="connsiteX1" fmla="*/ 6694 w 9895"/>
              <a:gd name="connsiteY1" fmla="*/ 0 h 6156"/>
              <a:gd name="connsiteX2" fmla="*/ 6844 w 9895"/>
              <a:gd name="connsiteY2" fmla="*/ 5793 h 6156"/>
              <a:gd name="connsiteX3" fmla="*/ 9895 w 9895"/>
              <a:gd name="connsiteY3" fmla="*/ 6152 h 6156"/>
              <a:gd name="connsiteX4" fmla="*/ 23 w 9895"/>
              <a:gd name="connsiteY4" fmla="*/ 6156 h 6156"/>
              <a:gd name="connsiteX5" fmla="*/ 0 w 9895"/>
              <a:gd name="connsiteY5" fmla="*/ 11 h 6156"/>
              <a:gd name="connsiteX0" fmla="*/ 0 w 11007"/>
              <a:gd name="connsiteY0" fmla="*/ 7 h 10000"/>
              <a:gd name="connsiteX1" fmla="*/ 7772 w 11007"/>
              <a:gd name="connsiteY1" fmla="*/ 0 h 10000"/>
              <a:gd name="connsiteX2" fmla="*/ 7924 w 11007"/>
              <a:gd name="connsiteY2" fmla="*/ 9410 h 10000"/>
              <a:gd name="connsiteX3" fmla="*/ 11007 w 11007"/>
              <a:gd name="connsiteY3" fmla="*/ 9994 h 10000"/>
              <a:gd name="connsiteX4" fmla="*/ 1030 w 11007"/>
              <a:gd name="connsiteY4" fmla="*/ 10000 h 10000"/>
              <a:gd name="connsiteX5" fmla="*/ 0 w 11007"/>
              <a:gd name="connsiteY5" fmla="*/ 7 h 10000"/>
              <a:gd name="connsiteX0" fmla="*/ 0 w 11007"/>
              <a:gd name="connsiteY0" fmla="*/ 7 h 10000"/>
              <a:gd name="connsiteX1" fmla="*/ 7772 w 11007"/>
              <a:gd name="connsiteY1" fmla="*/ 0 h 10000"/>
              <a:gd name="connsiteX2" fmla="*/ 7924 w 11007"/>
              <a:gd name="connsiteY2" fmla="*/ 9410 h 10000"/>
              <a:gd name="connsiteX3" fmla="*/ 11007 w 11007"/>
              <a:gd name="connsiteY3" fmla="*/ 9994 h 10000"/>
              <a:gd name="connsiteX4" fmla="*/ 23 w 11007"/>
              <a:gd name="connsiteY4" fmla="*/ 10000 h 10000"/>
              <a:gd name="connsiteX5" fmla="*/ 0 w 11007"/>
              <a:gd name="connsiteY5" fmla="*/ 7 h 10000"/>
              <a:gd name="connsiteX0" fmla="*/ 76 w 10988"/>
              <a:gd name="connsiteY0" fmla="*/ 45 h 10000"/>
              <a:gd name="connsiteX1" fmla="*/ 7753 w 10988"/>
              <a:gd name="connsiteY1" fmla="*/ 0 h 10000"/>
              <a:gd name="connsiteX2" fmla="*/ 7905 w 10988"/>
              <a:gd name="connsiteY2" fmla="*/ 9410 h 10000"/>
              <a:gd name="connsiteX3" fmla="*/ 10988 w 10988"/>
              <a:gd name="connsiteY3" fmla="*/ 9994 h 10000"/>
              <a:gd name="connsiteX4" fmla="*/ 4 w 10988"/>
              <a:gd name="connsiteY4" fmla="*/ 10000 h 10000"/>
              <a:gd name="connsiteX5" fmla="*/ 76 w 10988"/>
              <a:gd name="connsiteY5" fmla="*/ 45 h 10000"/>
              <a:gd name="connsiteX0" fmla="*/ 16 w 10988"/>
              <a:gd name="connsiteY0" fmla="*/ 20 h 10000"/>
              <a:gd name="connsiteX1" fmla="*/ 7753 w 10988"/>
              <a:gd name="connsiteY1" fmla="*/ 0 h 10000"/>
              <a:gd name="connsiteX2" fmla="*/ 7905 w 10988"/>
              <a:gd name="connsiteY2" fmla="*/ 9410 h 10000"/>
              <a:gd name="connsiteX3" fmla="*/ 10988 w 10988"/>
              <a:gd name="connsiteY3" fmla="*/ 9994 h 10000"/>
              <a:gd name="connsiteX4" fmla="*/ 4 w 10988"/>
              <a:gd name="connsiteY4" fmla="*/ 10000 h 10000"/>
              <a:gd name="connsiteX5" fmla="*/ 16 w 10988"/>
              <a:gd name="connsiteY5" fmla="*/ 20 h 10000"/>
              <a:gd name="connsiteX0" fmla="*/ 16 w 10988"/>
              <a:gd name="connsiteY0" fmla="*/ 0 h 9980"/>
              <a:gd name="connsiteX1" fmla="*/ 7753 w 10988"/>
              <a:gd name="connsiteY1" fmla="*/ 0 h 9980"/>
              <a:gd name="connsiteX2" fmla="*/ 7905 w 10988"/>
              <a:gd name="connsiteY2" fmla="*/ 9390 h 9980"/>
              <a:gd name="connsiteX3" fmla="*/ 10988 w 10988"/>
              <a:gd name="connsiteY3" fmla="*/ 9974 h 9980"/>
              <a:gd name="connsiteX4" fmla="*/ 4 w 10988"/>
              <a:gd name="connsiteY4" fmla="*/ 9980 h 9980"/>
              <a:gd name="connsiteX5" fmla="*/ 16 w 10988"/>
              <a:gd name="connsiteY5" fmla="*/ 0 h 9980"/>
              <a:gd name="connsiteX0" fmla="*/ 0 w 9985"/>
              <a:gd name="connsiteY0" fmla="*/ 0 h 9994"/>
              <a:gd name="connsiteX1" fmla="*/ 7041 w 9985"/>
              <a:gd name="connsiteY1" fmla="*/ 0 h 9994"/>
              <a:gd name="connsiteX2" fmla="*/ 7179 w 9985"/>
              <a:gd name="connsiteY2" fmla="*/ 9409 h 9994"/>
              <a:gd name="connsiteX3" fmla="*/ 9985 w 9985"/>
              <a:gd name="connsiteY3" fmla="*/ 9994 h 9994"/>
              <a:gd name="connsiteX4" fmla="*/ 11 w 9985"/>
              <a:gd name="connsiteY4" fmla="*/ 9987 h 9994"/>
              <a:gd name="connsiteX5" fmla="*/ 0 w 9985"/>
              <a:gd name="connsiteY5" fmla="*/ 0 h 9994"/>
              <a:gd name="connsiteX0" fmla="*/ 0 w 10000"/>
              <a:gd name="connsiteY0" fmla="*/ 0 h 10000"/>
              <a:gd name="connsiteX1" fmla="*/ 7052 w 10000"/>
              <a:gd name="connsiteY1" fmla="*/ 0 h 10000"/>
              <a:gd name="connsiteX2" fmla="*/ 7190 w 10000"/>
              <a:gd name="connsiteY2" fmla="*/ 9415 h 10000"/>
              <a:gd name="connsiteX3" fmla="*/ 10000 w 10000"/>
              <a:gd name="connsiteY3" fmla="*/ 10000 h 10000"/>
              <a:gd name="connsiteX4" fmla="*/ 11 w 10000"/>
              <a:gd name="connsiteY4" fmla="*/ 9996 h 10000"/>
              <a:gd name="connsiteX5" fmla="*/ 0 w 10000"/>
              <a:gd name="connsiteY5" fmla="*/ 0 h 10000"/>
              <a:gd name="connsiteX0" fmla="*/ 35 w 10035"/>
              <a:gd name="connsiteY0" fmla="*/ 0 h 10009"/>
              <a:gd name="connsiteX1" fmla="*/ 7087 w 10035"/>
              <a:gd name="connsiteY1" fmla="*/ 0 h 10009"/>
              <a:gd name="connsiteX2" fmla="*/ 7225 w 10035"/>
              <a:gd name="connsiteY2" fmla="*/ 9415 h 10009"/>
              <a:gd name="connsiteX3" fmla="*/ 10035 w 10035"/>
              <a:gd name="connsiteY3" fmla="*/ 10000 h 10009"/>
              <a:gd name="connsiteX4" fmla="*/ 3 w 10035"/>
              <a:gd name="connsiteY4" fmla="*/ 10009 h 10009"/>
              <a:gd name="connsiteX5" fmla="*/ 35 w 10035"/>
              <a:gd name="connsiteY5" fmla="*/ 0 h 10009"/>
              <a:gd name="connsiteX0" fmla="*/ 0 w 10000"/>
              <a:gd name="connsiteY0" fmla="*/ 0 h 10000"/>
              <a:gd name="connsiteX1" fmla="*/ 7052 w 10000"/>
              <a:gd name="connsiteY1" fmla="*/ 0 h 10000"/>
              <a:gd name="connsiteX2" fmla="*/ 7190 w 10000"/>
              <a:gd name="connsiteY2" fmla="*/ 9415 h 10000"/>
              <a:gd name="connsiteX3" fmla="*/ 10000 w 10000"/>
              <a:gd name="connsiteY3" fmla="*/ 10000 h 10000"/>
              <a:gd name="connsiteX4" fmla="*/ 66 w 10000"/>
              <a:gd name="connsiteY4" fmla="*/ 9989 h 10000"/>
              <a:gd name="connsiteX5" fmla="*/ 0 w 10000"/>
              <a:gd name="connsiteY5" fmla="*/ 0 h 10000"/>
              <a:gd name="connsiteX0" fmla="*/ 0 w 10000"/>
              <a:gd name="connsiteY0" fmla="*/ 0 h 10002"/>
              <a:gd name="connsiteX1" fmla="*/ 7052 w 10000"/>
              <a:gd name="connsiteY1" fmla="*/ 0 h 10002"/>
              <a:gd name="connsiteX2" fmla="*/ 7190 w 10000"/>
              <a:gd name="connsiteY2" fmla="*/ 9415 h 10002"/>
              <a:gd name="connsiteX3" fmla="*/ 10000 w 10000"/>
              <a:gd name="connsiteY3" fmla="*/ 10000 h 10002"/>
              <a:gd name="connsiteX4" fmla="*/ 23 w 10000"/>
              <a:gd name="connsiteY4" fmla="*/ 10002 h 10002"/>
              <a:gd name="connsiteX5" fmla="*/ 0 w 10000"/>
              <a:gd name="connsiteY5" fmla="*/ 0 h 10002"/>
              <a:gd name="connsiteX0" fmla="*/ 164 w 10164"/>
              <a:gd name="connsiteY0" fmla="*/ 0 h 10000"/>
              <a:gd name="connsiteX1" fmla="*/ 7216 w 10164"/>
              <a:gd name="connsiteY1" fmla="*/ 0 h 10000"/>
              <a:gd name="connsiteX2" fmla="*/ 7354 w 10164"/>
              <a:gd name="connsiteY2" fmla="*/ 9415 h 10000"/>
              <a:gd name="connsiteX3" fmla="*/ 10164 w 10164"/>
              <a:gd name="connsiteY3" fmla="*/ 10000 h 10000"/>
              <a:gd name="connsiteX4" fmla="*/ 2 w 10164"/>
              <a:gd name="connsiteY4" fmla="*/ 9999 h 10000"/>
              <a:gd name="connsiteX5" fmla="*/ 164 w 10164"/>
              <a:gd name="connsiteY5" fmla="*/ 0 h 10000"/>
              <a:gd name="connsiteX0" fmla="*/ 163 w 10163"/>
              <a:gd name="connsiteY0" fmla="*/ 0 h 10000"/>
              <a:gd name="connsiteX1" fmla="*/ 7215 w 10163"/>
              <a:gd name="connsiteY1" fmla="*/ 0 h 10000"/>
              <a:gd name="connsiteX2" fmla="*/ 7353 w 10163"/>
              <a:gd name="connsiteY2" fmla="*/ 9415 h 10000"/>
              <a:gd name="connsiteX3" fmla="*/ 10163 w 10163"/>
              <a:gd name="connsiteY3" fmla="*/ 10000 h 10000"/>
              <a:gd name="connsiteX4" fmla="*/ 1 w 10163"/>
              <a:gd name="connsiteY4" fmla="*/ 9999 h 10000"/>
              <a:gd name="connsiteX5" fmla="*/ 163 w 10163"/>
              <a:gd name="connsiteY5" fmla="*/ 0 h 10000"/>
              <a:gd name="connsiteX0" fmla="*/ 0 w 10174"/>
              <a:gd name="connsiteY0" fmla="*/ 0 h 10000"/>
              <a:gd name="connsiteX1" fmla="*/ 7226 w 10174"/>
              <a:gd name="connsiteY1" fmla="*/ 0 h 10000"/>
              <a:gd name="connsiteX2" fmla="*/ 7364 w 10174"/>
              <a:gd name="connsiteY2" fmla="*/ 9415 h 10000"/>
              <a:gd name="connsiteX3" fmla="*/ 10174 w 10174"/>
              <a:gd name="connsiteY3" fmla="*/ 10000 h 10000"/>
              <a:gd name="connsiteX4" fmla="*/ 12 w 10174"/>
              <a:gd name="connsiteY4" fmla="*/ 9999 h 10000"/>
              <a:gd name="connsiteX5" fmla="*/ 0 w 10174"/>
              <a:gd name="connsiteY5" fmla="*/ 0 h 10000"/>
              <a:gd name="connsiteX0" fmla="*/ 0 w 10174"/>
              <a:gd name="connsiteY0" fmla="*/ 0 h 10000"/>
              <a:gd name="connsiteX1" fmla="*/ 7226 w 10174"/>
              <a:gd name="connsiteY1" fmla="*/ 0 h 10000"/>
              <a:gd name="connsiteX2" fmla="*/ 7364 w 10174"/>
              <a:gd name="connsiteY2" fmla="*/ 9415 h 10000"/>
              <a:gd name="connsiteX3" fmla="*/ 10174 w 10174"/>
              <a:gd name="connsiteY3" fmla="*/ 10000 h 10000"/>
              <a:gd name="connsiteX4" fmla="*/ 12 w 10174"/>
              <a:gd name="connsiteY4" fmla="*/ 9999 h 10000"/>
              <a:gd name="connsiteX5" fmla="*/ 0 w 10174"/>
              <a:gd name="connsiteY5" fmla="*/ 0 h 10000"/>
              <a:gd name="connsiteX0" fmla="*/ 0 w 10174"/>
              <a:gd name="connsiteY0" fmla="*/ 3 h 10003"/>
              <a:gd name="connsiteX1" fmla="*/ 7335 w 10174"/>
              <a:gd name="connsiteY1" fmla="*/ 0 h 10003"/>
              <a:gd name="connsiteX2" fmla="*/ 7364 w 10174"/>
              <a:gd name="connsiteY2" fmla="*/ 9418 h 10003"/>
              <a:gd name="connsiteX3" fmla="*/ 10174 w 10174"/>
              <a:gd name="connsiteY3" fmla="*/ 10003 h 10003"/>
              <a:gd name="connsiteX4" fmla="*/ 12 w 10174"/>
              <a:gd name="connsiteY4" fmla="*/ 10002 h 10003"/>
              <a:gd name="connsiteX5" fmla="*/ 0 w 10174"/>
              <a:gd name="connsiteY5" fmla="*/ 3 h 10003"/>
              <a:gd name="connsiteX0" fmla="*/ 0 w 10174"/>
              <a:gd name="connsiteY0" fmla="*/ 6 h 10006"/>
              <a:gd name="connsiteX1" fmla="*/ 7346 w 10174"/>
              <a:gd name="connsiteY1" fmla="*/ 0 h 10006"/>
              <a:gd name="connsiteX2" fmla="*/ 7364 w 10174"/>
              <a:gd name="connsiteY2" fmla="*/ 9421 h 10006"/>
              <a:gd name="connsiteX3" fmla="*/ 10174 w 10174"/>
              <a:gd name="connsiteY3" fmla="*/ 10006 h 10006"/>
              <a:gd name="connsiteX4" fmla="*/ 12 w 10174"/>
              <a:gd name="connsiteY4" fmla="*/ 10005 h 10006"/>
              <a:gd name="connsiteX5" fmla="*/ 0 w 10174"/>
              <a:gd name="connsiteY5" fmla="*/ 6 h 10006"/>
              <a:gd name="connsiteX0" fmla="*/ 0 w 10174"/>
              <a:gd name="connsiteY0" fmla="*/ 6 h 10006"/>
              <a:gd name="connsiteX1" fmla="*/ 7346 w 10174"/>
              <a:gd name="connsiteY1" fmla="*/ 0 h 10006"/>
              <a:gd name="connsiteX2" fmla="*/ 7364 w 10174"/>
              <a:gd name="connsiteY2" fmla="*/ 9421 h 10006"/>
              <a:gd name="connsiteX3" fmla="*/ 10174 w 10174"/>
              <a:gd name="connsiteY3" fmla="*/ 10006 h 10006"/>
              <a:gd name="connsiteX4" fmla="*/ 12 w 10174"/>
              <a:gd name="connsiteY4" fmla="*/ 10005 h 10006"/>
              <a:gd name="connsiteX5" fmla="*/ 0 w 10174"/>
              <a:gd name="connsiteY5" fmla="*/ 6 h 10006"/>
              <a:gd name="connsiteX0" fmla="*/ 0 w 10174"/>
              <a:gd name="connsiteY0" fmla="*/ 9 h 10009"/>
              <a:gd name="connsiteX1" fmla="*/ 7346 w 10174"/>
              <a:gd name="connsiteY1" fmla="*/ 0 h 10009"/>
              <a:gd name="connsiteX2" fmla="*/ 7364 w 10174"/>
              <a:gd name="connsiteY2" fmla="*/ 9424 h 10009"/>
              <a:gd name="connsiteX3" fmla="*/ 10174 w 10174"/>
              <a:gd name="connsiteY3" fmla="*/ 10009 h 10009"/>
              <a:gd name="connsiteX4" fmla="*/ 12 w 10174"/>
              <a:gd name="connsiteY4" fmla="*/ 10008 h 10009"/>
              <a:gd name="connsiteX5" fmla="*/ 0 w 10174"/>
              <a:gd name="connsiteY5" fmla="*/ 9 h 10009"/>
              <a:gd name="connsiteX0" fmla="*/ 0 w 10174"/>
              <a:gd name="connsiteY0" fmla="*/ 9 h 10009"/>
              <a:gd name="connsiteX1" fmla="*/ 7346 w 10174"/>
              <a:gd name="connsiteY1" fmla="*/ 0 h 10009"/>
              <a:gd name="connsiteX2" fmla="*/ 7364 w 10174"/>
              <a:gd name="connsiteY2" fmla="*/ 9424 h 10009"/>
              <a:gd name="connsiteX3" fmla="*/ 10174 w 10174"/>
              <a:gd name="connsiteY3" fmla="*/ 10009 h 10009"/>
              <a:gd name="connsiteX4" fmla="*/ 12 w 10174"/>
              <a:gd name="connsiteY4" fmla="*/ 10008 h 10009"/>
              <a:gd name="connsiteX5" fmla="*/ 0 w 10174"/>
              <a:gd name="connsiteY5" fmla="*/ 9 h 10009"/>
              <a:gd name="connsiteX0" fmla="*/ 0 w 10174"/>
              <a:gd name="connsiteY0" fmla="*/ 9 h 10009"/>
              <a:gd name="connsiteX1" fmla="*/ 7346 w 10174"/>
              <a:gd name="connsiteY1" fmla="*/ 0 h 10009"/>
              <a:gd name="connsiteX2" fmla="*/ 7364 w 10174"/>
              <a:gd name="connsiteY2" fmla="*/ 9424 h 10009"/>
              <a:gd name="connsiteX3" fmla="*/ 10174 w 10174"/>
              <a:gd name="connsiteY3" fmla="*/ 10009 h 10009"/>
              <a:gd name="connsiteX4" fmla="*/ 12 w 10174"/>
              <a:gd name="connsiteY4" fmla="*/ 10008 h 10009"/>
              <a:gd name="connsiteX5" fmla="*/ 0 w 10174"/>
              <a:gd name="connsiteY5" fmla="*/ 9 h 10009"/>
              <a:gd name="connsiteX0" fmla="*/ 0 w 10174"/>
              <a:gd name="connsiteY0" fmla="*/ 9 h 10009"/>
              <a:gd name="connsiteX1" fmla="*/ 7346 w 10174"/>
              <a:gd name="connsiteY1" fmla="*/ 0 h 10009"/>
              <a:gd name="connsiteX2" fmla="*/ 7364 w 10174"/>
              <a:gd name="connsiteY2" fmla="*/ 9424 h 10009"/>
              <a:gd name="connsiteX3" fmla="*/ 10174 w 10174"/>
              <a:gd name="connsiteY3" fmla="*/ 10009 h 10009"/>
              <a:gd name="connsiteX4" fmla="*/ 12 w 10174"/>
              <a:gd name="connsiteY4" fmla="*/ 10008 h 10009"/>
              <a:gd name="connsiteX5" fmla="*/ 0 w 10174"/>
              <a:gd name="connsiteY5" fmla="*/ 9 h 10009"/>
              <a:gd name="connsiteX0" fmla="*/ 550 w 10163"/>
              <a:gd name="connsiteY0" fmla="*/ 3 h 10009"/>
              <a:gd name="connsiteX1" fmla="*/ 7335 w 10163"/>
              <a:gd name="connsiteY1" fmla="*/ 0 h 10009"/>
              <a:gd name="connsiteX2" fmla="*/ 7353 w 10163"/>
              <a:gd name="connsiteY2" fmla="*/ 9424 h 10009"/>
              <a:gd name="connsiteX3" fmla="*/ 10163 w 10163"/>
              <a:gd name="connsiteY3" fmla="*/ 10009 h 10009"/>
              <a:gd name="connsiteX4" fmla="*/ 1 w 10163"/>
              <a:gd name="connsiteY4" fmla="*/ 10008 h 10009"/>
              <a:gd name="connsiteX5" fmla="*/ 550 w 10163"/>
              <a:gd name="connsiteY5" fmla="*/ 3 h 10009"/>
              <a:gd name="connsiteX0" fmla="*/ 550 w 10163"/>
              <a:gd name="connsiteY0" fmla="*/ 3 h 10009"/>
              <a:gd name="connsiteX1" fmla="*/ 7335 w 10163"/>
              <a:gd name="connsiteY1" fmla="*/ 0 h 10009"/>
              <a:gd name="connsiteX2" fmla="*/ 7353 w 10163"/>
              <a:gd name="connsiteY2" fmla="*/ 9424 h 10009"/>
              <a:gd name="connsiteX3" fmla="*/ 10163 w 10163"/>
              <a:gd name="connsiteY3" fmla="*/ 10009 h 10009"/>
              <a:gd name="connsiteX4" fmla="*/ 1 w 10163"/>
              <a:gd name="connsiteY4" fmla="*/ 10008 h 10009"/>
              <a:gd name="connsiteX5" fmla="*/ 550 w 10163"/>
              <a:gd name="connsiteY5" fmla="*/ 3 h 10009"/>
              <a:gd name="connsiteX0" fmla="*/ 550 w 10163"/>
              <a:gd name="connsiteY0" fmla="*/ 3 h 10009"/>
              <a:gd name="connsiteX1" fmla="*/ 7335 w 10163"/>
              <a:gd name="connsiteY1" fmla="*/ 0 h 10009"/>
              <a:gd name="connsiteX2" fmla="*/ 7353 w 10163"/>
              <a:gd name="connsiteY2" fmla="*/ 9424 h 10009"/>
              <a:gd name="connsiteX3" fmla="*/ 10163 w 10163"/>
              <a:gd name="connsiteY3" fmla="*/ 10009 h 10009"/>
              <a:gd name="connsiteX4" fmla="*/ 1 w 10163"/>
              <a:gd name="connsiteY4" fmla="*/ 10008 h 10009"/>
              <a:gd name="connsiteX5" fmla="*/ 550 w 10163"/>
              <a:gd name="connsiteY5" fmla="*/ 3 h 10009"/>
              <a:gd name="connsiteX0" fmla="*/ 0 w 9613"/>
              <a:gd name="connsiteY0" fmla="*/ 3 h 10009"/>
              <a:gd name="connsiteX1" fmla="*/ 6785 w 9613"/>
              <a:gd name="connsiteY1" fmla="*/ 0 h 10009"/>
              <a:gd name="connsiteX2" fmla="*/ 6803 w 9613"/>
              <a:gd name="connsiteY2" fmla="*/ 9424 h 10009"/>
              <a:gd name="connsiteX3" fmla="*/ 9613 w 9613"/>
              <a:gd name="connsiteY3" fmla="*/ 10009 h 10009"/>
              <a:gd name="connsiteX4" fmla="*/ 95 w 9613"/>
              <a:gd name="connsiteY4" fmla="*/ 9998 h 10009"/>
              <a:gd name="connsiteX5" fmla="*/ 0 w 9613"/>
              <a:gd name="connsiteY5" fmla="*/ 3 h 10009"/>
              <a:gd name="connsiteX0" fmla="*/ 0 w 10000"/>
              <a:gd name="connsiteY0" fmla="*/ 3 h 10000"/>
              <a:gd name="connsiteX1" fmla="*/ 7058 w 10000"/>
              <a:gd name="connsiteY1" fmla="*/ 0 h 10000"/>
              <a:gd name="connsiteX2" fmla="*/ 7077 w 10000"/>
              <a:gd name="connsiteY2" fmla="*/ 9416 h 10000"/>
              <a:gd name="connsiteX3" fmla="*/ 10000 w 10000"/>
              <a:gd name="connsiteY3" fmla="*/ 10000 h 10000"/>
              <a:gd name="connsiteX4" fmla="*/ 14 w 10000"/>
              <a:gd name="connsiteY4" fmla="*/ 9999 h 10000"/>
              <a:gd name="connsiteX5" fmla="*/ 0 w 10000"/>
              <a:gd name="connsiteY5" fmla="*/ 3 h 10000"/>
              <a:gd name="connsiteX0" fmla="*/ 0 w 10000"/>
              <a:gd name="connsiteY0" fmla="*/ 3 h 10000"/>
              <a:gd name="connsiteX1" fmla="*/ 7058 w 10000"/>
              <a:gd name="connsiteY1" fmla="*/ 0 h 10000"/>
              <a:gd name="connsiteX2" fmla="*/ 7077 w 10000"/>
              <a:gd name="connsiteY2" fmla="*/ 9416 h 10000"/>
              <a:gd name="connsiteX3" fmla="*/ 10000 w 10000"/>
              <a:gd name="connsiteY3" fmla="*/ 10000 h 10000"/>
              <a:gd name="connsiteX4" fmla="*/ 14 w 10000"/>
              <a:gd name="connsiteY4" fmla="*/ 9999 h 10000"/>
              <a:gd name="connsiteX5" fmla="*/ 0 w 10000"/>
              <a:gd name="connsiteY5" fmla="*/ 3 h 10000"/>
              <a:gd name="connsiteX0" fmla="*/ 0 w 10000"/>
              <a:gd name="connsiteY0" fmla="*/ 3 h 10000"/>
              <a:gd name="connsiteX1" fmla="*/ 7058 w 10000"/>
              <a:gd name="connsiteY1" fmla="*/ 0 h 10000"/>
              <a:gd name="connsiteX2" fmla="*/ 7077 w 10000"/>
              <a:gd name="connsiteY2" fmla="*/ 9416 h 10000"/>
              <a:gd name="connsiteX3" fmla="*/ 10000 w 10000"/>
              <a:gd name="connsiteY3" fmla="*/ 10000 h 10000"/>
              <a:gd name="connsiteX4" fmla="*/ 14 w 10000"/>
              <a:gd name="connsiteY4" fmla="*/ 9999 h 10000"/>
              <a:gd name="connsiteX5" fmla="*/ 0 w 10000"/>
              <a:gd name="connsiteY5" fmla="*/ 3 h 10000"/>
              <a:gd name="connsiteX0" fmla="*/ 0 w 10000"/>
              <a:gd name="connsiteY0" fmla="*/ 3 h 10000"/>
              <a:gd name="connsiteX1" fmla="*/ 7058 w 10000"/>
              <a:gd name="connsiteY1" fmla="*/ 0 h 10000"/>
              <a:gd name="connsiteX2" fmla="*/ 7077 w 10000"/>
              <a:gd name="connsiteY2" fmla="*/ 9416 h 10000"/>
              <a:gd name="connsiteX3" fmla="*/ 10000 w 10000"/>
              <a:gd name="connsiteY3" fmla="*/ 10000 h 10000"/>
              <a:gd name="connsiteX4" fmla="*/ 14 w 10000"/>
              <a:gd name="connsiteY4" fmla="*/ 9999 h 10000"/>
              <a:gd name="connsiteX5" fmla="*/ 0 w 10000"/>
              <a:gd name="connsiteY5" fmla="*/ 3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00">
                <a:moveTo>
                  <a:pt x="0" y="3"/>
                </a:moveTo>
                <a:lnTo>
                  <a:pt x="7058" y="0"/>
                </a:lnTo>
                <a:cubicBezTo>
                  <a:pt x="7049" y="2528"/>
                  <a:pt x="7068" y="8825"/>
                  <a:pt x="7077" y="9416"/>
                </a:cubicBezTo>
                <a:cubicBezTo>
                  <a:pt x="7052" y="9743"/>
                  <a:pt x="8384" y="10000"/>
                  <a:pt x="10000" y="10000"/>
                </a:cubicBezTo>
                <a:lnTo>
                  <a:pt x="14" y="9999"/>
                </a:lnTo>
                <a:cubicBezTo>
                  <a:pt x="7" y="7401"/>
                  <a:pt x="15" y="1749"/>
                  <a:pt x="0" y="3"/>
                </a:cubicBezTo>
                <a:close/>
              </a:path>
            </a:pathLst>
          </a:custGeom>
          <a:solidFill>
            <a:srgbClr val="65AA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109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ducational Re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Stored Data 4">
            <a:extLst>
              <a:ext uri="{FF2B5EF4-FFF2-40B4-BE49-F238E27FC236}">
                <a16:creationId xmlns:a16="http://schemas.microsoft.com/office/drawing/2014/main" id="{D150C2D2-09E4-F78B-7FA6-F42DD5FA59F4}"/>
              </a:ext>
            </a:extLst>
          </p:cNvPr>
          <p:cNvSpPr/>
          <p:nvPr userDrawn="1"/>
        </p:nvSpPr>
        <p:spPr>
          <a:xfrm rot="5400000">
            <a:off x="5283465" y="-5325515"/>
            <a:ext cx="1614236" cy="12214770"/>
          </a:xfrm>
          <a:custGeom>
            <a:avLst/>
            <a:gdLst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89795 h 103750"/>
              <a:gd name="connsiteX1" fmla="*/ 8293 w 10000"/>
              <a:gd name="connsiteY1" fmla="*/ 0 h 103750"/>
              <a:gd name="connsiteX2" fmla="*/ 8333 w 10000"/>
              <a:gd name="connsiteY2" fmla="*/ 94795 h 103750"/>
              <a:gd name="connsiteX3" fmla="*/ 10000 w 10000"/>
              <a:gd name="connsiteY3" fmla="*/ 99795 h 103750"/>
              <a:gd name="connsiteX4" fmla="*/ 1667 w 10000"/>
              <a:gd name="connsiteY4" fmla="*/ 99795 h 103750"/>
              <a:gd name="connsiteX5" fmla="*/ 0 w 10000"/>
              <a:gd name="connsiteY5" fmla="*/ 94795 h 103750"/>
              <a:gd name="connsiteX6" fmla="*/ 1667 w 10000"/>
              <a:gd name="connsiteY6" fmla="*/ 89795 h 10375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5639 w 10161"/>
              <a:gd name="connsiteY0" fmla="*/ 18392 h 112308"/>
              <a:gd name="connsiteX1" fmla="*/ 8672 w 10161"/>
              <a:gd name="connsiteY1" fmla="*/ 5059 h 112308"/>
              <a:gd name="connsiteX2" fmla="*/ 8494 w 10161"/>
              <a:gd name="connsiteY2" fmla="*/ 103121 h 112308"/>
              <a:gd name="connsiteX3" fmla="*/ 10161 w 10161"/>
              <a:gd name="connsiteY3" fmla="*/ 108121 h 112308"/>
              <a:gd name="connsiteX4" fmla="*/ 1828 w 10161"/>
              <a:gd name="connsiteY4" fmla="*/ 108121 h 112308"/>
              <a:gd name="connsiteX5" fmla="*/ 161 w 10161"/>
              <a:gd name="connsiteY5" fmla="*/ 103121 h 112308"/>
              <a:gd name="connsiteX6" fmla="*/ 5639 w 10161"/>
              <a:gd name="connsiteY6" fmla="*/ 18392 h 112308"/>
              <a:gd name="connsiteX0" fmla="*/ 5639 w 10161"/>
              <a:gd name="connsiteY0" fmla="*/ 48998 h 145481"/>
              <a:gd name="connsiteX1" fmla="*/ 8354 w 10161"/>
              <a:gd name="connsiteY1" fmla="*/ 0 h 145481"/>
              <a:gd name="connsiteX2" fmla="*/ 8494 w 10161"/>
              <a:gd name="connsiteY2" fmla="*/ 133727 h 145481"/>
              <a:gd name="connsiteX3" fmla="*/ 10161 w 10161"/>
              <a:gd name="connsiteY3" fmla="*/ 138727 h 145481"/>
              <a:gd name="connsiteX4" fmla="*/ 1828 w 10161"/>
              <a:gd name="connsiteY4" fmla="*/ 138727 h 145481"/>
              <a:gd name="connsiteX5" fmla="*/ 161 w 10161"/>
              <a:gd name="connsiteY5" fmla="*/ 133727 h 145481"/>
              <a:gd name="connsiteX6" fmla="*/ 5639 w 10161"/>
              <a:gd name="connsiteY6" fmla="*/ 48998 h 145481"/>
              <a:gd name="connsiteX0" fmla="*/ 4738 w 10113"/>
              <a:gd name="connsiteY0" fmla="*/ 13812 h 159292"/>
              <a:gd name="connsiteX1" fmla="*/ 8306 w 10113"/>
              <a:gd name="connsiteY1" fmla="*/ 13811 h 159292"/>
              <a:gd name="connsiteX2" fmla="*/ 8446 w 10113"/>
              <a:gd name="connsiteY2" fmla="*/ 147538 h 159292"/>
              <a:gd name="connsiteX3" fmla="*/ 10113 w 10113"/>
              <a:gd name="connsiteY3" fmla="*/ 152538 h 159292"/>
              <a:gd name="connsiteX4" fmla="*/ 1780 w 10113"/>
              <a:gd name="connsiteY4" fmla="*/ 152538 h 159292"/>
              <a:gd name="connsiteX5" fmla="*/ 113 w 10113"/>
              <a:gd name="connsiteY5" fmla="*/ 147538 h 159292"/>
              <a:gd name="connsiteX6" fmla="*/ 4738 w 10113"/>
              <a:gd name="connsiteY6" fmla="*/ 13812 h 159292"/>
              <a:gd name="connsiteX0" fmla="*/ 4738 w 10113"/>
              <a:gd name="connsiteY0" fmla="*/ 2870 h 148350"/>
              <a:gd name="connsiteX1" fmla="*/ 8306 w 10113"/>
              <a:gd name="connsiteY1" fmla="*/ 2869 h 148350"/>
              <a:gd name="connsiteX2" fmla="*/ 8446 w 10113"/>
              <a:gd name="connsiteY2" fmla="*/ 136596 h 148350"/>
              <a:gd name="connsiteX3" fmla="*/ 10113 w 10113"/>
              <a:gd name="connsiteY3" fmla="*/ 141596 h 148350"/>
              <a:gd name="connsiteX4" fmla="*/ 1780 w 10113"/>
              <a:gd name="connsiteY4" fmla="*/ 141596 h 148350"/>
              <a:gd name="connsiteX5" fmla="*/ 113 w 10113"/>
              <a:gd name="connsiteY5" fmla="*/ 136596 h 148350"/>
              <a:gd name="connsiteX6" fmla="*/ 4738 w 10113"/>
              <a:gd name="connsiteY6" fmla="*/ 2870 h 148350"/>
              <a:gd name="connsiteX0" fmla="*/ 4738 w 10113"/>
              <a:gd name="connsiteY0" fmla="*/ 51 h 145531"/>
              <a:gd name="connsiteX1" fmla="*/ 8306 w 10113"/>
              <a:gd name="connsiteY1" fmla="*/ 50 h 145531"/>
              <a:gd name="connsiteX2" fmla="*/ 8446 w 10113"/>
              <a:gd name="connsiteY2" fmla="*/ 133777 h 145531"/>
              <a:gd name="connsiteX3" fmla="*/ 10113 w 10113"/>
              <a:gd name="connsiteY3" fmla="*/ 138777 h 145531"/>
              <a:gd name="connsiteX4" fmla="*/ 1780 w 10113"/>
              <a:gd name="connsiteY4" fmla="*/ 138777 h 145531"/>
              <a:gd name="connsiteX5" fmla="*/ 113 w 10113"/>
              <a:gd name="connsiteY5" fmla="*/ 133777 h 145531"/>
              <a:gd name="connsiteX6" fmla="*/ 4738 w 10113"/>
              <a:gd name="connsiteY6" fmla="*/ 51 h 145531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674 w 10109"/>
              <a:gd name="connsiteY0" fmla="*/ 170 h 145517"/>
              <a:gd name="connsiteX1" fmla="*/ 8302 w 10109"/>
              <a:gd name="connsiteY1" fmla="*/ 36 h 145517"/>
              <a:gd name="connsiteX2" fmla="*/ 8442 w 10109"/>
              <a:gd name="connsiteY2" fmla="*/ 133763 h 145517"/>
              <a:gd name="connsiteX3" fmla="*/ 10109 w 10109"/>
              <a:gd name="connsiteY3" fmla="*/ 138763 h 145517"/>
              <a:gd name="connsiteX4" fmla="*/ 1776 w 10109"/>
              <a:gd name="connsiteY4" fmla="*/ 138763 h 145517"/>
              <a:gd name="connsiteX5" fmla="*/ 109 w 10109"/>
              <a:gd name="connsiteY5" fmla="*/ 133763 h 145517"/>
              <a:gd name="connsiteX6" fmla="*/ 4674 w 10109"/>
              <a:gd name="connsiteY6" fmla="*/ 170 h 145517"/>
              <a:gd name="connsiteX0" fmla="*/ 3080 w 8515"/>
              <a:gd name="connsiteY0" fmla="*/ 170 h 145517"/>
              <a:gd name="connsiteX1" fmla="*/ 6708 w 8515"/>
              <a:gd name="connsiteY1" fmla="*/ 36 h 145517"/>
              <a:gd name="connsiteX2" fmla="*/ 6848 w 8515"/>
              <a:gd name="connsiteY2" fmla="*/ 133763 h 145517"/>
              <a:gd name="connsiteX3" fmla="*/ 8515 w 8515"/>
              <a:gd name="connsiteY3" fmla="*/ 138763 h 145517"/>
              <a:gd name="connsiteX4" fmla="*/ 182 w 8515"/>
              <a:gd name="connsiteY4" fmla="*/ 138763 h 145517"/>
              <a:gd name="connsiteX5" fmla="*/ 3080 w 8515"/>
              <a:gd name="connsiteY5" fmla="*/ 170 h 145517"/>
              <a:gd name="connsiteX0" fmla="*/ 3617 w 10000"/>
              <a:gd name="connsiteY0" fmla="*/ 12 h 9536"/>
              <a:gd name="connsiteX1" fmla="*/ 7878 w 10000"/>
              <a:gd name="connsiteY1" fmla="*/ 2 h 9536"/>
              <a:gd name="connsiteX2" fmla="*/ 8042 w 10000"/>
              <a:gd name="connsiteY2" fmla="*/ 9192 h 9536"/>
              <a:gd name="connsiteX3" fmla="*/ 10000 w 10000"/>
              <a:gd name="connsiteY3" fmla="*/ 9536 h 9536"/>
              <a:gd name="connsiteX4" fmla="*/ 214 w 10000"/>
              <a:gd name="connsiteY4" fmla="*/ 9536 h 9536"/>
              <a:gd name="connsiteX5" fmla="*/ 3617 w 10000"/>
              <a:gd name="connsiteY5" fmla="*/ 12 h 9536"/>
              <a:gd name="connsiteX0" fmla="*/ 3403 w 9786"/>
              <a:gd name="connsiteY0" fmla="*/ 13 h 10000"/>
              <a:gd name="connsiteX1" fmla="*/ 7664 w 9786"/>
              <a:gd name="connsiteY1" fmla="*/ 2 h 10000"/>
              <a:gd name="connsiteX2" fmla="*/ 7828 w 9786"/>
              <a:gd name="connsiteY2" fmla="*/ 9639 h 10000"/>
              <a:gd name="connsiteX3" fmla="*/ 9786 w 9786"/>
              <a:gd name="connsiteY3" fmla="*/ 10000 h 10000"/>
              <a:gd name="connsiteX4" fmla="*/ 0 w 9786"/>
              <a:gd name="connsiteY4" fmla="*/ 10000 h 10000"/>
              <a:gd name="connsiteX5" fmla="*/ 3403 w 9786"/>
              <a:gd name="connsiteY5" fmla="*/ 13 h 10000"/>
              <a:gd name="connsiteX0" fmla="*/ 494 w 7017"/>
              <a:gd name="connsiteY0" fmla="*/ 743 h 10730"/>
              <a:gd name="connsiteX1" fmla="*/ 4849 w 7017"/>
              <a:gd name="connsiteY1" fmla="*/ 732 h 10730"/>
              <a:gd name="connsiteX2" fmla="*/ 5016 w 7017"/>
              <a:gd name="connsiteY2" fmla="*/ 10369 h 10730"/>
              <a:gd name="connsiteX3" fmla="*/ 7017 w 7017"/>
              <a:gd name="connsiteY3" fmla="*/ 10730 h 10730"/>
              <a:gd name="connsiteX4" fmla="*/ 45 w 7017"/>
              <a:gd name="connsiteY4" fmla="*/ 10709 h 10730"/>
              <a:gd name="connsiteX5" fmla="*/ 494 w 7017"/>
              <a:gd name="connsiteY5" fmla="*/ 743 h 10730"/>
              <a:gd name="connsiteX0" fmla="*/ 521 w 9817"/>
              <a:gd name="connsiteY0" fmla="*/ 692 h 10000"/>
              <a:gd name="connsiteX1" fmla="*/ 6727 w 9817"/>
              <a:gd name="connsiteY1" fmla="*/ 682 h 10000"/>
              <a:gd name="connsiteX2" fmla="*/ 6965 w 9817"/>
              <a:gd name="connsiteY2" fmla="*/ 9664 h 10000"/>
              <a:gd name="connsiteX3" fmla="*/ 9817 w 9817"/>
              <a:gd name="connsiteY3" fmla="*/ 10000 h 10000"/>
              <a:gd name="connsiteX4" fmla="*/ 273 w 9817"/>
              <a:gd name="connsiteY4" fmla="*/ 9980 h 10000"/>
              <a:gd name="connsiteX5" fmla="*/ 521 w 9817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70 w 10039"/>
              <a:gd name="connsiteY0" fmla="*/ 695 h 10015"/>
              <a:gd name="connsiteX1" fmla="*/ 6891 w 10039"/>
              <a:gd name="connsiteY1" fmla="*/ 685 h 10015"/>
              <a:gd name="connsiteX2" fmla="*/ 7134 w 10039"/>
              <a:gd name="connsiteY2" fmla="*/ 9667 h 10015"/>
              <a:gd name="connsiteX3" fmla="*/ 10039 w 10039"/>
              <a:gd name="connsiteY3" fmla="*/ 10003 h 10015"/>
              <a:gd name="connsiteX4" fmla="*/ 217 w 10039"/>
              <a:gd name="connsiteY4" fmla="*/ 10015 h 10015"/>
              <a:gd name="connsiteX5" fmla="*/ 570 w 10039"/>
              <a:gd name="connsiteY5" fmla="*/ 695 h 10015"/>
              <a:gd name="connsiteX0" fmla="*/ 615 w 10084"/>
              <a:gd name="connsiteY0" fmla="*/ 695 h 10015"/>
              <a:gd name="connsiteX1" fmla="*/ 6936 w 10084"/>
              <a:gd name="connsiteY1" fmla="*/ 685 h 10015"/>
              <a:gd name="connsiteX2" fmla="*/ 7179 w 10084"/>
              <a:gd name="connsiteY2" fmla="*/ 9667 h 10015"/>
              <a:gd name="connsiteX3" fmla="*/ 10084 w 10084"/>
              <a:gd name="connsiteY3" fmla="*/ 10003 h 10015"/>
              <a:gd name="connsiteX4" fmla="*/ 262 w 10084"/>
              <a:gd name="connsiteY4" fmla="*/ 10015 h 10015"/>
              <a:gd name="connsiteX5" fmla="*/ 615 w 10084"/>
              <a:gd name="connsiteY5" fmla="*/ 695 h 10015"/>
              <a:gd name="connsiteX0" fmla="*/ 356 w 9825"/>
              <a:gd name="connsiteY0" fmla="*/ 695 h 10015"/>
              <a:gd name="connsiteX1" fmla="*/ 6677 w 9825"/>
              <a:gd name="connsiteY1" fmla="*/ 685 h 10015"/>
              <a:gd name="connsiteX2" fmla="*/ 6920 w 9825"/>
              <a:gd name="connsiteY2" fmla="*/ 9667 h 10015"/>
              <a:gd name="connsiteX3" fmla="*/ 9825 w 9825"/>
              <a:gd name="connsiteY3" fmla="*/ 10003 h 10015"/>
              <a:gd name="connsiteX4" fmla="*/ 3 w 9825"/>
              <a:gd name="connsiteY4" fmla="*/ 10015 h 10015"/>
              <a:gd name="connsiteX5" fmla="*/ 356 w 9825"/>
              <a:gd name="connsiteY5" fmla="*/ 695 h 10015"/>
              <a:gd name="connsiteX0" fmla="*/ 362 w 10000"/>
              <a:gd name="connsiteY0" fmla="*/ 10 h 9316"/>
              <a:gd name="connsiteX1" fmla="*/ 6796 w 10000"/>
              <a:gd name="connsiteY1" fmla="*/ 0 h 9316"/>
              <a:gd name="connsiteX2" fmla="*/ 7043 w 10000"/>
              <a:gd name="connsiteY2" fmla="*/ 8969 h 9316"/>
              <a:gd name="connsiteX3" fmla="*/ 10000 w 10000"/>
              <a:gd name="connsiteY3" fmla="*/ 9304 h 9316"/>
              <a:gd name="connsiteX4" fmla="*/ 3 w 10000"/>
              <a:gd name="connsiteY4" fmla="*/ 9316 h 9316"/>
              <a:gd name="connsiteX5" fmla="*/ 362 w 10000"/>
              <a:gd name="connsiteY5" fmla="*/ 10 h 9316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0 w 9998"/>
              <a:gd name="connsiteY0" fmla="*/ 11 h 10000"/>
              <a:gd name="connsiteX1" fmla="*/ 7099 w 9998"/>
              <a:gd name="connsiteY1" fmla="*/ 0 h 10000"/>
              <a:gd name="connsiteX2" fmla="*/ 7041 w 9998"/>
              <a:gd name="connsiteY2" fmla="*/ 9628 h 10000"/>
              <a:gd name="connsiteX3" fmla="*/ 9998 w 9998"/>
              <a:gd name="connsiteY3" fmla="*/ 9987 h 10000"/>
              <a:gd name="connsiteX4" fmla="*/ 1 w 9998"/>
              <a:gd name="connsiteY4" fmla="*/ 10000 h 10000"/>
              <a:gd name="connsiteX5" fmla="*/ 360 w 9998"/>
              <a:gd name="connsiteY5" fmla="*/ 11 h 10000"/>
              <a:gd name="connsiteX0" fmla="*/ 0 w 9640"/>
              <a:gd name="connsiteY0" fmla="*/ 11 h 10000"/>
              <a:gd name="connsiteX1" fmla="*/ 6740 w 9640"/>
              <a:gd name="connsiteY1" fmla="*/ 0 h 10000"/>
              <a:gd name="connsiteX2" fmla="*/ 6682 w 9640"/>
              <a:gd name="connsiteY2" fmla="*/ 9628 h 10000"/>
              <a:gd name="connsiteX3" fmla="*/ 9640 w 9640"/>
              <a:gd name="connsiteY3" fmla="*/ 9987 h 10000"/>
              <a:gd name="connsiteX4" fmla="*/ 302 w 9640"/>
              <a:gd name="connsiteY4" fmla="*/ 10000 h 10000"/>
              <a:gd name="connsiteX5" fmla="*/ 0 w 964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0 h 9996"/>
              <a:gd name="connsiteX1" fmla="*/ 7001 w 10056"/>
              <a:gd name="connsiteY1" fmla="*/ 1 h 9996"/>
              <a:gd name="connsiteX2" fmla="*/ 6988 w 10056"/>
              <a:gd name="connsiteY2" fmla="*/ 9624 h 9996"/>
              <a:gd name="connsiteX3" fmla="*/ 10056 w 10056"/>
              <a:gd name="connsiteY3" fmla="*/ 9983 h 9996"/>
              <a:gd name="connsiteX4" fmla="*/ 62 w 10056"/>
              <a:gd name="connsiteY4" fmla="*/ 9996 h 9996"/>
              <a:gd name="connsiteX5" fmla="*/ 0 w 10056"/>
              <a:gd name="connsiteY5" fmla="*/ 0 h 9996"/>
              <a:gd name="connsiteX0" fmla="*/ 0 w 10000"/>
              <a:gd name="connsiteY0" fmla="*/ 2 h 10002"/>
              <a:gd name="connsiteX1" fmla="*/ 6962 w 10000"/>
              <a:gd name="connsiteY1" fmla="*/ 0 h 10002"/>
              <a:gd name="connsiteX2" fmla="*/ 6949 w 10000"/>
              <a:gd name="connsiteY2" fmla="*/ 9630 h 10002"/>
              <a:gd name="connsiteX3" fmla="*/ 10000 w 10000"/>
              <a:gd name="connsiteY3" fmla="*/ 9989 h 10002"/>
              <a:gd name="connsiteX4" fmla="*/ 62 w 10000"/>
              <a:gd name="connsiteY4" fmla="*/ 10002 h 10002"/>
              <a:gd name="connsiteX5" fmla="*/ 0 w 10000"/>
              <a:gd name="connsiteY5" fmla="*/ 2 h 10002"/>
              <a:gd name="connsiteX0" fmla="*/ 0 w 10000"/>
              <a:gd name="connsiteY0" fmla="*/ 4 h 10004"/>
              <a:gd name="connsiteX1" fmla="*/ 6927 w 10000"/>
              <a:gd name="connsiteY1" fmla="*/ 0 h 10004"/>
              <a:gd name="connsiteX2" fmla="*/ 6949 w 10000"/>
              <a:gd name="connsiteY2" fmla="*/ 9632 h 10004"/>
              <a:gd name="connsiteX3" fmla="*/ 10000 w 10000"/>
              <a:gd name="connsiteY3" fmla="*/ 9991 h 10004"/>
              <a:gd name="connsiteX4" fmla="*/ 62 w 10000"/>
              <a:gd name="connsiteY4" fmla="*/ 10004 h 10004"/>
              <a:gd name="connsiteX5" fmla="*/ 0 w 10000"/>
              <a:gd name="connsiteY5" fmla="*/ 4 h 10004"/>
              <a:gd name="connsiteX0" fmla="*/ 0 w 10000"/>
              <a:gd name="connsiteY0" fmla="*/ 4 h 10004"/>
              <a:gd name="connsiteX1" fmla="*/ 6927 w 10000"/>
              <a:gd name="connsiteY1" fmla="*/ 0 h 10004"/>
              <a:gd name="connsiteX2" fmla="*/ 6949 w 10000"/>
              <a:gd name="connsiteY2" fmla="*/ 9632 h 10004"/>
              <a:gd name="connsiteX3" fmla="*/ 10000 w 10000"/>
              <a:gd name="connsiteY3" fmla="*/ 9991 h 10004"/>
              <a:gd name="connsiteX4" fmla="*/ 62 w 10000"/>
              <a:gd name="connsiteY4" fmla="*/ 10004 h 10004"/>
              <a:gd name="connsiteX5" fmla="*/ 0 w 10000"/>
              <a:gd name="connsiteY5" fmla="*/ 4 h 100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04">
                <a:moveTo>
                  <a:pt x="0" y="4"/>
                </a:moveTo>
                <a:lnTo>
                  <a:pt x="6927" y="0"/>
                </a:lnTo>
                <a:cubicBezTo>
                  <a:pt x="6894" y="1547"/>
                  <a:pt x="6891" y="9283"/>
                  <a:pt x="6949" y="9632"/>
                </a:cubicBezTo>
                <a:cubicBezTo>
                  <a:pt x="6923" y="9834"/>
                  <a:pt x="8645" y="9997"/>
                  <a:pt x="10000" y="9991"/>
                </a:cubicBezTo>
                <a:lnTo>
                  <a:pt x="62" y="10004"/>
                </a:lnTo>
                <a:cubicBezTo>
                  <a:pt x="31" y="8409"/>
                  <a:pt x="98" y="1072"/>
                  <a:pt x="0" y="4"/>
                </a:cubicBezTo>
                <a:close/>
              </a:path>
            </a:pathLst>
          </a:custGeom>
          <a:solidFill>
            <a:srgbClr val="65AA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7490690" y="5672093"/>
            <a:ext cx="4702823" cy="421061"/>
          </a:xfrm>
          <a:prstGeom prst="rect">
            <a:avLst/>
          </a:prstGeom>
          <a:solidFill>
            <a:srgbClr val="0039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7637330" y="6112457"/>
            <a:ext cx="4174624" cy="723275"/>
            <a:chOff x="7646796" y="6098813"/>
            <a:chExt cx="4174624" cy="723275"/>
          </a:xfrm>
        </p:grpSpPr>
        <p:pic>
          <p:nvPicPr>
            <p:cNvPr id="14" name="Picture 10" descr="LOGO_IPNA_Blue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46796" y="6186597"/>
              <a:ext cx="581637" cy="5816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Rectangle 12"/>
            <p:cNvSpPr>
              <a:spLocks noChangeArrowheads="1"/>
            </p:cNvSpPr>
            <p:nvPr/>
          </p:nvSpPr>
          <p:spPr bwMode="auto">
            <a:xfrm>
              <a:off x="8208157" y="6098813"/>
              <a:ext cx="3613263" cy="7232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b="1" i="0" u="none" strike="noStrike" cap="none" normalizeH="0" baseline="0" dirty="0">
                  <a:ln>
                    <a:noFill/>
                  </a:ln>
                  <a:solidFill>
                    <a:srgbClr val="296DC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Pediatric Nephrology</a:t>
              </a:r>
              <a:endParaRPr kumimoji="0" lang="en-GB" altLang="en-US" sz="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Journal of the </a:t>
              </a:r>
              <a:br>
                <a:rPr kumimoji="0" lang="en-GB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</a:br>
              <a:r>
                <a:rPr kumimoji="0" lang="en-GB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International Pediatric Nephrology Association</a:t>
              </a:r>
              <a:endParaRPr kumimoji="0" lang="en-GB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FB861B61-643E-7D14-D771-2A7BF1205723}"/>
              </a:ext>
            </a:extLst>
          </p:cNvPr>
          <p:cNvSpPr/>
          <p:nvPr userDrawn="1"/>
        </p:nvSpPr>
        <p:spPr>
          <a:xfrm>
            <a:off x="10199915" y="-25248"/>
            <a:ext cx="2002971" cy="1115452"/>
          </a:xfrm>
          <a:prstGeom prst="rect">
            <a:avLst/>
          </a:prstGeom>
          <a:solidFill>
            <a:srgbClr val="AA006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49043F73-8834-4114-AD27-24C1BD0B05A6}"/>
              </a:ext>
            </a:extLst>
          </p:cNvPr>
          <p:cNvGrpSpPr/>
          <p:nvPr userDrawn="1"/>
        </p:nvGrpSpPr>
        <p:grpSpPr>
          <a:xfrm>
            <a:off x="10273494" y="138710"/>
            <a:ext cx="1935480" cy="780217"/>
            <a:chOff x="10212534" y="176810"/>
            <a:chExt cx="1935480" cy="780217"/>
          </a:xfrm>
        </p:grpSpPr>
        <p:sp>
          <p:nvSpPr>
            <p:cNvPr id="19" name="TextBox 18"/>
            <p:cNvSpPr txBox="1"/>
            <p:nvPr/>
          </p:nvSpPr>
          <p:spPr>
            <a:xfrm>
              <a:off x="10618401" y="433807"/>
              <a:ext cx="144147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solidFill>
                    <a:schemeClr val="bg1"/>
                  </a:solidFill>
                </a:rPr>
                <a:t>Review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0212534" y="176810"/>
              <a:ext cx="193548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solidFill>
                    <a:schemeClr val="bg1"/>
                  </a:solidFill>
                </a:rPr>
                <a:t>Educational</a:t>
              </a:r>
            </a:p>
          </p:txBody>
        </p:sp>
      </p:grpSp>
      <p:sp>
        <p:nvSpPr>
          <p:cNvPr id="29" name="Flowchart: Stored Data 4">
            <a:extLst>
              <a:ext uri="{FF2B5EF4-FFF2-40B4-BE49-F238E27FC236}">
                <a16:creationId xmlns:a16="http://schemas.microsoft.com/office/drawing/2014/main" id="{17034CCF-1EDD-D498-AB89-09358AFA3492}"/>
              </a:ext>
            </a:extLst>
          </p:cNvPr>
          <p:cNvSpPr/>
          <p:nvPr userDrawn="1"/>
        </p:nvSpPr>
        <p:spPr>
          <a:xfrm rot="16200000" flipV="1">
            <a:off x="2895934" y="2279828"/>
            <a:ext cx="1695595" cy="7491425"/>
          </a:xfrm>
          <a:custGeom>
            <a:avLst/>
            <a:gdLst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89795 h 103750"/>
              <a:gd name="connsiteX1" fmla="*/ 8293 w 10000"/>
              <a:gd name="connsiteY1" fmla="*/ 0 h 103750"/>
              <a:gd name="connsiteX2" fmla="*/ 8333 w 10000"/>
              <a:gd name="connsiteY2" fmla="*/ 94795 h 103750"/>
              <a:gd name="connsiteX3" fmla="*/ 10000 w 10000"/>
              <a:gd name="connsiteY3" fmla="*/ 99795 h 103750"/>
              <a:gd name="connsiteX4" fmla="*/ 1667 w 10000"/>
              <a:gd name="connsiteY4" fmla="*/ 99795 h 103750"/>
              <a:gd name="connsiteX5" fmla="*/ 0 w 10000"/>
              <a:gd name="connsiteY5" fmla="*/ 94795 h 103750"/>
              <a:gd name="connsiteX6" fmla="*/ 1667 w 10000"/>
              <a:gd name="connsiteY6" fmla="*/ 89795 h 10375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5639 w 10161"/>
              <a:gd name="connsiteY0" fmla="*/ 18392 h 112308"/>
              <a:gd name="connsiteX1" fmla="*/ 8672 w 10161"/>
              <a:gd name="connsiteY1" fmla="*/ 5059 h 112308"/>
              <a:gd name="connsiteX2" fmla="*/ 8494 w 10161"/>
              <a:gd name="connsiteY2" fmla="*/ 103121 h 112308"/>
              <a:gd name="connsiteX3" fmla="*/ 10161 w 10161"/>
              <a:gd name="connsiteY3" fmla="*/ 108121 h 112308"/>
              <a:gd name="connsiteX4" fmla="*/ 1828 w 10161"/>
              <a:gd name="connsiteY4" fmla="*/ 108121 h 112308"/>
              <a:gd name="connsiteX5" fmla="*/ 161 w 10161"/>
              <a:gd name="connsiteY5" fmla="*/ 103121 h 112308"/>
              <a:gd name="connsiteX6" fmla="*/ 5639 w 10161"/>
              <a:gd name="connsiteY6" fmla="*/ 18392 h 112308"/>
              <a:gd name="connsiteX0" fmla="*/ 5639 w 10161"/>
              <a:gd name="connsiteY0" fmla="*/ 48998 h 145481"/>
              <a:gd name="connsiteX1" fmla="*/ 8354 w 10161"/>
              <a:gd name="connsiteY1" fmla="*/ 0 h 145481"/>
              <a:gd name="connsiteX2" fmla="*/ 8494 w 10161"/>
              <a:gd name="connsiteY2" fmla="*/ 133727 h 145481"/>
              <a:gd name="connsiteX3" fmla="*/ 10161 w 10161"/>
              <a:gd name="connsiteY3" fmla="*/ 138727 h 145481"/>
              <a:gd name="connsiteX4" fmla="*/ 1828 w 10161"/>
              <a:gd name="connsiteY4" fmla="*/ 138727 h 145481"/>
              <a:gd name="connsiteX5" fmla="*/ 161 w 10161"/>
              <a:gd name="connsiteY5" fmla="*/ 133727 h 145481"/>
              <a:gd name="connsiteX6" fmla="*/ 5639 w 10161"/>
              <a:gd name="connsiteY6" fmla="*/ 48998 h 145481"/>
              <a:gd name="connsiteX0" fmla="*/ 4738 w 10113"/>
              <a:gd name="connsiteY0" fmla="*/ 13812 h 159292"/>
              <a:gd name="connsiteX1" fmla="*/ 8306 w 10113"/>
              <a:gd name="connsiteY1" fmla="*/ 13811 h 159292"/>
              <a:gd name="connsiteX2" fmla="*/ 8446 w 10113"/>
              <a:gd name="connsiteY2" fmla="*/ 147538 h 159292"/>
              <a:gd name="connsiteX3" fmla="*/ 10113 w 10113"/>
              <a:gd name="connsiteY3" fmla="*/ 152538 h 159292"/>
              <a:gd name="connsiteX4" fmla="*/ 1780 w 10113"/>
              <a:gd name="connsiteY4" fmla="*/ 152538 h 159292"/>
              <a:gd name="connsiteX5" fmla="*/ 113 w 10113"/>
              <a:gd name="connsiteY5" fmla="*/ 147538 h 159292"/>
              <a:gd name="connsiteX6" fmla="*/ 4738 w 10113"/>
              <a:gd name="connsiteY6" fmla="*/ 13812 h 159292"/>
              <a:gd name="connsiteX0" fmla="*/ 4738 w 10113"/>
              <a:gd name="connsiteY0" fmla="*/ 2870 h 148350"/>
              <a:gd name="connsiteX1" fmla="*/ 8306 w 10113"/>
              <a:gd name="connsiteY1" fmla="*/ 2869 h 148350"/>
              <a:gd name="connsiteX2" fmla="*/ 8446 w 10113"/>
              <a:gd name="connsiteY2" fmla="*/ 136596 h 148350"/>
              <a:gd name="connsiteX3" fmla="*/ 10113 w 10113"/>
              <a:gd name="connsiteY3" fmla="*/ 141596 h 148350"/>
              <a:gd name="connsiteX4" fmla="*/ 1780 w 10113"/>
              <a:gd name="connsiteY4" fmla="*/ 141596 h 148350"/>
              <a:gd name="connsiteX5" fmla="*/ 113 w 10113"/>
              <a:gd name="connsiteY5" fmla="*/ 136596 h 148350"/>
              <a:gd name="connsiteX6" fmla="*/ 4738 w 10113"/>
              <a:gd name="connsiteY6" fmla="*/ 2870 h 148350"/>
              <a:gd name="connsiteX0" fmla="*/ 4738 w 10113"/>
              <a:gd name="connsiteY0" fmla="*/ 51 h 145531"/>
              <a:gd name="connsiteX1" fmla="*/ 8306 w 10113"/>
              <a:gd name="connsiteY1" fmla="*/ 50 h 145531"/>
              <a:gd name="connsiteX2" fmla="*/ 8446 w 10113"/>
              <a:gd name="connsiteY2" fmla="*/ 133777 h 145531"/>
              <a:gd name="connsiteX3" fmla="*/ 10113 w 10113"/>
              <a:gd name="connsiteY3" fmla="*/ 138777 h 145531"/>
              <a:gd name="connsiteX4" fmla="*/ 1780 w 10113"/>
              <a:gd name="connsiteY4" fmla="*/ 138777 h 145531"/>
              <a:gd name="connsiteX5" fmla="*/ 113 w 10113"/>
              <a:gd name="connsiteY5" fmla="*/ 133777 h 145531"/>
              <a:gd name="connsiteX6" fmla="*/ 4738 w 10113"/>
              <a:gd name="connsiteY6" fmla="*/ 51 h 145531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674 w 10109"/>
              <a:gd name="connsiteY0" fmla="*/ 170 h 145517"/>
              <a:gd name="connsiteX1" fmla="*/ 8302 w 10109"/>
              <a:gd name="connsiteY1" fmla="*/ 36 h 145517"/>
              <a:gd name="connsiteX2" fmla="*/ 8442 w 10109"/>
              <a:gd name="connsiteY2" fmla="*/ 133763 h 145517"/>
              <a:gd name="connsiteX3" fmla="*/ 10109 w 10109"/>
              <a:gd name="connsiteY3" fmla="*/ 138763 h 145517"/>
              <a:gd name="connsiteX4" fmla="*/ 1776 w 10109"/>
              <a:gd name="connsiteY4" fmla="*/ 138763 h 145517"/>
              <a:gd name="connsiteX5" fmla="*/ 109 w 10109"/>
              <a:gd name="connsiteY5" fmla="*/ 133763 h 145517"/>
              <a:gd name="connsiteX6" fmla="*/ 4674 w 10109"/>
              <a:gd name="connsiteY6" fmla="*/ 170 h 145517"/>
              <a:gd name="connsiteX0" fmla="*/ 3080 w 8515"/>
              <a:gd name="connsiteY0" fmla="*/ 170 h 145517"/>
              <a:gd name="connsiteX1" fmla="*/ 6708 w 8515"/>
              <a:gd name="connsiteY1" fmla="*/ 36 h 145517"/>
              <a:gd name="connsiteX2" fmla="*/ 6848 w 8515"/>
              <a:gd name="connsiteY2" fmla="*/ 133763 h 145517"/>
              <a:gd name="connsiteX3" fmla="*/ 8515 w 8515"/>
              <a:gd name="connsiteY3" fmla="*/ 138763 h 145517"/>
              <a:gd name="connsiteX4" fmla="*/ 182 w 8515"/>
              <a:gd name="connsiteY4" fmla="*/ 138763 h 145517"/>
              <a:gd name="connsiteX5" fmla="*/ 3080 w 8515"/>
              <a:gd name="connsiteY5" fmla="*/ 170 h 145517"/>
              <a:gd name="connsiteX0" fmla="*/ 3617 w 10000"/>
              <a:gd name="connsiteY0" fmla="*/ 12 h 9536"/>
              <a:gd name="connsiteX1" fmla="*/ 7878 w 10000"/>
              <a:gd name="connsiteY1" fmla="*/ 2 h 9536"/>
              <a:gd name="connsiteX2" fmla="*/ 8042 w 10000"/>
              <a:gd name="connsiteY2" fmla="*/ 9192 h 9536"/>
              <a:gd name="connsiteX3" fmla="*/ 10000 w 10000"/>
              <a:gd name="connsiteY3" fmla="*/ 9536 h 9536"/>
              <a:gd name="connsiteX4" fmla="*/ 214 w 10000"/>
              <a:gd name="connsiteY4" fmla="*/ 9536 h 9536"/>
              <a:gd name="connsiteX5" fmla="*/ 3617 w 10000"/>
              <a:gd name="connsiteY5" fmla="*/ 12 h 9536"/>
              <a:gd name="connsiteX0" fmla="*/ 3403 w 9786"/>
              <a:gd name="connsiteY0" fmla="*/ 13 h 10000"/>
              <a:gd name="connsiteX1" fmla="*/ 7664 w 9786"/>
              <a:gd name="connsiteY1" fmla="*/ 2 h 10000"/>
              <a:gd name="connsiteX2" fmla="*/ 7828 w 9786"/>
              <a:gd name="connsiteY2" fmla="*/ 9639 h 10000"/>
              <a:gd name="connsiteX3" fmla="*/ 9786 w 9786"/>
              <a:gd name="connsiteY3" fmla="*/ 10000 h 10000"/>
              <a:gd name="connsiteX4" fmla="*/ 0 w 9786"/>
              <a:gd name="connsiteY4" fmla="*/ 10000 h 10000"/>
              <a:gd name="connsiteX5" fmla="*/ 3403 w 9786"/>
              <a:gd name="connsiteY5" fmla="*/ 13 h 10000"/>
              <a:gd name="connsiteX0" fmla="*/ 494 w 7017"/>
              <a:gd name="connsiteY0" fmla="*/ 743 h 10730"/>
              <a:gd name="connsiteX1" fmla="*/ 4849 w 7017"/>
              <a:gd name="connsiteY1" fmla="*/ 732 h 10730"/>
              <a:gd name="connsiteX2" fmla="*/ 5016 w 7017"/>
              <a:gd name="connsiteY2" fmla="*/ 10369 h 10730"/>
              <a:gd name="connsiteX3" fmla="*/ 7017 w 7017"/>
              <a:gd name="connsiteY3" fmla="*/ 10730 h 10730"/>
              <a:gd name="connsiteX4" fmla="*/ 45 w 7017"/>
              <a:gd name="connsiteY4" fmla="*/ 10709 h 10730"/>
              <a:gd name="connsiteX5" fmla="*/ 494 w 7017"/>
              <a:gd name="connsiteY5" fmla="*/ 743 h 10730"/>
              <a:gd name="connsiteX0" fmla="*/ 521 w 9817"/>
              <a:gd name="connsiteY0" fmla="*/ 692 h 10000"/>
              <a:gd name="connsiteX1" fmla="*/ 6727 w 9817"/>
              <a:gd name="connsiteY1" fmla="*/ 682 h 10000"/>
              <a:gd name="connsiteX2" fmla="*/ 6965 w 9817"/>
              <a:gd name="connsiteY2" fmla="*/ 9664 h 10000"/>
              <a:gd name="connsiteX3" fmla="*/ 9817 w 9817"/>
              <a:gd name="connsiteY3" fmla="*/ 10000 h 10000"/>
              <a:gd name="connsiteX4" fmla="*/ 273 w 9817"/>
              <a:gd name="connsiteY4" fmla="*/ 9980 h 10000"/>
              <a:gd name="connsiteX5" fmla="*/ 521 w 9817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70 w 10039"/>
              <a:gd name="connsiteY0" fmla="*/ 695 h 10015"/>
              <a:gd name="connsiteX1" fmla="*/ 6891 w 10039"/>
              <a:gd name="connsiteY1" fmla="*/ 685 h 10015"/>
              <a:gd name="connsiteX2" fmla="*/ 7134 w 10039"/>
              <a:gd name="connsiteY2" fmla="*/ 9667 h 10015"/>
              <a:gd name="connsiteX3" fmla="*/ 10039 w 10039"/>
              <a:gd name="connsiteY3" fmla="*/ 10003 h 10015"/>
              <a:gd name="connsiteX4" fmla="*/ 217 w 10039"/>
              <a:gd name="connsiteY4" fmla="*/ 10015 h 10015"/>
              <a:gd name="connsiteX5" fmla="*/ 570 w 10039"/>
              <a:gd name="connsiteY5" fmla="*/ 695 h 10015"/>
              <a:gd name="connsiteX0" fmla="*/ 615 w 10084"/>
              <a:gd name="connsiteY0" fmla="*/ 695 h 10015"/>
              <a:gd name="connsiteX1" fmla="*/ 6936 w 10084"/>
              <a:gd name="connsiteY1" fmla="*/ 685 h 10015"/>
              <a:gd name="connsiteX2" fmla="*/ 7179 w 10084"/>
              <a:gd name="connsiteY2" fmla="*/ 9667 h 10015"/>
              <a:gd name="connsiteX3" fmla="*/ 10084 w 10084"/>
              <a:gd name="connsiteY3" fmla="*/ 10003 h 10015"/>
              <a:gd name="connsiteX4" fmla="*/ 262 w 10084"/>
              <a:gd name="connsiteY4" fmla="*/ 10015 h 10015"/>
              <a:gd name="connsiteX5" fmla="*/ 615 w 10084"/>
              <a:gd name="connsiteY5" fmla="*/ 695 h 10015"/>
              <a:gd name="connsiteX0" fmla="*/ 356 w 9825"/>
              <a:gd name="connsiteY0" fmla="*/ 695 h 10015"/>
              <a:gd name="connsiteX1" fmla="*/ 6677 w 9825"/>
              <a:gd name="connsiteY1" fmla="*/ 685 h 10015"/>
              <a:gd name="connsiteX2" fmla="*/ 6920 w 9825"/>
              <a:gd name="connsiteY2" fmla="*/ 9667 h 10015"/>
              <a:gd name="connsiteX3" fmla="*/ 9825 w 9825"/>
              <a:gd name="connsiteY3" fmla="*/ 10003 h 10015"/>
              <a:gd name="connsiteX4" fmla="*/ 3 w 9825"/>
              <a:gd name="connsiteY4" fmla="*/ 10015 h 10015"/>
              <a:gd name="connsiteX5" fmla="*/ 356 w 9825"/>
              <a:gd name="connsiteY5" fmla="*/ 695 h 10015"/>
              <a:gd name="connsiteX0" fmla="*/ 362 w 10000"/>
              <a:gd name="connsiteY0" fmla="*/ 10 h 9316"/>
              <a:gd name="connsiteX1" fmla="*/ 6796 w 10000"/>
              <a:gd name="connsiteY1" fmla="*/ 0 h 9316"/>
              <a:gd name="connsiteX2" fmla="*/ 7043 w 10000"/>
              <a:gd name="connsiteY2" fmla="*/ 8969 h 9316"/>
              <a:gd name="connsiteX3" fmla="*/ 10000 w 10000"/>
              <a:gd name="connsiteY3" fmla="*/ 9304 h 9316"/>
              <a:gd name="connsiteX4" fmla="*/ 3 w 10000"/>
              <a:gd name="connsiteY4" fmla="*/ 9316 h 9316"/>
              <a:gd name="connsiteX5" fmla="*/ 362 w 10000"/>
              <a:gd name="connsiteY5" fmla="*/ 10 h 9316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0 w 9998"/>
              <a:gd name="connsiteY0" fmla="*/ 11 h 10000"/>
              <a:gd name="connsiteX1" fmla="*/ 7099 w 9998"/>
              <a:gd name="connsiteY1" fmla="*/ 0 h 10000"/>
              <a:gd name="connsiteX2" fmla="*/ 7041 w 9998"/>
              <a:gd name="connsiteY2" fmla="*/ 9628 h 10000"/>
              <a:gd name="connsiteX3" fmla="*/ 9998 w 9998"/>
              <a:gd name="connsiteY3" fmla="*/ 9987 h 10000"/>
              <a:gd name="connsiteX4" fmla="*/ 1 w 9998"/>
              <a:gd name="connsiteY4" fmla="*/ 10000 h 10000"/>
              <a:gd name="connsiteX5" fmla="*/ 360 w 9998"/>
              <a:gd name="connsiteY5" fmla="*/ 11 h 10000"/>
              <a:gd name="connsiteX0" fmla="*/ 0 w 9640"/>
              <a:gd name="connsiteY0" fmla="*/ 11 h 10000"/>
              <a:gd name="connsiteX1" fmla="*/ 6740 w 9640"/>
              <a:gd name="connsiteY1" fmla="*/ 0 h 10000"/>
              <a:gd name="connsiteX2" fmla="*/ 6682 w 9640"/>
              <a:gd name="connsiteY2" fmla="*/ 9628 h 10000"/>
              <a:gd name="connsiteX3" fmla="*/ 9640 w 9640"/>
              <a:gd name="connsiteY3" fmla="*/ 9987 h 10000"/>
              <a:gd name="connsiteX4" fmla="*/ 302 w 9640"/>
              <a:gd name="connsiteY4" fmla="*/ 10000 h 10000"/>
              <a:gd name="connsiteX5" fmla="*/ 0 w 964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9991"/>
              <a:gd name="connsiteX1" fmla="*/ 7048 w 10056"/>
              <a:gd name="connsiteY1" fmla="*/ 0 h 9991"/>
              <a:gd name="connsiteX2" fmla="*/ 6988 w 10056"/>
              <a:gd name="connsiteY2" fmla="*/ 9628 h 9991"/>
              <a:gd name="connsiteX3" fmla="*/ 10056 w 10056"/>
              <a:gd name="connsiteY3" fmla="*/ 9987 h 9991"/>
              <a:gd name="connsiteX4" fmla="*/ 129 w 10056"/>
              <a:gd name="connsiteY4" fmla="*/ 9991 h 9991"/>
              <a:gd name="connsiteX5" fmla="*/ 0 w 10056"/>
              <a:gd name="connsiteY5" fmla="*/ 4 h 9991"/>
              <a:gd name="connsiteX0" fmla="*/ 0 w 10000"/>
              <a:gd name="connsiteY0" fmla="*/ 0 h 9996"/>
              <a:gd name="connsiteX1" fmla="*/ 6799 w 10000"/>
              <a:gd name="connsiteY1" fmla="*/ 3842 h 9996"/>
              <a:gd name="connsiteX2" fmla="*/ 6949 w 10000"/>
              <a:gd name="connsiteY2" fmla="*/ 9633 h 9996"/>
              <a:gd name="connsiteX3" fmla="*/ 10000 w 10000"/>
              <a:gd name="connsiteY3" fmla="*/ 9992 h 9996"/>
              <a:gd name="connsiteX4" fmla="*/ 128 w 10000"/>
              <a:gd name="connsiteY4" fmla="*/ 9996 h 9996"/>
              <a:gd name="connsiteX5" fmla="*/ 0 w 10000"/>
              <a:gd name="connsiteY5" fmla="*/ 0 h 9996"/>
              <a:gd name="connsiteX0" fmla="*/ 0 w 9895"/>
              <a:gd name="connsiteY0" fmla="*/ 11 h 6156"/>
              <a:gd name="connsiteX1" fmla="*/ 6694 w 9895"/>
              <a:gd name="connsiteY1" fmla="*/ 0 h 6156"/>
              <a:gd name="connsiteX2" fmla="*/ 6844 w 9895"/>
              <a:gd name="connsiteY2" fmla="*/ 5793 h 6156"/>
              <a:gd name="connsiteX3" fmla="*/ 9895 w 9895"/>
              <a:gd name="connsiteY3" fmla="*/ 6152 h 6156"/>
              <a:gd name="connsiteX4" fmla="*/ 23 w 9895"/>
              <a:gd name="connsiteY4" fmla="*/ 6156 h 6156"/>
              <a:gd name="connsiteX5" fmla="*/ 0 w 9895"/>
              <a:gd name="connsiteY5" fmla="*/ 11 h 6156"/>
              <a:gd name="connsiteX0" fmla="*/ 0 w 11007"/>
              <a:gd name="connsiteY0" fmla="*/ 7 h 10000"/>
              <a:gd name="connsiteX1" fmla="*/ 7772 w 11007"/>
              <a:gd name="connsiteY1" fmla="*/ 0 h 10000"/>
              <a:gd name="connsiteX2" fmla="*/ 7924 w 11007"/>
              <a:gd name="connsiteY2" fmla="*/ 9410 h 10000"/>
              <a:gd name="connsiteX3" fmla="*/ 11007 w 11007"/>
              <a:gd name="connsiteY3" fmla="*/ 9994 h 10000"/>
              <a:gd name="connsiteX4" fmla="*/ 1030 w 11007"/>
              <a:gd name="connsiteY4" fmla="*/ 10000 h 10000"/>
              <a:gd name="connsiteX5" fmla="*/ 0 w 11007"/>
              <a:gd name="connsiteY5" fmla="*/ 7 h 10000"/>
              <a:gd name="connsiteX0" fmla="*/ 0 w 11007"/>
              <a:gd name="connsiteY0" fmla="*/ 7 h 10000"/>
              <a:gd name="connsiteX1" fmla="*/ 7772 w 11007"/>
              <a:gd name="connsiteY1" fmla="*/ 0 h 10000"/>
              <a:gd name="connsiteX2" fmla="*/ 7924 w 11007"/>
              <a:gd name="connsiteY2" fmla="*/ 9410 h 10000"/>
              <a:gd name="connsiteX3" fmla="*/ 11007 w 11007"/>
              <a:gd name="connsiteY3" fmla="*/ 9994 h 10000"/>
              <a:gd name="connsiteX4" fmla="*/ 23 w 11007"/>
              <a:gd name="connsiteY4" fmla="*/ 10000 h 10000"/>
              <a:gd name="connsiteX5" fmla="*/ 0 w 11007"/>
              <a:gd name="connsiteY5" fmla="*/ 7 h 10000"/>
              <a:gd name="connsiteX0" fmla="*/ 76 w 10988"/>
              <a:gd name="connsiteY0" fmla="*/ 45 h 10000"/>
              <a:gd name="connsiteX1" fmla="*/ 7753 w 10988"/>
              <a:gd name="connsiteY1" fmla="*/ 0 h 10000"/>
              <a:gd name="connsiteX2" fmla="*/ 7905 w 10988"/>
              <a:gd name="connsiteY2" fmla="*/ 9410 h 10000"/>
              <a:gd name="connsiteX3" fmla="*/ 10988 w 10988"/>
              <a:gd name="connsiteY3" fmla="*/ 9994 h 10000"/>
              <a:gd name="connsiteX4" fmla="*/ 4 w 10988"/>
              <a:gd name="connsiteY4" fmla="*/ 10000 h 10000"/>
              <a:gd name="connsiteX5" fmla="*/ 76 w 10988"/>
              <a:gd name="connsiteY5" fmla="*/ 45 h 10000"/>
              <a:gd name="connsiteX0" fmla="*/ 16 w 10988"/>
              <a:gd name="connsiteY0" fmla="*/ 20 h 10000"/>
              <a:gd name="connsiteX1" fmla="*/ 7753 w 10988"/>
              <a:gd name="connsiteY1" fmla="*/ 0 h 10000"/>
              <a:gd name="connsiteX2" fmla="*/ 7905 w 10988"/>
              <a:gd name="connsiteY2" fmla="*/ 9410 h 10000"/>
              <a:gd name="connsiteX3" fmla="*/ 10988 w 10988"/>
              <a:gd name="connsiteY3" fmla="*/ 9994 h 10000"/>
              <a:gd name="connsiteX4" fmla="*/ 4 w 10988"/>
              <a:gd name="connsiteY4" fmla="*/ 10000 h 10000"/>
              <a:gd name="connsiteX5" fmla="*/ 16 w 10988"/>
              <a:gd name="connsiteY5" fmla="*/ 20 h 10000"/>
              <a:gd name="connsiteX0" fmla="*/ 16 w 10988"/>
              <a:gd name="connsiteY0" fmla="*/ 0 h 9980"/>
              <a:gd name="connsiteX1" fmla="*/ 7753 w 10988"/>
              <a:gd name="connsiteY1" fmla="*/ 0 h 9980"/>
              <a:gd name="connsiteX2" fmla="*/ 7905 w 10988"/>
              <a:gd name="connsiteY2" fmla="*/ 9390 h 9980"/>
              <a:gd name="connsiteX3" fmla="*/ 10988 w 10988"/>
              <a:gd name="connsiteY3" fmla="*/ 9974 h 9980"/>
              <a:gd name="connsiteX4" fmla="*/ 4 w 10988"/>
              <a:gd name="connsiteY4" fmla="*/ 9980 h 9980"/>
              <a:gd name="connsiteX5" fmla="*/ 16 w 10988"/>
              <a:gd name="connsiteY5" fmla="*/ 0 h 9980"/>
              <a:gd name="connsiteX0" fmla="*/ 0 w 9985"/>
              <a:gd name="connsiteY0" fmla="*/ 0 h 9994"/>
              <a:gd name="connsiteX1" fmla="*/ 7041 w 9985"/>
              <a:gd name="connsiteY1" fmla="*/ 0 h 9994"/>
              <a:gd name="connsiteX2" fmla="*/ 7179 w 9985"/>
              <a:gd name="connsiteY2" fmla="*/ 9409 h 9994"/>
              <a:gd name="connsiteX3" fmla="*/ 9985 w 9985"/>
              <a:gd name="connsiteY3" fmla="*/ 9994 h 9994"/>
              <a:gd name="connsiteX4" fmla="*/ 11 w 9985"/>
              <a:gd name="connsiteY4" fmla="*/ 9987 h 9994"/>
              <a:gd name="connsiteX5" fmla="*/ 0 w 9985"/>
              <a:gd name="connsiteY5" fmla="*/ 0 h 9994"/>
              <a:gd name="connsiteX0" fmla="*/ 0 w 10000"/>
              <a:gd name="connsiteY0" fmla="*/ 0 h 10000"/>
              <a:gd name="connsiteX1" fmla="*/ 7052 w 10000"/>
              <a:gd name="connsiteY1" fmla="*/ 0 h 10000"/>
              <a:gd name="connsiteX2" fmla="*/ 7190 w 10000"/>
              <a:gd name="connsiteY2" fmla="*/ 9415 h 10000"/>
              <a:gd name="connsiteX3" fmla="*/ 10000 w 10000"/>
              <a:gd name="connsiteY3" fmla="*/ 10000 h 10000"/>
              <a:gd name="connsiteX4" fmla="*/ 11 w 10000"/>
              <a:gd name="connsiteY4" fmla="*/ 9996 h 10000"/>
              <a:gd name="connsiteX5" fmla="*/ 0 w 10000"/>
              <a:gd name="connsiteY5" fmla="*/ 0 h 10000"/>
              <a:gd name="connsiteX0" fmla="*/ 35 w 10035"/>
              <a:gd name="connsiteY0" fmla="*/ 0 h 10009"/>
              <a:gd name="connsiteX1" fmla="*/ 7087 w 10035"/>
              <a:gd name="connsiteY1" fmla="*/ 0 h 10009"/>
              <a:gd name="connsiteX2" fmla="*/ 7225 w 10035"/>
              <a:gd name="connsiteY2" fmla="*/ 9415 h 10009"/>
              <a:gd name="connsiteX3" fmla="*/ 10035 w 10035"/>
              <a:gd name="connsiteY3" fmla="*/ 10000 h 10009"/>
              <a:gd name="connsiteX4" fmla="*/ 3 w 10035"/>
              <a:gd name="connsiteY4" fmla="*/ 10009 h 10009"/>
              <a:gd name="connsiteX5" fmla="*/ 35 w 10035"/>
              <a:gd name="connsiteY5" fmla="*/ 0 h 10009"/>
              <a:gd name="connsiteX0" fmla="*/ 0 w 10000"/>
              <a:gd name="connsiteY0" fmla="*/ 0 h 10000"/>
              <a:gd name="connsiteX1" fmla="*/ 7052 w 10000"/>
              <a:gd name="connsiteY1" fmla="*/ 0 h 10000"/>
              <a:gd name="connsiteX2" fmla="*/ 7190 w 10000"/>
              <a:gd name="connsiteY2" fmla="*/ 9415 h 10000"/>
              <a:gd name="connsiteX3" fmla="*/ 10000 w 10000"/>
              <a:gd name="connsiteY3" fmla="*/ 10000 h 10000"/>
              <a:gd name="connsiteX4" fmla="*/ 66 w 10000"/>
              <a:gd name="connsiteY4" fmla="*/ 9989 h 10000"/>
              <a:gd name="connsiteX5" fmla="*/ 0 w 10000"/>
              <a:gd name="connsiteY5" fmla="*/ 0 h 10000"/>
              <a:gd name="connsiteX0" fmla="*/ 0 w 10000"/>
              <a:gd name="connsiteY0" fmla="*/ 0 h 10002"/>
              <a:gd name="connsiteX1" fmla="*/ 7052 w 10000"/>
              <a:gd name="connsiteY1" fmla="*/ 0 h 10002"/>
              <a:gd name="connsiteX2" fmla="*/ 7190 w 10000"/>
              <a:gd name="connsiteY2" fmla="*/ 9415 h 10002"/>
              <a:gd name="connsiteX3" fmla="*/ 10000 w 10000"/>
              <a:gd name="connsiteY3" fmla="*/ 10000 h 10002"/>
              <a:gd name="connsiteX4" fmla="*/ 23 w 10000"/>
              <a:gd name="connsiteY4" fmla="*/ 10002 h 10002"/>
              <a:gd name="connsiteX5" fmla="*/ 0 w 10000"/>
              <a:gd name="connsiteY5" fmla="*/ 0 h 10002"/>
              <a:gd name="connsiteX0" fmla="*/ 164 w 10164"/>
              <a:gd name="connsiteY0" fmla="*/ 0 h 10000"/>
              <a:gd name="connsiteX1" fmla="*/ 7216 w 10164"/>
              <a:gd name="connsiteY1" fmla="*/ 0 h 10000"/>
              <a:gd name="connsiteX2" fmla="*/ 7354 w 10164"/>
              <a:gd name="connsiteY2" fmla="*/ 9415 h 10000"/>
              <a:gd name="connsiteX3" fmla="*/ 10164 w 10164"/>
              <a:gd name="connsiteY3" fmla="*/ 10000 h 10000"/>
              <a:gd name="connsiteX4" fmla="*/ 2 w 10164"/>
              <a:gd name="connsiteY4" fmla="*/ 9999 h 10000"/>
              <a:gd name="connsiteX5" fmla="*/ 164 w 10164"/>
              <a:gd name="connsiteY5" fmla="*/ 0 h 10000"/>
              <a:gd name="connsiteX0" fmla="*/ 163 w 10163"/>
              <a:gd name="connsiteY0" fmla="*/ 0 h 10000"/>
              <a:gd name="connsiteX1" fmla="*/ 7215 w 10163"/>
              <a:gd name="connsiteY1" fmla="*/ 0 h 10000"/>
              <a:gd name="connsiteX2" fmla="*/ 7353 w 10163"/>
              <a:gd name="connsiteY2" fmla="*/ 9415 h 10000"/>
              <a:gd name="connsiteX3" fmla="*/ 10163 w 10163"/>
              <a:gd name="connsiteY3" fmla="*/ 10000 h 10000"/>
              <a:gd name="connsiteX4" fmla="*/ 1 w 10163"/>
              <a:gd name="connsiteY4" fmla="*/ 9999 h 10000"/>
              <a:gd name="connsiteX5" fmla="*/ 163 w 10163"/>
              <a:gd name="connsiteY5" fmla="*/ 0 h 10000"/>
              <a:gd name="connsiteX0" fmla="*/ 0 w 10174"/>
              <a:gd name="connsiteY0" fmla="*/ 0 h 10000"/>
              <a:gd name="connsiteX1" fmla="*/ 7226 w 10174"/>
              <a:gd name="connsiteY1" fmla="*/ 0 h 10000"/>
              <a:gd name="connsiteX2" fmla="*/ 7364 w 10174"/>
              <a:gd name="connsiteY2" fmla="*/ 9415 h 10000"/>
              <a:gd name="connsiteX3" fmla="*/ 10174 w 10174"/>
              <a:gd name="connsiteY3" fmla="*/ 10000 h 10000"/>
              <a:gd name="connsiteX4" fmla="*/ 12 w 10174"/>
              <a:gd name="connsiteY4" fmla="*/ 9999 h 10000"/>
              <a:gd name="connsiteX5" fmla="*/ 0 w 10174"/>
              <a:gd name="connsiteY5" fmla="*/ 0 h 10000"/>
              <a:gd name="connsiteX0" fmla="*/ 0 w 10174"/>
              <a:gd name="connsiteY0" fmla="*/ 0 h 10000"/>
              <a:gd name="connsiteX1" fmla="*/ 7226 w 10174"/>
              <a:gd name="connsiteY1" fmla="*/ 0 h 10000"/>
              <a:gd name="connsiteX2" fmla="*/ 7364 w 10174"/>
              <a:gd name="connsiteY2" fmla="*/ 9415 h 10000"/>
              <a:gd name="connsiteX3" fmla="*/ 10174 w 10174"/>
              <a:gd name="connsiteY3" fmla="*/ 10000 h 10000"/>
              <a:gd name="connsiteX4" fmla="*/ 12 w 10174"/>
              <a:gd name="connsiteY4" fmla="*/ 9999 h 10000"/>
              <a:gd name="connsiteX5" fmla="*/ 0 w 10174"/>
              <a:gd name="connsiteY5" fmla="*/ 0 h 10000"/>
              <a:gd name="connsiteX0" fmla="*/ 0 w 10174"/>
              <a:gd name="connsiteY0" fmla="*/ 3 h 10003"/>
              <a:gd name="connsiteX1" fmla="*/ 7335 w 10174"/>
              <a:gd name="connsiteY1" fmla="*/ 0 h 10003"/>
              <a:gd name="connsiteX2" fmla="*/ 7364 w 10174"/>
              <a:gd name="connsiteY2" fmla="*/ 9418 h 10003"/>
              <a:gd name="connsiteX3" fmla="*/ 10174 w 10174"/>
              <a:gd name="connsiteY3" fmla="*/ 10003 h 10003"/>
              <a:gd name="connsiteX4" fmla="*/ 12 w 10174"/>
              <a:gd name="connsiteY4" fmla="*/ 10002 h 10003"/>
              <a:gd name="connsiteX5" fmla="*/ 0 w 10174"/>
              <a:gd name="connsiteY5" fmla="*/ 3 h 10003"/>
              <a:gd name="connsiteX0" fmla="*/ 0 w 10174"/>
              <a:gd name="connsiteY0" fmla="*/ 6 h 10006"/>
              <a:gd name="connsiteX1" fmla="*/ 7346 w 10174"/>
              <a:gd name="connsiteY1" fmla="*/ 0 h 10006"/>
              <a:gd name="connsiteX2" fmla="*/ 7364 w 10174"/>
              <a:gd name="connsiteY2" fmla="*/ 9421 h 10006"/>
              <a:gd name="connsiteX3" fmla="*/ 10174 w 10174"/>
              <a:gd name="connsiteY3" fmla="*/ 10006 h 10006"/>
              <a:gd name="connsiteX4" fmla="*/ 12 w 10174"/>
              <a:gd name="connsiteY4" fmla="*/ 10005 h 10006"/>
              <a:gd name="connsiteX5" fmla="*/ 0 w 10174"/>
              <a:gd name="connsiteY5" fmla="*/ 6 h 10006"/>
              <a:gd name="connsiteX0" fmla="*/ 0 w 10174"/>
              <a:gd name="connsiteY0" fmla="*/ 6 h 10006"/>
              <a:gd name="connsiteX1" fmla="*/ 7346 w 10174"/>
              <a:gd name="connsiteY1" fmla="*/ 0 h 10006"/>
              <a:gd name="connsiteX2" fmla="*/ 7364 w 10174"/>
              <a:gd name="connsiteY2" fmla="*/ 9421 h 10006"/>
              <a:gd name="connsiteX3" fmla="*/ 10174 w 10174"/>
              <a:gd name="connsiteY3" fmla="*/ 10006 h 10006"/>
              <a:gd name="connsiteX4" fmla="*/ 12 w 10174"/>
              <a:gd name="connsiteY4" fmla="*/ 10005 h 10006"/>
              <a:gd name="connsiteX5" fmla="*/ 0 w 10174"/>
              <a:gd name="connsiteY5" fmla="*/ 6 h 10006"/>
              <a:gd name="connsiteX0" fmla="*/ 0 w 10174"/>
              <a:gd name="connsiteY0" fmla="*/ 9 h 10009"/>
              <a:gd name="connsiteX1" fmla="*/ 7346 w 10174"/>
              <a:gd name="connsiteY1" fmla="*/ 0 h 10009"/>
              <a:gd name="connsiteX2" fmla="*/ 7364 w 10174"/>
              <a:gd name="connsiteY2" fmla="*/ 9424 h 10009"/>
              <a:gd name="connsiteX3" fmla="*/ 10174 w 10174"/>
              <a:gd name="connsiteY3" fmla="*/ 10009 h 10009"/>
              <a:gd name="connsiteX4" fmla="*/ 12 w 10174"/>
              <a:gd name="connsiteY4" fmla="*/ 10008 h 10009"/>
              <a:gd name="connsiteX5" fmla="*/ 0 w 10174"/>
              <a:gd name="connsiteY5" fmla="*/ 9 h 10009"/>
              <a:gd name="connsiteX0" fmla="*/ 0 w 10174"/>
              <a:gd name="connsiteY0" fmla="*/ 9 h 10009"/>
              <a:gd name="connsiteX1" fmla="*/ 7346 w 10174"/>
              <a:gd name="connsiteY1" fmla="*/ 0 h 10009"/>
              <a:gd name="connsiteX2" fmla="*/ 7364 w 10174"/>
              <a:gd name="connsiteY2" fmla="*/ 9424 h 10009"/>
              <a:gd name="connsiteX3" fmla="*/ 10174 w 10174"/>
              <a:gd name="connsiteY3" fmla="*/ 10009 h 10009"/>
              <a:gd name="connsiteX4" fmla="*/ 12 w 10174"/>
              <a:gd name="connsiteY4" fmla="*/ 10008 h 10009"/>
              <a:gd name="connsiteX5" fmla="*/ 0 w 10174"/>
              <a:gd name="connsiteY5" fmla="*/ 9 h 10009"/>
              <a:gd name="connsiteX0" fmla="*/ 0 w 10174"/>
              <a:gd name="connsiteY0" fmla="*/ 9 h 10009"/>
              <a:gd name="connsiteX1" fmla="*/ 7346 w 10174"/>
              <a:gd name="connsiteY1" fmla="*/ 0 h 10009"/>
              <a:gd name="connsiteX2" fmla="*/ 7364 w 10174"/>
              <a:gd name="connsiteY2" fmla="*/ 9424 h 10009"/>
              <a:gd name="connsiteX3" fmla="*/ 10174 w 10174"/>
              <a:gd name="connsiteY3" fmla="*/ 10009 h 10009"/>
              <a:gd name="connsiteX4" fmla="*/ 12 w 10174"/>
              <a:gd name="connsiteY4" fmla="*/ 10008 h 10009"/>
              <a:gd name="connsiteX5" fmla="*/ 0 w 10174"/>
              <a:gd name="connsiteY5" fmla="*/ 9 h 10009"/>
              <a:gd name="connsiteX0" fmla="*/ 0 w 10174"/>
              <a:gd name="connsiteY0" fmla="*/ 9 h 10009"/>
              <a:gd name="connsiteX1" fmla="*/ 7346 w 10174"/>
              <a:gd name="connsiteY1" fmla="*/ 0 h 10009"/>
              <a:gd name="connsiteX2" fmla="*/ 7364 w 10174"/>
              <a:gd name="connsiteY2" fmla="*/ 9424 h 10009"/>
              <a:gd name="connsiteX3" fmla="*/ 10174 w 10174"/>
              <a:gd name="connsiteY3" fmla="*/ 10009 h 10009"/>
              <a:gd name="connsiteX4" fmla="*/ 12 w 10174"/>
              <a:gd name="connsiteY4" fmla="*/ 10008 h 10009"/>
              <a:gd name="connsiteX5" fmla="*/ 0 w 10174"/>
              <a:gd name="connsiteY5" fmla="*/ 9 h 10009"/>
              <a:gd name="connsiteX0" fmla="*/ 550 w 10163"/>
              <a:gd name="connsiteY0" fmla="*/ 3 h 10009"/>
              <a:gd name="connsiteX1" fmla="*/ 7335 w 10163"/>
              <a:gd name="connsiteY1" fmla="*/ 0 h 10009"/>
              <a:gd name="connsiteX2" fmla="*/ 7353 w 10163"/>
              <a:gd name="connsiteY2" fmla="*/ 9424 h 10009"/>
              <a:gd name="connsiteX3" fmla="*/ 10163 w 10163"/>
              <a:gd name="connsiteY3" fmla="*/ 10009 h 10009"/>
              <a:gd name="connsiteX4" fmla="*/ 1 w 10163"/>
              <a:gd name="connsiteY4" fmla="*/ 10008 h 10009"/>
              <a:gd name="connsiteX5" fmla="*/ 550 w 10163"/>
              <a:gd name="connsiteY5" fmla="*/ 3 h 10009"/>
              <a:gd name="connsiteX0" fmla="*/ 550 w 10163"/>
              <a:gd name="connsiteY0" fmla="*/ 3 h 10009"/>
              <a:gd name="connsiteX1" fmla="*/ 7335 w 10163"/>
              <a:gd name="connsiteY1" fmla="*/ 0 h 10009"/>
              <a:gd name="connsiteX2" fmla="*/ 7353 w 10163"/>
              <a:gd name="connsiteY2" fmla="*/ 9424 h 10009"/>
              <a:gd name="connsiteX3" fmla="*/ 10163 w 10163"/>
              <a:gd name="connsiteY3" fmla="*/ 10009 h 10009"/>
              <a:gd name="connsiteX4" fmla="*/ 1 w 10163"/>
              <a:gd name="connsiteY4" fmla="*/ 10008 h 10009"/>
              <a:gd name="connsiteX5" fmla="*/ 550 w 10163"/>
              <a:gd name="connsiteY5" fmla="*/ 3 h 10009"/>
              <a:gd name="connsiteX0" fmla="*/ 550 w 10163"/>
              <a:gd name="connsiteY0" fmla="*/ 3 h 10009"/>
              <a:gd name="connsiteX1" fmla="*/ 7335 w 10163"/>
              <a:gd name="connsiteY1" fmla="*/ 0 h 10009"/>
              <a:gd name="connsiteX2" fmla="*/ 7353 w 10163"/>
              <a:gd name="connsiteY2" fmla="*/ 9424 h 10009"/>
              <a:gd name="connsiteX3" fmla="*/ 10163 w 10163"/>
              <a:gd name="connsiteY3" fmla="*/ 10009 h 10009"/>
              <a:gd name="connsiteX4" fmla="*/ 1 w 10163"/>
              <a:gd name="connsiteY4" fmla="*/ 10008 h 10009"/>
              <a:gd name="connsiteX5" fmla="*/ 550 w 10163"/>
              <a:gd name="connsiteY5" fmla="*/ 3 h 10009"/>
              <a:gd name="connsiteX0" fmla="*/ 0 w 9613"/>
              <a:gd name="connsiteY0" fmla="*/ 3 h 10009"/>
              <a:gd name="connsiteX1" fmla="*/ 6785 w 9613"/>
              <a:gd name="connsiteY1" fmla="*/ 0 h 10009"/>
              <a:gd name="connsiteX2" fmla="*/ 6803 w 9613"/>
              <a:gd name="connsiteY2" fmla="*/ 9424 h 10009"/>
              <a:gd name="connsiteX3" fmla="*/ 9613 w 9613"/>
              <a:gd name="connsiteY3" fmla="*/ 10009 h 10009"/>
              <a:gd name="connsiteX4" fmla="*/ 95 w 9613"/>
              <a:gd name="connsiteY4" fmla="*/ 9998 h 10009"/>
              <a:gd name="connsiteX5" fmla="*/ 0 w 9613"/>
              <a:gd name="connsiteY5" fmla="*/ 3 h 10009"/>
              <a:gd name="connsiteX0" fmla="*/ 0 w 10000"/>
              <a:gd name="connsiteY0" fmla="*/ 3 h 10000"/>
              <a:gd name="connsiteX1" fmla="*/ 7058 w 10000"/>
              <a:gd name="connsiteY1" fmla="*/ 0 h 10000"/>
              <a:gd name="connsiteX2" fmla="*/ 7077 w 10000"/>
              <a:gd name="connsiteY2" fmla="*/ 9416 h 10000"/>
              <a:gd name="connsiteX3" fmla="*/ 10000 w 10000"/>
              <a:gd name="connsiteY3" fmla="*/ 10000 h 10000"/>
              <a:gd name="connsiteX4" fmla="*/ 14 w 10000"/>
              <a:gd name="connsiteY4" fmla="*/ 9999 h 10000"/>
              <a:gd name="connsiteX5" fmla="*/ 0 w 10000"/>
              <a:gd name="connsiteY5" fmla="*/ 3 h 10000"/>
              <a:gd name="connsiteX0" fmla="*/ 0 w 10000"/>
              <a:gd name="connsiteY0" fmla="*/ 3 h 10000"/>
              <a:gd name="connsiteX1" fmla="*/ 7058 w 10000"/>
              <a:gd name="connsiteY1" fmla="*/ 0 h 10000"/>
              <a:gd name="connsiteX2" fmla="*/ 7077 w 10000"/>
              <a:gd name="connsiteY2" fmla="*/ 9416 h 10000"/>
              <a:gd name="connsiteX3" fmla="*/ 10000 w 10000"/>
              <a:gd name="connsiteY3" fmla="*/ 10000 h 10000"/>
              <a:gd name="connsiteX4" fmla="*/ 14 w 10000"/>
              <a:gd name="connsiteY4" fmla="*/ 9999 h 10000"/>
              <a:gd name="connsiteX5" fmla="*/ 0 w 10000"/>
              <a:gd name="connsiteY5" fmla="*/ 3 h 10000"/>
              <a:gd name="connsiteX0" fmla="*/ 18 w 10018"/>
              <a:gd name="connsiteY0" fmla="*/ 3 h 10000"/>
              <a:gd name="connsiteX1" fmla="*/ 7076 w 10018"/>
              <a:gd name="connsiteY1" fmla="*/ 0 h 10000"/>
              <a:gd name="connsiteX2" fmla="*/ 7095 w 10018"/>
              <a:gd name="connsiteY2" fmla="*/ 9416 h 10000"/>
              <a:gd name="connsiteX3" fmla="*/ 10018 w 10018"/>
              <a:gd name="connsiteY3" fmla="*/ 10000 h 10000"/>
              <a:gd name="connsiteX4" fmla="*/ 32 w 10018"/>
              <a:gd name="connsiteY4" fmla="*/ 9999 h 10000"/>
              <a:gd name="connsiteX5" fmla="*/ 18 w 10018"/>
              <a:gd name="connsiteY5" fmla="*/ 3 h 10000"/>
              <a:gd name="connsiteX0" fmla="*/ 0 w 10065"/>
              <a:gd name="connsiteY0" fmla="*/ 3 h 10000"/>
              <a:gd name="connsiteX1" fmla="*/ 7123 w 10065"/>
              <a:gd name="connsiteY1" fmla="*/ 0 h 10000"/>
              <a:gd name="connsiteX2" fmla="*/ 7142 w 10065"/>
              <a:gd name="connsiteY2" fmla="*/ 9416 h 10000"/>
              <a:gd name="connsiteX3" fmla="*/ 10065 w 10065"/>
              <a:gd name="connsiteY3" fmla="*/ 10000 h 10000"/>
              <a:gd name="connsiteX4" fmla="*/ 79 w 10065"/>
              <a:gd name="connsiteY4" fmla="*/ 9999 h 10000"/>
              <a:gd name="connsiteX5" fmla="*/ 0 w 10065"/>
              <a:gd name="connsiteY5" fmla="*/ 3 h 10000"/>
              <a:gd name="connsiteX0" fmla="*/ 0 w 10065"/>
              <a:gd name="connsiteY0" fmla="*/ 3 h 10000"/>
              <a:gd name="connsiteX1" fmla="*/ 7123 w 10065"/>
              <a:gd name="connsiteY1" fmla="*/ 0 h 10000"/>
              <a:gd name="connsiteX2" fmla="*/ 7142 w 10065"/>
              <a:gd name="connsiteY2" fmla="*/ 9416 h 10000"/>
              <a:gd name="connsiteX3" fmla="*/ 10065 w 10065"/>
              <a:gd name="connsiteY3" fmla="*/ 10000 h 10000"/>
              <a:gd name="connsiteX4" fmla="*/ 79 w 10065"/>
              <a:gd name="connsiteY4" fmla="*/ 9999 h 10000"/>
              <a:gd name="connsiteX5" fmla="*/ 0 w 10065"/>
              <a:gd name="connsiteY5" fmla="*/ 3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65" h="10000">
                <a:moveTo>
                  <a:pt x="0" y="3"/>
                </a:moveTo>
                <a:lnTo>
                  <a:pt x="7123" y="0"/>
                </a:lnTo>
                <a:cubicBezTo>
                  <a:pt x="7114" y="2528"/>
                  <a:pt x="7133" y="8825"/>
                  <a:pt x="7142" y="9416"/>
                </a:cubicBezTo>
                <a:cubicBezTo>
                  <a:pt x="7117" y="9743"/>
                  <a:pt x="8449" y="10000"/>
                  <a:pt x="10065" y="10000"/>
                </a:cubicBezTo>
                <a:lnTo>
                  <a:pt x="79" y="9999"/>
                </a:lnTo>
                <a:cubicBezTo>
                  <a:pt x="7" y="7401"/>
                  <a:pt x="15" y="1749"/>
                  <a:pt x="0" y="3"/>
                </a:cubicBezTo>
                <a:close/>
              </a:path>
            </a:pathLst>
          </a:custGeom>
          <a:solidFill>
            <a:srgbClr val="65AA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50"/>
          </a:p>
        </p:txBody>
      </p:sp>
    </p:spTree>
    <p:extLst>
      <p:ext uri="{BB962C8B-B14F-4D97-AF65-F5344CB8AC3E}">
        <p14:creationId xmlns:p14="http://schemas.microsoft.com/office/powerpoint/2010/main" val="175225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ystematic Review / Meta-analys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lowchart: Stored Data 4">
            <a:extLst>
              <a:ext uri="{FF2B5EF4-FFF2-40B4-BE49-F238E27FC236}">
                <a16:creationId xmlns:a16="http://schemas.microsoft.com/office/drawing/2014/main" id="{6750A1AE-34CF-C798-885B-4AD2785F8297}"/>
              </a:ext>
            </a:extLst>
          </p:cNvPr>
          <p:cNvSpPr/>
          <p:nvPr userDrawn="1"/>
        </p:nvSpPr>
        <p:spPr>
          <a:xfrm rot="5400000">
            <a:off x="5284491" y="-4795876"/>
            <a:ext cx="1614236" cy="12214771"/>
          </a:xfrm>
          <a:custGeom>
            <a:avLst/>
            <a:gdLst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89795 h 103750"/>
              <a:gd name="connsiteX1" fmla="*/ 8293 w 10000"/>
              <a:gd name="connsiteY1" fmla="*/ 0 h 103750"/>
              <a:gd name="connsiteX2" fmla="*/ 8333 w 10000"/>
              <a:gd name="connsiteY2" fmla="*/ 94795 h 103750"/>
              <a:gd name="connsiteX3" fmla="*/ 10000 w 10000"/>
              <a:gd name="connsiteY3" fmla="*/ 99795 h 103750"/>
              <a:gd name="connsiteX4" fmla="*/ 1667 w 10000"/>
              <a:gd name="connsiteY4" fmla="*/ 99795 h 103750"/>
              <a:gd name="connsiteX5" fmla="*/ 0 w 10000"/>
              <a:gd name="connsiteY5" fmla="*/ 94795 h 103750"/>
              <a:gd name="connsiteX6" fmla="*/ 1667 w 10000"/>
              <a:gd name="connsiteY6" fmla="*/ 89795 h 10375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5639 w 10161"/>
              <a:gd name="connsiteY0" fmla="*/ 18392 h 112308"/>
              <a:gd name="connsiteX1" fmla="*/ 8672 w 10161"/>
              <a:gd name="connsiteY1" fmla="*/ 5059 h 112308"/>
              <a:gd name="connsiteX2" fmla="*/ 8494 w 10161"/>
              <a:gd name="connsiteY2" fmla="*/ 103121 h 112308"/>
              <a:gd name="connsiteX3" fmla="*/ 10161 w 10161"/>
              <a:gd name="connsiteY3" fmla="*/ 108121 h 112308"/>
              <a:gd name="connsiteX4" fmla="*/ 1828 w 10161"/>
              <a:gd name="connsiteY4" fmla="*/ 108121 h 112308"/>
              <a:gd name="connsiteX5" fmla="*/ 161 w 10161"/>
              <a:gd name="connsiteY5" fmla="*/ 103121 h 112308"/>
              <a:gd name="connsiteX6" fmla="*/ 5639 w 10161"/>
              <a:gd name="connsiteY6" fmla="*/ 18392 h 112308"/>
              <a:gd name="connsiteX0" fmla="*/ 5639 w 10161"/>
              <a:gd name="connsiteY0" fmla="*/ 48998 h 145481"/>
              <a:gd name="connsiteX1" fmla="*/ 8354 w 10161"/>
              <a:gd name="connsiteY1" fmla="*/ 0 h 145481"/>
              <a:gd name="connsiteX2" fmla="*/ 8494 w 10161"/>
              <a:gd name="connsiteY2" fmla="*/ 133727 h 145481"/>
              <a:gd name="connsiteX3" fmla="*/ 10161 w 10161"/>
              <a:gd name="connsiteY3" fmla="*/ 138727 h 145481"/>
              <a:gd name="connsiteX4" fmla="*/ 1828 w 10161"/>
              <a:gd name="connsiteY4" fmla="*/ 138727 h 145481"/>
              <a:gd name="connsiteX5" fmla="*/ 161 w 10161"/>
              <a:gd name="connsiteY5" fmla="*/ 133727 h 145481"/>
              <a:gd name="connsiteX6" fmla="*/ 5639 w 10161"/>
              <a:gd name="connsiteY6" fmla="*/ 48998 h 145481"/>
              <a:gd name="connsiteX0" fmla="*/ 4738 w 10113"/>
              <a:gd name="connsiteY0" fmla="*/ 13812 h 159292"/>
              <a:gd name="connsiteX1" fmla="*/ 8306 w 10113"/>
              <a:gd name="connsiteY1" fmla="*/ 13811 h 159292"/>
              <a:gd name="connsiteX2" fmla="*/ 8446 w 10113"/>
              <a:gd name="connsiteY2" fmla="*/ 147538 h 159292"/>
              <a:gd name="connsiteX3" fmla="*/ 10113 w 10113"/>
              <a:gd name="connsiteY3" fmla="*/ 152538 h 159292"/>
              <a:gd name="connsiteX4" fmla="*/ 1780 w 10113"/>
              <a:gd name="connsiteY4" fmla="*/ 152538 h 159292"/>
              <a:gd name="connsiteX5" fmla="*/ 113 w 10113"/>
              <a:gd name="connsiteY5" fmla="*/ 147538 h 159292"/>
              <a:gd name="connsiteX6" fmla="*/ 4738 w 10113"/>
              <a:gd name="connsiteY6" fmla="*/ 13812 h 159292"/>
              <a:gd name="connsiteX0" fmla="*/ 4738 w 10113"/>
              <a:gd name="connsiteY0" fmla="*/ 2870 h 148350"/>
              <a:gd name="connsiteX1" fmla="*/ 8306 w 10113"/>
              <a:gd name="connsiteY1" fmla="*/ 2869 h 148350"/>
              <a:gd name="connsiteX2" fmla="*/ 8446 w 10113"/>
              <a:gd name="connsiteY2" fmla="*/ 136596 h 148350"/>
              <a:gd name="connsiteX3" fmla="*/ 10113 w 10113"/>
              <a:gd name="connsiteY3" fmla="*/ 141596 h 148350"/>
              <a:gd name="connsiteX4" fmla="*/ 1780 w 10113"/>
              <a:gd name="connsiteY4" fmla="*/ 141596 h 148350"/>
              <a:gd name="connsiteX5" fmla="*/ 113 w 10113"/>
              <a:gd name="connsiteY5" fmla="*/ 136596 h 148350"/>
              <a:gd name="connsiteX6" fmla="*/ 4738 w 10113"/>
              <a:gd name="connsiteY6" fmla="*/ 2870 h 148350"/>
              <a:gd name="connsiteX0" fmla="*/ 4738 w 10113"/>
              <a:gd name="connsiteY0" fmla="*/ 51 h 145531"/>
              <a:gd name="connsiteX1" fmla="*/ 8306 w 10113"/>
              <a:gd name="connsiteY1" fmla="*/ 50 h 145531"/>
              <a:gd name="connsiteX2" fmla="*/ 8446 w 10113"/>
              <a:gd name="connsiteY2" fmla="*/ 133777 h 145531"/>
              <a:gd name="connsiteX3" fmla="*/ 10113 w 10113"/>
              <a:gd name="connsiteY3" fmla="*/ 138777 h 145531"/>
              <a:gd name="connsiteX4" fmla="*/ 1780 w 10113"/>
              <a:gd name="connsiteY4" fmla="*/ 138777 h 145531"/>
              <a:gd name="connsiteX5" fmla="*/ 113 w 10113"/>
              <a:gd name="connsiteY5" fmla="*/ 133777 h 145531"/>
              <a:gd name="connsiteX6" fmla="*/ 4738 w 10113"/>
              <a:gd name="connsiteY6" fmla="*/ 51 h 145531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674 w 10109"/>
              <a:gd name="connsiteY0" fmla="*/ 170 h 145517"/>
              <a:gd name="connsiteX1" fmla="*/ 8302 w 10109"/>
              <a:gd name="connsiteY1" fmla="*/ 36 h 145517"/>
              <a:gd name="connsiteX2" fmla="*/ 8442 w 10109"/>
              <a:gd name="connsiteY2" fmla="*/ 133763 h 145517"/>
              <a:gd name="connsiteX3" fmla="*/ 10109 w 10109"/>
              <a:gd name="connsiteY3" fmla="*/ 138763 h 145517"/>
              <a:gd name="connsiteX4" fmla="*/ 1776 w 10109"/>
              <a:gd name="connsiteY4" fmla="*/ 138763 h 145517"/>
              <a:gd name="connsiteX5" fmla="*/ 109 w 10109"/>
              <a:gd name="connsiteY5" fmla="*/ 133763 h 145517"/>
              <a:gd name="connsiteX6" fmla="*/ 4674 w 10109"/>
              <a:gd name="connsiteY6" fmla="*/ 170 h 145517"/>
              <a:gd name="connsiteX0" fmla="*/ 3080 w 8515"/>
              <a:gd name="connsiteY0" fmla="*/ 170 h 145517"/>
              <a:gd name="connsiteX1" fmla="*/ 6708 w 8515"/>
              <a:gd name="connsiteY1" fmla="*/ 36 h 145517"/>
              <a:gd name="connsiteX2" fmla="*/ 6848 w 8515"/>
              <a:gd name="connsiteY2" fmla="*/ 133763 h 145517"/>
              <a:gd name="connsiteX3" fmla="*/ 8515 w 8515"/>
              <a:gd name="connsiteY3" fmla="*/ 138763 h 145517"/>
              <a:gd name="connsiteX4" fmla="*/ 182 w 8515"/>
              <a:gd name="connsiteY4" fmla="*/ 138763 h 145517"/>
              <a:gd name="connsiteX5" fmla="*/ 3080 w 8515"/>
              <a:gd name="connsiteY5" fmla="*/ 170 h 145517"/>
              <a:gd name="connsiteX0" fmla="*/ 3617 w 10000"/>
              <a:gd name="connsiteY0" fmla="*/ 12 h 9536"/>
              <a:gd name="connsiteX1" fmla="*/ 7878 w 10000"/>
              <a:gd name="connsiteY1" fmla="*/ 2 h 9536"/>
              <a:gd name="connsiteX2" fmla="*/ 8042 w 10000"/>
              <a:gd name="connsiteY2" fmla="*/ 9192 h 9536"/>
              <a:gd name="connsiteX3" fmla="*/ 10000 w 10000"/>
              <a:gd name="connsiteY3" fmla="*/ 9536 h 9536"/>
              <a:gd name="connsiteX4" fmla="*/ 214 w 10000"/>
              <a:gd name="connsiteY4" fmla="*/ 9536 h 9536"/>
              <a:gd name="connsiteX5" fmla="*/ 3617 w 10000"/>
              <a:gd name="connsiteY5" fmla="*/ 12 h 9536"/>
              <a:gd name="connsiteX0" fmla="*/ 3403 w 9786"/>
              <a:gd name="connsiteY0" fmla="*/ 13 h 10000"/>
              <a:gd name="connsiteX1" fmla="*/ 7664 w 9786"/>
              <a:gd name="connsiteY1" fmla="*/ 2 h 10000"/>
              <a:gd name="connsiteX2" fmla="*/ 7828 w 9786"/>
              <a:gd name="connsiteY2" fmla="*/ 9639 h 10000"/>
              <a:gd name="connsiteX3" fmla="*/ 9786 w 9786"/>
              <a:gd name="connsiteY3" fmla="*/ 10000 h 10000"/>
              <a:gd name="connsiteX4" fmla="*/ 0 w 9786"/>
              <a:gd name="connsiteY4" fmla="*/ 10000 h 10000"/>
              <a:gd name="connsiteX5" fmla="*/ 3403 w 9786"/>
              <a:gd name="connsiteY5" fmla="*/ 13 h 10000"/>
              <a:gd name="connsiteX0" fmla="*/ 494 w 7017"/>
              <a:gd name="connsiteY0" fmla="*/ 743 h 10730"/>
              <a:gd name="connsiteX1" fmla="*/ 4849 w 7017"/>
              <a:gd name="connsiteY1" fmla="*/ 732 h 10730"/>
              <a:gd name="connsiteX2" fmla="*/ 5016 w 7017"/>
              <a:gd name="connsiteY2" fmla="*/ 10369 h 10730"/>
              <a:gd name="connsiteX3" fmla="*/ 7017 w 7017"/>
              <a:gd name="connsiteY3" fmla="*/ 10730 h 10730"/>
              <a:gd name="connsiteX4" fmla="*/ 45 w 7017"/>
              <a:gd name="connsiteY4" fmla="*/ 10709 h 10730"/>
              <a:gd name="connsiteX5" fmla="*/ 494 w 7017"/>
              <a:gd name="connsiteY5" fmla="*/ 743 h 10730"/>
              <a:gd name="connsiteX0" fmla="*/ 521 w 9817"/>
              <a:gd name="connsiteY0" fmla="*/ 692 h 10000"/>
              <a:gd name="connsiteX1" fmla="*/ 6727 w 9817"/>
              <a:gd name="connsiteY1" fmla="*/ 682 h 10000"/>
              <a:gd name="connsiteX2" fmla="*/ 6965 w 9817"/>
              <a:gd name="connsiteY2" fmla="*/ 9664 h 10000"/>
              <a:gd name="connsiteX3" fmla="*/ 9817 w 9817"/>
              <a:gd name="connsiteY3" fmla="*/ 10000 h 10000"/>
              <a:gd name="connsiteX4" fmla="*/ 273 w 9817"/>
              <a:gd name="connsiteY4" fmla="*/ 9980 h 10000"/>
              <a:gd name="connsiteX5" fmla="*/ 521 w 9817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70 w 10039"/>
              <a:gd name="connsiteY0" fmla="*/ 695 h 10015"/>
              <a:gd name="connsiteX1" fmla="*/ 6891 w 10039"/>
              <a:gd name="connsiteY1" fmla="*/ 685 h 10015"/>
              <a:gd name="connsiteX2" fmla="*/ 7134 w 10039"/>
              <a:gd name="connsiteY2" fmla="*/ 9667 h 10015"/>
              <a:gd name="connsiteX3" fmla="*/ 10039 w 10039"/>
              <a:gd name="connsiteY3" fmla="*/ 10003 h 10015"/>
              <a:gd name="connsiteX4" fmla="*/ 217 w 10039"/>
              <a:gd name="connsiteY4" fmla="*/ 10015 h 10015"/>
              <a:gd name="connsiteX5" fmla="*/ 570 w 10039"/>
              <a:gd name="connsiteY5" fmla="*/ 695 h 10015"/>
              <a:gd name="connsiteX0" fmla="*/ 615 w 10084"/>
              <a:gd name="connsiteY0" fmla="*/ 695 h 10015"/>
              <a:gd name="connsiteX1" fmla="*/ 6936 w 10084"/>
              <a:gd name="connsiteY1" fmla="*/ 685 h 10015"/>
              <a:gd name="connsiteX2" fmla="*/ 7179 w 10084"/>
              <a:gd name="connsiteY2" fmla="*/ 9667 h 10015"/>
              <a:gd name="connsiteX3" fmla="*/ 10084 w 10084"/>
              <a:gd name="connsiteY3" fmla="*/ 10003 h 10015"/>
              <a:gd name="connsiteX4" fmla="*/ 262 w 10084"/>
              <a:gd name="connsiteY4" fmla="*/ 10015 h 10015"/>
              <a:gd name="connsiteX5" fmla="*/ 615 w 10084"/>
              <a:gd name="connsiteY5" fmla="*/ 695 h 10015"/>
              <a:gd name="connsiteX0" fmla="*/ 356 w 9825"/>
              <a:gd name="connsiteY0" fmla="*/ 695 h 10015"/>
              <a:gd name="connsiteX1" fmla="*/ 6677 w 9825"/>
              <a:gd name="connsiteY1" fmla="*/ 685 h 10015"/>
              <a:gd name="connsiteX2" fmla="*/ 6920 w 9825"/>
              <a:gd name="connsiteY2" fmla="*/ 9667 h 10015"/>
              <a:gd name="connsiteX3" fmla="*/ 9825 w 9825"/>
              <a:gd name="connsiteY3" fmla="*/ 10003 h 10015"/>
              <a:gd name="connsiteX4" fmla="*/ 3 w 9825"/>
              <a:gd name="connsiteY4" fmla="*/ 10015 h 10015"/>
              <a:gd name="connsiteX5" fmla="*/ 356 w 9825"/>
              <a:gd name="connsiteY5" fmla="*/ 695 h 10015"/>
              <a:gd name="connsiteX0" fmla="*/ 362 w 10000"/>
              <a:gd name="connsiteY0" fmla="*/ 10 h 9316"/>
              <a:gd name="connsiteX1" fmla="*/ 6796 w 10000"/>
              <a:gd name="connsiteY1" fmla="*/ 0 h 9316"/>
              <a:gd name="connsiteX2" fmla="*/ 7043 w 10000"/>
              <a:gd name="connsiteY2" fmla="*/ 8969 h 9316"/>
              <a:gd name="connsiteX3" fmla="*/ 10000 w 10000"/>
              <a:gd name="connsiteY3" fmla="*/ 9304 h 9316"/>
              <a:gd name="connsiteX4" fmla="*/ 3 w 10000"/>
              <a:gd name="connsiteY4" fmla="*/ 9316 h 9316"/>
              <a:gd name="connsiteX5" fmla="*/ 362 w 10000"/>
              <a:gd name="connsiteY5" fmla="*/ 10 h 9316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0 w 9998"/>
              <a:gd name="connsiteY0" fmla="*/ 11 h 10000"/>
              <a:gd name="connsiteX1" fmla="*/ 7099 w 9998"/>
              <a:gd name="connsiteY1" fmla="*/ 0 h 10000"/>
              <a:gd name="connsiteX2" fmla="*/ 7041 w 9998"/>
              <a:gd name="connsiteY2" fmla="*/ 9628 h 10000"/>
              <a:gd name="connsiteX3" fmla="*/ 9998 w 9998"/>
              <a:gd name="connsiteY3" fmla="*/ 9987 h 10000"/>
              <a:gd name="connsiteX4" fmla="*/ 1 w 9998"/>
              <a:gd name="connsiteY4" fmla="*/ 10000 h 10000"/>
              <a:gd name="connsiteX5" fmla="*/ 360 w 9998"/>
              <a:gd name="connsiteY5" fmla="*/ 11 h 10000"/>
              <a:gd name="connsiteX0" fmla="*/ 0 w 9640"/>
              <a:gd name="connsiteY0" fmla="*/ 11 h 10000"/>
              <a:gd name="connsiteX1" fmla="*/ 6740 w 9640"/>
              <a:gd name="connsiteY1" fmla="*/ 0 h 10000"/>
              <a:gd name="connsiteX2" fmla="*/ 6682 w 9640"/>
              <a:gd name="connsiteY2" fmla="*/ 9628 h 10000"/>
              <a:gd name="connsiteX3" fmla="*/ 9640 w 9640"/>
              <a:gd name="connsiteY3" fmla="*/ 9987 h 10000"/>
              <a:gd name="connsiteX4" fmla="*/ 302 w 9640"/>
              <a:gd name="connsiteY4" fmla="*/ 10000 h 10000"/>
              <a:gd name="connsiteX5" fmla="*/ 0 w 964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9991"/>
              <a:gd name="connsiteX1" fmla="*/ 7048 w 10056"/>
              <a:gd name="connsiteY1" fmla="*/ 0 h 9991"/>
              <a:gd name="connsiteX2" fmla="*/ 6988 w 10056"/>
              <a:gd name="connsiteY2" fmla="*/ 9628 h 9991"/>
              <a:gd name="connsiteX3" fmla="*/ 10056 w 10056"/>
              <a:gd name="connsiteY3" fmla="*/ 9987 h 9991"/>
              <a:gd name="connsiteX4" fmla="*/ 129 w 10056"/>
              <a:gd name="connsiteY4" fmla="*/ 9991 h 9991"/>
              <a:gd name="connsiteX5" fmla="*/ 0 w 10056"/>
              <a:gd name="connsiteY5" fmla="*/ 4 h 9991"/>
              <a:gd name="connsiteX0" fmla="*/ 0 w 10000"/>
              <a:gd name="connsiteY0" fmla="*/ 4 h 9996"/>
              <a:gd name="connsiteX1" fmla="*/ 7009 w 10000"/>
              <a:gd name="connsiteY1" fmla="*/ 0 h 9996"/>
              <a:gd name="connsiteX2" fmla="*/ 6949 w 10000"/>
              <a:gd name="connsiteY2" fmla="*/ 9637 h 9996"/>
              <a:gd name="connsiteX3" fmla="*/ 10000 w 10000"/>
              <a:gd name="connsiteY3" fmla="*/ 9996 h 9996"/>
              <a:gd name="connsiteX4" fmla="*/ 128 w 10000"/>
              <a:gd name="connsiteY4" fmla="*/ 9992 h 9996"/>
              <a:gd name="connsiteX5" fmla="*/ 0 w 10000"/>
              <a:gd name="connsiteY5" fmla="*/ 4 h 9996"/>
              <a:gd name="connsiteX0" fmla="*/ 0 w 10000"/>
              <a:gd name="connsiteY0" fmla="*/ 4 h 10000"/>
              <a:gd name="connsiteX1" fmla="*/ 7009 w 10000"/>
              <a:gd name="connsiteY1" fmla="*/ 0 h 10000"/>
              <a:gd name="connsiteX2" fmla="*/ 6949 w 10000"/>
              <a:gd name="connsiteY2" fmla="*/ 9641 h 10000"/>
              <a:gd name="connsiteX3" fmla="*/ 10000 w 10000"/>
              <a:gd name="connsiteY3" fmla="*/ 10000 h 10000"/>
              <a:gd name="connsiteX4" fmla="*/ 128 w 10000"/>
              <a:gd name="connsiteY4" fmla="*/ 9996 h 10000"/>
              <a:gd name="connsiteX5" fmla="*/ 0 w 10000"/>
              <a:gd name="connsiteY5" fmla="*/ 4 h 10000"/>
              <a:gd name="connsiteX0" fmla="*/ 0 w 10000"/>
              <a:gd name="connsiteY0" fmla="*/ 4 h 10000"/>
              <a:gd name="connsiteX1" fmla="*/ 7009 w 10000"/>
              <a:gd name="connsiteY1" fmla="*/ 0 h 10000"/>
              <a:gd name="connsiteX2" fmla="*/ 6949 w 10000"/>
              <a:gd name="connsiteY2" fmla="*/ 9641 h 10000"/>
              <a:gd name="connsiteX3" fmla="*/ 10000 w 10000"/>
              <a:gd name="connsiteY3" fmla="*/ 10000 h 10000"/>
              <a:gd name="connsiteX4" fmla="*/ 128 w 10000"/>
              <a:gd name="connsiteY4" fmla="*/ 9996 h 10000"/>
              <a:gd name="connsiteX5" fmla="*/ 0 w 10000"/>
              <a:gd name="connsiteY5" fmla="*/ 4 h 10000"/>
              <a:gd name="connsiteX0" fmla="*/ 0 w 10000"/>
              <a:gd name="connsiteY0" fmla="*/ 4 h 10000"/>
              <a:gd name="connsiteX1" fmla="*/ 7009 w 10000"/>
              <a:gd name="connsiteY1" fmla="*/ 0 h 10000"/>
              <a:gd name="connsiteX2" fmla="*/ 6949 w 10000"/>
              <a:gd name="connsiteY2" fmla="*/ 9641 h 10000"/>
              <a:gd name="connsiteX3" fmla="*/ 10000 w 10000"/>
              <a:gd name="connsiteY3" fmla="*/ 10000 h 10000"/>
              <a:gd name="connsiteX4" fmla="*/ 128 w 10000"/>
              <a:gd name="connsiteY4" fmla="*/ 9996 h 10000"/>
              <a:gd name="connsiteX5" fmla="*/ 0 w 10000"/>
              <a:gd name="connsiteY5" fmla="*/ 4 h 10000"/>
              <a:gd name="connsiteX0" fmla="*/ 0 w 10000"/>
              <a:gd name="connsiteY0" fmla="*/ 4 h 10004"/>
              <a:gd name="connsiteX1" fmla="*/ 7009 w 10000"/>
              <a:gd name="connsiteY1" fmla="*/ 0 h 10004"/>
              <a:gd name="connsiteX2" fmla="*/ 6949 w 10000"/>
              <a:gd name="connsiteY2" fmla="*/ 9641 h 10004"/>
              <a:gd name="connsiteX3" fmla="*/ 10000 w 10000"/>
              <a:gd name="connsiteY3" fmla="*/ 10000 h 10004"/>
              <a:gd name="connsiteX4" fmla="*/ 128 w 10000"/>
              <a:gd name="connsiteY4" fmla="*/ 10004 h 10004"/>
              <a:gd name="connsiteX5" fmla="*/ 0 w 10000"/>
              <a:gd name="connsiteY5" fmla="*/ 4 h 100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04">
                <a:moveTo>
                  <a:pt x="0" y="4"/>
                </a:moveTo>
                <a:lnTo>
                  <a:pt x="7009" y="0"/>
                </a:lnTo>
                <a:cubicBezTo>
                  <a:pt x="6847" y="1556"/>
                  <a:pt x="6821" y="9283"/>
                  <a:pt x="6949" y="9641"/>
                </a:cubicBezTo>
                <a:cubicBezTo>
                  <a:pt x="6923" y="9843"/>
                  <a:pt x="8314" y="10000"/>
                  <a:pt x="10000" y="10000"/>
                </a:cubicBezTo>
                <a:lnTo>
                  <a:pt x="128" y="10004"/>
                </a:lnTo>
                <a:cubicBezTo>
                  <a:pt x="97" y="8408"/>
                  <a:pt x="98" y="1073"/>
                  <a:pt x="0" y="4"/>
                </a:cubicBezTo>
                <a:close/>
              </a:path>
            </a:pathLst>
          </a:custGeom>
          <a:solidFill>
            <a:srgbClr val="860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50" dirty="0"/>
          </a:p>
        </p:txBody>
      </p:sp>
      <p:sp>
        <p:nvSpPr>
          <p:cNvPr id="5" name="Flowchart: Stored Data 4">
            <a:extLst>
              <a:ext uri="{FF2B5EF4-FFF2-40B4-BE49-F238E27FC236}">
                <a16:creationId xmlns:a16="http://schemas.microsoft.com/office/drawing/2014/main" id="{D150C2D2-09E4-F78B-7FA6-F42DD5FA59F4}"/>
              </a:ext>
            </a:extLst>
          </p:cNvPr>
          <p:cNvSpPr/>
          <p:nvPr userDrawn="1"/>
        </p:nvSpPr>
        <p:spPr>
          <a:xfrm rot="5400000">
            <a:off x="5283465" y="-5325515"/>
            <a:ext cx="1614236" cy="12214770"/>
          </a:xfrm>
          <a:custGeom>
            <a:avLst/>
            <a:gdLst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89795 h 103750"/>
              <a:gd name="connsiteX1" fmla="*/ 8293 w 10000"/>
              <a:gd name="connsiteY1" fmla="*/ 0 h 103750"/>
              <a:gd name="connsiteX2" fmla="*/ 8333 w 10000"/>
              <a:gd name="connsiteY2" fmla="*/ 94795 h 103750"/>
              <a:gd name="connsiteX3" fmla="*/ 10000 w 10000"/>
              <a:gd name="connsiteY3" fmla="*/ 99795 h 103750"/>
              <a:gd name="connsiteX4" fmla="*/ 1667 w 10000"/>
              <a:gd name="connsiteY4" fmla="*/ 99795 h 103750"/>
              <a:gd name="connsiteX5" fmla="*/ 0 w 10000"/>
              <a:gd name="connsiteY5" fmla="*/ 94795 h 103750"/>
              <a:gd name="connsiteX6" fmla="*/ 1667 w 10000"/>
              <a:gd name="connsiteY6" fmla="*/ 89795 h 10375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5639 w 10161"/>
              <a:gd name="connsiteY0" fmla="*/ 18392 h 112308"/>
              <a:gd name="connsiteX1" fmla="*/ 8672 w 10161"/>
              <a:gd name="connsiteY1" fmla="*/ 5059 h 112308"/>
              <a:gd name="connsiteX2" fmla="*/ 8494 w 10161"/>
              <a:gd name="connsiteY2" fmla="*/ 103121 h 112308"/>
              <a:gd name="connsiteX3" fmla="*/ 10161 w 10161"/>
              <a:gd name="connsiteY3" fmla="*/ 108121 h 112308"/>
              <a:gd name="connsiteX4" fmla="*/ 1828 w 10161"/>
              <a:gd name="connsiteY4" fmla="*/ 108121 h 112308"/>
              <a:gd name="connsiteX5" fmla="*/ 161 w 10161"/>
              <a:gd name="connsiteY5" fmla="*/ 103121 h 112308"/>
              <a:gd name="connsiteX6" fmla="*/ 5639 w 10161"/>
              <a:gd name="connsiteY6" fmla="*/ 18392 h 112308"/>
              <a:gd name="connsiteX0" fmla="*/ 5639 w 10161"/>
              <a:gd name="connsiteY0" fmla="*/ 48998 h 145481"/>
              <a:gd name="connsiteX1" fmla="*/ 8354 w 10161"/>
              <a:gd name="connsiteY1" fmla="*/ 0 h 145481"/>
              <a:gd name="connsiteX2" fmla="*/ 8494 w 10161"/>
              <a:gd name="connsiteY2" fmla="*/ 133727 h 145481"/>
              <a:gd name="connsiteX3" fmla="*/ 10161 w 10161"/>
              <a:gd name="connsiteY3" fmla="*/ 138727 h 145481"/>
              <a:gd name="connsiteX4" fmla="*/ 1828 w 10161"/>
              <a:gd name="connsiteY4" fmla="*/ 138727 h 145481"/>
              <a:gd name="connsiteX5" fmla="*/ 161 w 10161"/>
              <a:gd name="connsiteY5" fmla="*/ 133727 h 145481"/>
              <a:gd name="connsiteX6" fmla="*/ 5639 w 10161"/>
              <a:gd name="connsiteY6" fmla="*/ 48998 h 145481"/>
              <a:gd name="connsiteX0" fmla="*/ 4738 w 10113"/>
              <a:gd name="connsiteY0" fmla="*/ 13812 h 159292"/>
              <a:gd name="connsiteX1" fmla="*/ 8306 w 10113"/>
              <a:gd name="connsiteY1" fmla="*/ 13811 h 159292"/>
              <a:gd name="connsiteX2" fmla="*/ 8446 w 10113"/>
              <a:gd name="connsiteY2" fmla="*/ 147538 h 159292"/>
              <a:gd name="connsiteX3" fmla="*/ 10113 w 10113"/>
              <a:gd name="connsiteY3" fmla="*/ 152538 h 159292"/>
              <a:gd name="connsiteX4" fmla="*/ 1780 w 10113"/>
              <a:gd name="connsiteY4" fmla="*/ 152538 h 159292"/>
              <a:gd name="connsiteX5" fmla="*/ 113 w 10113"/>
              <a:gd name="connsiteY5" fmla="*/ 147538 h 159292"/>
              <a:gd name="connsiteX6" fmla="*/ 4738 w 10113"/>
              <a:gd name="connsiteY6" fmla="*/ 13812 h 159292"/>
              <a:gd name="connsiteX0" fmla="*/ 4738 w 10113"/>
              <a:gd name="connsiteY0" fmla="*/ 2870 h 148350"/>
              <a:gd name="connsiteX1" fmla="*/ 8306 w 10113"/>
              <a:gd name="connsiteY1" fmla="*/ 2869 h 148350"/>
              <a:gd name="connsiteX2" fmla="*/ 8446 w 10113"/>
              <a:gd name="connsiteY2" fmla="*/ 136596 h 148350"/>
              <a:gd name="connsiteX3" fmla="*/ 10113 w 10113"/>
              <a:gd name="connsiteY3" fmla="*/ 141596 h 148350"/>
              <a:gd name="connsiteX4" fmla="*/ 1780 w 10113"/>
              <a:gd name="connsiteY4" fmla="*/ 141596 h 148350"/>
              <a:gd name="connsiteX5" fmla="*/ 113 w 10113"/>
              <a:gd name="connsiteY5" fmla="*/ 136596 h 148350"/>
              <a:gd name="connsiteX6" fmla="*/ 4738 w 10113"/>
              <a:gd name="connsiteY6" fmla="*/ 2870 h 148350"/>
              <a:gd name="connsiteX0" fmla="*/ 4738 w 10113"/>
              <a:gd name="connsiteY0" fmla="*/ 51 h 145531"/>
              <a:gd name="connsiteX1" fmla="*/ 8306 w 10113"/>
              <a:gd name="connsiteY1" fmla="*/ 50 h 145531"/>
              <a:gd name="connsiteX2" fmla="*/ 8446 w 10113"/>
              <a:gd name="connsiteY2" fmla="*/ 133777 h 145531"/>
              <a:gd name="connsiteX3" fmla="*/ 10113 w 10113"/>
              <a:gd name="connsiteY3" fmla="*/ 138777 h 145531"/>
              <a:gd name="connsiteX4" fmla="*/ 1780 w 10113"/>
              <a:gd name="connsiteY4" fmla="*/ 138777 h 145531"/>
              <a:gd name="connsiteX5" fmla="*/ 113 w 10113"/>
              <a:gd name="connsiteY5" fmla="*/ 133777 h 145531"/>
              <a:gd name="connsiteX6" fmla="*/ 4738 w 10113"/>
              <a:gd name="connsiteY6" fmla="*/ 51 h 145531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674 w 10109"/>
              <a:gd name="connsiteY0" fmla="*/ 170 h 145517"/>
              <a:gd name="connsiteX1" fmla="*/ 8302 w 10109"/>
              <a:gd name="connsiteY1" fmla="*/ 36 h 145517"/>
              <a:gd name="connsiteX2" fmla="*/ 8442 w 10109"/>
              <a:gd name="connsiteY2" fmla="*/ 133763 h 145517"/>
              <a:gd name="connsiteX3" fmla="*/ 10109 w 10109"/>
              <a:gd name="connsiteY3" fmla="*/ 138763 h 145517"/>
              <a:gd name="connsiteX4" fmla="*/ 1776 w 10109"/>
              <a:gd name="connsiteY4" fmla="*/ 138763 h 145517"/>
              <a:gd name="connsiteX5" fmla="*/ 109 w 10109"/>
              <a:gd name="connsiteY5" fmla="*/ 133763 h 145517"/>
              <a:gd name="connsiteX6" fmla="*/ 4674 w 10109"/>
              <a:gd name="connsiteY6" fmla="*/ 170 h 145517"/>
              <a:gd name="connsiteX0" fmla="*/ 3080 w 8515"/>
              <a:gd name="connsiteY0" fmla="*/ 170 h 145517"/>
              <a:gd name="connsiteX1" fmla="*/ 6708 w 8515"/>
              <a:gd name="connsiteY1" fmla="*/ 36 h 145517"/>
              <a:gd name="connsiteX2" fmla="*/ 6848 w 8515"/>
              <a:gd name="connsiteY2" fmla="*/ 133763 h 145517"/>
              <a:gd name="connsiteX3" fmla="*/ 8515 w 8515"/>
              <a:gd name="connsiteY3" fmla="*/ 138763 h 145517"/>
              <a:gd name="connsiteX4" fmla="*/ 182 w 8515"/>
              <a:gd name="connsiteY4" fmla="*/ 138763 h 145517"/>
              <a:gd name="connsiteX5" fmla="*/ 3080 w 8515"/>
              <a:gd name="connsiteY5" fmla="*/ 170 h 145517"/>
              <a:gd name="connsiteX0" fmla="*/ 3617 w 10000"/>
              <a:gd name="connsiteY0" fmla="*/ 12 h 9536"/>
              <a:gd name="connsiteX1" fmla="*/ 7878 w 10000"/>
              <a:gd name="connsiteY1" fmla="*/ 2 h 9536"/>
              <a:gd name="connsiteX2" fmla="*/ 8042 w 10000"/>
              <a:gd name="connsiteY2" fmla="*/ 9192 h 9536"/>
              <a:gd name="connsiteX3" fmla="*/ 10000 w 10000"/>
              <a:gd name="connsiteY3" fmla="*/ 9536 h 9536"/>
              <a:gd name="connsiteX4" fmla="*/ 214 w 10000"/>
              <a:gd name="connsiteY4" fmla="*/ 9536 h 9536"/>
              <a:gd name="connsiteX5" fmla="*/ 3617 w 10000"/>
              <a:gd name="connsiteY5" fmla="*/ 12 h 9536"/>
              <a:gd name="connsiteX0" fmla="*/ 3403 w 9786"/>
              <a:gd name="connsiteY0" fmla="*/ 13 h 10000"/>
              <a:gd name="connsiteX1" fmla="*/ 7664 w 9786"/>
              <a:gd name="connsiteY1" fmla="*/ 2 h 10000"/>
              <a:gd name="connsiteX2" fmla="*/ 7828 w 9786"/>
              <a:gd name="connsiteY2" fmla="*/ 9639 h 10000"/>
              <a:gd name="connsiteX3" fmla="*/ 9786 w 9786"/>
              <a:gd name="connsiteY3" fmla="*/ 10000 h 10000"/>
              <a:gd name="connsiteX4" fmla="*/ 0 w 9786"/>
              <a:gd name="connsiteY4" fmla="*/ 10000 h 10000"/>
              <a:gd name="connsiteX5" fmla="*/ 3403 w 9786"/>
              <a:gd name="connsiteY5" fmla="*/ 13 h 10000"/>
              <a:gd name="connsiteX0" fmla="*/ 494 w 7017"/>
              <a:gd name="connsiteY0" fmla="*/ 743 h 10730"/>
              <a:gd name="connsiteX1" fmla="*/ 4849 w 7017"/>
              <a:gd name="connsiteY1" fmla="*/ 732 h 10730"/>
              <a:gd name="connsiteX2" fmla="*/ 5016 w 7017"/>
              <a:gd name="connsiteY2" fmla="*/ 10369 h 10730"/>
              <a:gd name="connsiteX3" fmla="*/ 7017 w 7017"/>
              <a:gd name="connsiteY3" fmla="*/ 10730 h 10730"/>
              <a:gd name="connsiteX4" fmla="*/ 45 w 7017"/>
              <a:gd name="connsiteY4" fmla="*/ 10709 h 10730"/>
              <a:gd name="connsiteX5" fmla="*/ 494 w 7017"/>
              <a:gd name="connsiteY5" fmla="*/ 743 h 10730"/>
              <a:gd name="connsiteX0" fmla="*/ 521 w 9817"/>
              <a:gd name="connsiteY0" fmla="*/ 692 h 10000"/>
              <a:gd name="connsiteX1" fmla="*/ 6727 w 9817"/>
              <a:gd name="connsiteY1" fmla="*/ 682 h 10000"/>
              <a:gd name="connsiteX2" fmla="*/ 6965 w 9817"/>
              <a:gd name="connsiteY2" fmla="*/ 9664 h 10000"/>
              <a:gd name="connsiteX3" fmla="*/ 9817 w 9817"/>
              <a:gd name="connsiteY3" fmla="*/ 10000 h 10000"/>
              <a:gd name="connsiteX4" fmla="*/ 273 w 9817"/>
              <a:gd name="connsiteY4" fmla="*/ 9980 h 10000"/>
              <a:gd name="connsiteX5" fmla="*/ 521 w 9817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70 w 10039"/>
              <a:gd name="connsiteY0" fmla="*/ 695 h 10015"/>
              <a:gd name="connsiteX1" fmla="*/ 6891 w 10039"/>
              <a:gd name="connsiteY1" fmla="*/ 685 h 10015"/>
              <a:gd name="connsiteX2" fmla="*/ 7134 w 10039"/>
              <a:gd name="connsiteY2" fmla="*/ 9667 h 10015"/>
              <a:gd name="connsiteX3" fmla="*/ 10039 w 10039"/>
              <a:gd name="connsiteY3" fmla="*/ 10003 h 10015"/>
              <a:gd name="connsiteX4" fmla="*/ 217 w 10039"/>
              <a:gd name="connsiteY4" fmla="*/ 10015 h 10015"/>
              <a:gd name="connsiteX5" fmla="*/ 570 w 10039"/>
              <a:gd name="connsiteY5" fmla="*/ 695 h 10015"/>
              <a:gd name="connsiteX0" fmla="*/ 615 w 10084"/>
              <a:gd name="connsiteY0" fmla="*/ 695 h 10015"/>
              <a:gd name="connsiteX1" fmla="*/ 6936 w 10084"/>
              <a:gd name="connsiteY1" fmla="*/ 685 h 10015"/>
              <a:gd name="connsiteX2" fmla="*/ 7179 w 10084"/>
              <a:gd name="connsiteY2" fmla="*/ 9667 h 10015"/>
              <a:gd name="connsiteX3" fmla="*/ 10084 w 10084"/>
              <a:gd name="connsiteY3" fmla="*/ 10003 h 10015"/>
              <a:gd name="connsiteX4" fmla="*/ 262 w 10084"/>
              <a:gd name="connsiteY4" fmla="*/ 10015 h 10015"/>
              <a:gd name="connsiteX5" fmla="*/ 615 w 10084"/>
              <a:gd name="connsiteY5" fmla="*/ 695 h 10015"/>
              <a:gd name="connsiteX0" fmla="*/ 356 w 9825"/>
              <a:gd name="connsiteY0" fmla="*/ 695 h 10015"/>
              <a:gd name="connsiteX1" fmla="*/ 6677 w 9825"/>
              <a:gd name="connsiteY1" fmla="*/ 685 h 10015"/>
              <a:gd name="connsiteX2" fmla="*/ 6920 w 9825"/>
              <a:gd name="connsiteY2" fmla="*/ 9667 h 10015"/>
              <a:gd name="connsiteX3" fmla="*/ 9825 w 9825"/>
              <a:gd name="connsiteY3" fmla="*/ 10003 h 10015"/>
              <a:gd name="connsiteX4" fmla="*/ 3 w 9825"/>
              <a:gd name="connsiteY4" fmla="*/ 10015 h 10015"/>
              <a:gd name="connsiteX5" fmla="*/ 356 w 9825"/>
              <a:gd name="connsiteY5" fmla="*/ 695 h 10015"/>
              <a:gd name="connsiteX0" fmla="*/ 362 w 10000"/>
              <a:gd name="connsiteY0" fmla="*/ 10 h 9316"/>
              <a:gd name="connsiteX1" fmla="*/ 6796 w 10000"/>
              <a:gd name="connsiteY1" fmla="*/ 0 h 9316"/>
              <a:gd name="connsiteX2" fmla="*/ 7043 w 10000"/>
              <a:gd name="connsiteY2" fmla="*/ 8969 h 9316"/>
              <a:gd name="connsiteX3" fmla="*/ 10000 w 10000"/>
              <a:gd name="connsiteY3" fmla="*/ 9304 h 9316"/>
              <a:gd name="connsiteX4" fmla="*/ 3 w 10000"/>
              <a:gd name="connsiteY4" fmla="*/ 9316 h 9316"/>
              <a:gd name="connsiteX5" fmla="*/ 362 w 10000"/>
              <a:gd name="connsiteY5" fmla="*/ 10 h 9316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0 w 9998"/>
              <a:gd name="connsiteY0" fmla="*/ 11 h 10000"/>
              <a:gd name="connsiteX1" fmla="*/ 7099 w 9998"/>
              <a:gd name="connsiteY1" fmla="*/ 0 h 10000"/>
              <a:gd name="connsiteX2" fmla="*/ 7041 w 9998"/>
              <a:gd name="connsiteY2" fmla="*/ 9628 h 10000"/>
              <a:gd name="connsiteX3" fmla="*/ 9998 w 9998"/>
              <a:gd name="connsiteY3" fmla="*/ 9987 h 10000"/>
              <a:gd name="connsiteX4" fmla="*/ 1 w 9998"/>
              <a:gd name="connsiteY4" fmla="*/ 10000 h 10000"/>
              <a:gd name="connsiteX5" fmla="*/ 360 w 9998"/>
              <a:gd name="connsiteY5" fmla="*/ 11 h 10000"/>
              <a:gd name="connsiteX0" fmla="*/ 0 w 9640"/>
              <a:gd name="connsiteY0" fmla="*/ 11 h 10000"/>
              <a:gd name="connsiteX1" fmla="*/ 6740 w 9640"/>
              <a:gd name="connsiteY1" fmla="*/ 0 h 10000"/>
              <a:gd name="connsiteX2" fmla="*/ 6682 w 9640"/>
              <a:gd name="connsiteY2" fmla="*/ 9628 h 10000"/>
              <a:gd name="connsiteX3" fmla="*/ 9640 w 9640"/>
              <a:gd name="connsiteY3" fmla="*/ 9987 h 10000"/>
              <a:gd name="connsiteX4" fmla="*/ 302 w 9640"/>
              <a:gd name="connsiteY4" fmla="*/ 10000 h 10000"/>
              <a:gd name="connsiteX5" fmla="*/ 0 w 964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0 h 9996"/>
              <a:gd name="connsiteX1" fmla="*/ 7001 w 10056"/>
              <a:gd name="connsiteY1" fmla="*/ 1 h 9996"/>
              <a:gd name="connsiteX2" fmla="*/ 6988 w 10056"/>
              <a:gd name="connsiteY2" fmla="*/ 9624 h 9996"/>
              <a:gd name="connsiteX3" fmla="*/ 10056 w 10056"/>
              <a:gd name="connsiteY3" fmla="*/ 9983 h 9996"/>
              <a:gd name="connsiteX4" fmla="*/ 62 w 10056"/>
              <a:gd name="connsiteY4" fmla="*/ 9996 h 9996"/>
              <a:gd name="connsiteX5" fmla="*/ 0 w 10056"/>
              <a:gd name="connsiteY5" fmla="*/ 0 h 9996"/>
              <a:gd name="connsiteX0" fmla="*/ 0 w 10000"/>
              <a:gd name="connsiteY0" fmla="*/ 2 h 10002"/>
              <a:gd name="connsiteX1" fmla="*/ 6962 w 10000"/>
              <a:gd name="connsiteY1" fmla="*/ 0 h 10002"/>
              <a:gd name="connsiteX2" fmla="*/ 6949 w 10000"/>
              <a:gd name="connsiteY2" fmla="*/ 9630 h 10002"/>
              <a:gd name="connsiteX3" fmla="*/ 10000 w 10000"/>
              <a:gd name="connsiteY3" fmla="*/ 9989 h 10002"/>
              <a:gd name="connsiteX4" fmla="*/ 62 w 10000"/>
              <a:gd name="connsiteY4" fmla="*/ 10002 h 10002"/>
              <a:gd name="connsiteX5" fmla="*/ 0 w 10000"/>
              <a:gd name="connsiteY5" fmla="*/ 2 h 10002"/>
              <a:gd name="connsiteX0" fmla="*/ 0 w 10000"/>
              <a:gd name="connsiteY0" fmla="*/ 4 h 10004"/>
              <a:gd name="connsiteX1" fmla="*/ 6927 w 10000"/>
              <a:gd name="connsiteY1" fmla="*/ 0 h 10004"/>
              <a:gd name="connsiteX2" fmla="*/ 6949 w 10000"/>
              <a:gd name="connsiteY2" fmla="*/ 9632 h 10004"/>
              <a:gd name="connsiteX3" fmla="*/ 10000 w 10000"/>
              <a:gd name="connsiteY3" fmla="*/ 9991 h 10004"/>
              <a:gd name="connsiteX4" fmla="*/ 62 w 10000"/>
              <a:gd name="connsiteY4" fmla="*/ 10004 h 10004"/>
              <a:gd name="connsiteX5" fmla="*/ 0 w 10000"/>
              <a:gd name="connsiteY5" fmla="*/ 4 h 10004"/>
              <a:gd name="connsiteX0" fmla="*/ 0 w 10000"/>
              <a:gd name="connsiteY0" fmla="*/ 4 h 10004"/>
              <a:gd name="connsiteX1" fmla="*/ 6927 w 10000"/>
              <a:gd name="connsiteY1" fmla="*/ 0 h 10004"/>
              <a:gd name="connsiteX2" fmla="*/ 6949 w 10000"/>
              <a:gd name="connsiteY2" fmla="*/ 9632 h 10004"/>
              <a:gd name="connsiteX3" fmla="*/ 10000 w 10000"/>
              <a:gd name="connsiteY3" fmla="*/ 9991 h 10004"/>
              <a:gd name="connsiteX4" fmla="*/ 62 w 10000"/>
              <a:gd name="connsiteY4" fmla="*/ 10004 h 10004"/>
              <a:gd name="connsiteX5" fmla="*/ 0 w 10000"/>
              <a:gd name="connsiteY5" fmla="*/ 4 h 100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04">
                <a:moveTo>
                  <a:pt x="0" y="4"/>
                </a:moveTo>
                <a:lnTo>
                  <a:pt x="6927" y="0"/>
                </a:lnTo>
                <a:cubicBezTo>
                  <a:pt x="6894" y="1547"/>
                  <a:pt x="6891" y="9283"/>
                  <a:pt x="6949" y="9632"/>
                </a:cubicBezTo>
                <a:cubicBezTo>
                  <a:pt x="6923" y="9834"/>
                  <a:pt x="8645" y="9997"/>
                  <a:pt x="10000" y="9991"/>
                </a:cubicBezTo>
                <a:lnTo>
                  <a:pt x="62" y="10004"/>
                </a:lnTo>
                <a:cubicBezTo>
                  <a:pt x="31" y="8409"/>
                  <a:pt x="98" y="1072"/>
                  <a:pt x="0" y="4"/>
                </a:cubicBezTo>
                <a:close/>
              </a:path>
            </a:pathLst>
          </a:custGeom>
          <a:solidFill>
            <a:srgbClr val="AA006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7490690" y="5672093"/>
            <a:ext cx="4702823" cy="421061"/>
          </a:xfrm>
          <a:prstGeom prst="rect">
            <a:avLst/>
          </a:prstGeom>
          <a:solidFill>
            <a:srgbClr val="65AA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7637330" y="6112457"/>
            <a:ext cx="4174624" cy="723275"/>
            <a:chOff x="7646796" y="6098813"/>
            <a:chExt cx="4174624" cy="723275"/>
          </a:xfrm>
        </p:grpSpPr>
        <p:pic>
          <p:nvPicPr>
            <p:cNvPr id="14" name="Picture 10" descr="LOGO_IPNA_Blue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46796" y="6186597"/>
              <a:ext cx="581637" cy="5816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Rectangle 12"/>
            <p:cNvSpPr>
              <a:spLocks noChangeArrowheads="1"/>
            </p:cNvSpPr>
            <p:nvPr/>
          </p:nvSpPr>
          <p:spPr bwMode="auto">
            <a:xfrm>
              <a:off x="8208157" y="6098813"/>
              <a:ext cx="3613263" cy="7232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b="1" i="0" u="none" strike="noStrike" cap="none" normalizeH="0" baseline="0" dirty="0">
                  <a:ln>
                    <a:noFill/>
                  </a:ln>
                  <a:solidFill>
                    <a:srgbClr val="296DC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Pediatric Nephrology</a:t>
              </a:r>
              <a:endParaRPr kumimoji="0" lang="en-GB" altLang="en-US" sz="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Journal of the </a:t>
              </a:r>
              <a:br>
                <a:rPr kumimoji="0" lang="en-GB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</a:br>
              <a:r>
                <a:rPr kumimoji="0" lang="en-GB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International Pediatric Nephrology Association</a:t>
              </a:r>
              <a:endParaRPr kumimoji="0" lang="en-GB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FB861B61-643E-7D14-D771-2A7BF1205723}"/>
              </a:ext>
            </a:extLst>
          </p:cNvPr>
          <p:cNvSpPr/>
          <p:nvPr userDrawn="1"/>
        </p:nvSpPr>
        <p:spPr>
          <a:xfrm>
            <a:off x="10134600" y="-28393"/>
            <a:ext cx="2068286" cy="1119323"/>
          </a:xfrm>
          <a:prstGeom prst="rect">
            <a:avLst/>
          </a:prstGeom>
          <a:solidFill>
            <a:srgbClr val="00396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/>
          <p:cNvSpPr txBox="1"/>
          <p:nvPr/>
        </p:nvSpPr>
        <p:spPr>
          <a:xfrm>
            <a:off x="10626853" y="297104"/>
            <a:ext cx="1441475" cy="4196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</a:rPr>
              <a:t>Review/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361243" y="16591"/>
            <a:ext cx="1747805" cy="4196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</a:rPr>
              <a:t>Systematic</a:t>
            </a:r>
          </a:p>
        </p:txBody>
      </p:sp>
      <p:sp>
        <p:nvSpPr>
          <p:cNvPr id="29" name="Flowchart: Stored Data 4">
            <a:extLst>
              <a:ext uri="{FF2B5EF4-FFF2-40B4-BE49-F238E27FC236}">
                <a16:creationId xmlns:a16="http://schemas.microsoft.com/office/drawing/2014/main" id="{17034CCF-1EDD-D498-AB89-09358AFA3492}"/>
              </a:ext>
            </a:extLst>
          </p:cNvPr>
          <p:cNvSpPr/>
          <p:nvPr userDrawn="1"/>
        </p:nvSpPr>
        <p:spPr>
          <a:xfrm rot="16200000" flipV="1">
            <a:off x="2901409" y="2274353"/>
            <a:ext cx="1684645" cy="7491425"/>
          </a:xfrm>
          <a:custGeom>
            <a:avLst/>
            <a:gdLst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89795 h 103750"/>
              <a:gd name="connsiteX1" fmla="*/ 8293 w 10000"/>
              <a:gd name="connsiteY1" fmla="*/ 0 h 103750"/>
              <a:gd name="connsiteX2" fmla="*/ 8333 w 10000"/>
              <a:gd name="connsiteY2" fmla="*/ 94795 h 103750"/>
              <a:gd name="connsiteX3" fmla="*/ 10000 w 10000"/>
              <a:gd name="connsiteY3" fmla="*/ 99795 h 103750"/>
              <a:gd name="connsiteX4" fmla="*/ 1667 w 10000"/>
              <a:gd name="connsiteY4" fmla="*/ 99795 h 103750"/>
              <a:gd name="connsiteX5" fmla="*/ 0 w 10000"/>
              <a:gd name="connsiteY5" fmla="*/ 94795 h 103750"/>
              <a:gd name="connsiteX6" fmla="*/ 1667 w 10000"/>
              <a:gd name="connsiteY6" fmla="*/ 89795 h 10375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5639 w 10161"/>
              <a:gd name="connsiteY0" fmla="*/ 18392 h 112308"/>
              <a:gd name="connsiteX1" fmla="*/ 8672 w 10161"/>
              <a:gd name="connsiteY1" fmla="*/ 5059 h 112308"/>
              <a:gd name="connsiteX2" fmla="*/ 8494 w 10161"/>
              <a:gd name="connsiteY2" fmla="*/ 103121 h 112308"/>
              <a:gd name="connsiteX3" fmla="*/ 10161 w 10161"/>
              <a:gd name="connsiteY3" fmla="*/ 108121 h 112308"/>
              <a:gd name="connsiteX4" fmla="*/ 1828 w 10161"/>
              <a:gd name="connsiteY4" fmla="*/ 108121 h 112308"/>
              <a:gd name="connsiteX5" fmla="*/ 161 w 10161"/>
              <a:gd name="connsiteY5" fmla="*/ 103121 h 112308"/>
              <a:gd name="connsiteX6" fmla="*/ 5639 w 10161"/>
              <a:gd name="connsiteY6" fmla="*/ 18392 h 112308"/>
              <a:gd name="connsiteX0" fmla="*/ 5639 w 10161"/>
              <a:gd name="connsiteY0" fmla="*/ 48998 h 145481"/>
              <a:gd name="connsiteX1" fmla="*/ 8354 w 10161"/>
              <a:gd name="connsiteY1" fmla="*/ 0 h 145481"/>
              <a:gd name="connsiteX2" fmla="*/ 8494 w 10161"/>
              <a:gd name="connsiteY2" fmla="*/ 133727 h 145481"/>
              <a:gd name="connsiteX3" fmla="*/ 10161 w 10161"/>
              <a:gd name="connsiteY3" fmla="*/ 138727 h 145481"/>
              <a:gd name="connsiteX4" fmla="*/ 1828 w 10161"/>
              <a:gd name="connsiteY4" fmla="*/ 138727 h 145481"/>
              <a:gd name="connsiteX5" fmla="*/ 161 w 10161"/>
              <a:gd name="connsiteY5" fmla="*/ 133727 h 145481"/>
              <a:gd name="connsiteX6" fmla="*/ 5639 w 10161"/>
              <a:gd name="connsiteY6" fmla="*/ 48998 h 145481"/>
              <a:gd name="connsiteX0" fmla="*/ 4738 w 10113"/>
              <a:gd name="connsiteY0" fmla="*/ 13812 h 159292"/>
              <a:gd name="connsiteX1" fmla="*/ 8306 w 10113"/>
              <a:gd name="connsiteY1" fmla="*/ 13811 h 159292"/>
              <a:gd name="connsiteX2" fmla="*/ 8446 w 10113"/>
              <a:gd name="connsiteY2" fmla="*/ 147538 h 159292"/>
              <a:gd name="connsiteX3" fmla="*/ 10113 w 10113"/>
              <a:gd name="connsiteY3" fmla="*/ 152538 h 159292"/>
              <a:gd name="connsiteX4" fmla="*/ 1780 w 10113"/>
              <a:gd name="connsiteY4" fmla="*/ 152538 h 159292"/>
              <a:gd name="connsiteX5" fmla="*/ 113 w 10113"/>
              <a:gd name="connsiteY5" fmla="*/ 147538 h 159292"/>
              <a:gd name="connsiteX6" fmla="*/ 4738 w 10113"/>
              <a:gd name="connsiteY6" fmla="*/ 13812 h 159292"/>
              <a:gd name="connsiteX0" fmla="*/ 4738 w 10113"/>
              <a:gd name="connsiteY0" fmla="*/ 2870 h 148350"/>
              <a:gd name="connsiteX1" fmla="*/ 8306 w 10113"/>
              <a:gd name="connsiteY1" fmla="*/ 2869 h 148350"/>
              <a:gd name="connsiteX2" fmla="*/ 8446 w 10113"/>
              <a:gd name="connsiteY2" fmla="*/ 136596 h 148350"/>
              <a:gd name="connsiteX3" fmla="*/ 10113 w 10113"/>
              <a:gd name="connsiteY3" fmla="*/ 141596 h 148350"/>
              <a:gd name="connsiteX4" fmla="*/ 1780 w 10113"/>
              <a:gd name="connsiteY4" fmla="*/ 141596 h 148350"/>
              <a:gd name="connsiteX5" fmla="*/ 113 w 10113"/>
              <a:gd name="connsiteY5" fmla="*/ 136596 h 148350"/>
              <a:gd name="connsiteX6" fmla="*/ 4738 w 10113"/>
              <a:gd name="connsiteY6" fmla="*/ 2870 h 148350"/>
              <a:gd name="connsiteX0" fmla="*/ 4738 w 10113"/>
              <a:gd name="connsiteY0" fmla="*/ 51 h 145531"/>
              <a:gd name="connsiteX1" fmla="*/ 8306 w 10113"/>
              <a:gd name="connsiteY1" fmla="*/ 50 h 145531"/>
              <a:gd name="connsiteX2" fmla="*/ 8446 w 10113"/>
              <a:gd name="connsiteY2" fmla="*/ 133777 h 145531"/>
              <a:gd name="connsiteX3" fmla="*/ 10113 w 10113"/>
              <a:gd name="connsiteY3" fmla="*/ 138777 h 145531"/>
              <a:gd name="connsiteX4" fmla="*/ 1780 w 10113"/>
              <a:gd name="connsiteY4" fmla="*/ 138777 h 145531"/>
              <a:gd name="connsiteX5" fmla="*/ 113 w 10113"/>
              <a:gd name="connsiteY5" fmla="*/ 133777 h 145531"/>
              <a:gd name="connsiteX6" fmla="*/ 4738 w 10113"/>
              <a:gd name="connsiteY6" fmla="*/ 51 h 145531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674 w 10109"/>
              <a:gd name="connsiteY0" fmla="*/ 170 h 145517"/>
              <a:gd name="connsiteX1" fmla="*/ 8302 w 10109"/>
              <a:gd name="connsiteY1" fmla="*/ 36 h 145517"/>
              <a:gd name="connsiteX2" fmla="*/ 8442 w 10109"/>
              <a:gd name="connsiteY2" fmla="*/ 133763 h 145517"/>
              <a:gd name="connsiteX3" fmla="*/ 10109 w 10109"/>
              <a:gd name="connsiteY3" fmla="*/ 138763 h 145517"/>
              <a:gd name="connsiteX4" fmla="*/ 1776 w 10109"/>
              <a:gd name="connsiteY4" fmla="*/ 138763 h 145517"/>
              <a:gd name="connsiteX5" fmla="*/ 109 w 10109"/>
              <a:gd name="connsiteY5" fmla="*/ 133763 h 145517"/>
              <a:gd name="connsiteX6" fmla="*/ 4674 w 10109"/>
              <a:gd name="connsiteY6" fmla="*/ 170 h 145517"/>
              <a:gd name="connsiteX0" fmla="*/ 3080 w 8515"/>
              <a:gd name="connsiteY0" fmla="*/ 170 h 145517"/>
              <a:gd name="connsiteX1" fmla="*/ 6708 w 8515"/>
              <a:gd name="connsiteY1" fmla="*/ 36 h 145517"/>
              <a:gd name="connsiteX2" fmla="*/ 6848 w 8515"/>
              <a:gd name="connsiteY2" fmla="*/ 133763 h 145517"/>
              <a:gd name="connsiteX3" fmla="*/ 8515 w 8515"/>
              <a:gd name="connsiteY3" fmla="*/ 138763 h 145517"/>
              <a:gd name="connsiteX4" fmla="*/ 182 w 8515"/>
              <a:gd name="connsiteY4" fmla="*/ 138763 h 145517"/>
              <a:gd name="connsiteX5" fmla="*/ 3080 w 8515"/>
              <a:gd name="connsiteY5" fmla="*/ 170 h 145517"/>
              <a:gd name="connsiteX0" fmla="*/ 3617 w 10000"/>
              <a:gd name="connsiteY0" fmla="*/ 12 h 9536"/>
              <a:gd name="connsiteX1" fmla="*/ 7878 w 10000"/>
              <a:gd name="connsiteY1" fmla="*/ 2 h 9536"/>
              <a:gd name="connsiteX2" fmla="*/ 8042 w 10000"/>
              <a:gd name="connsiteY2" fmla="*/ 9192 h 9536"/>
              <a:gd name="connsiteX3" fmla="*/ 10000 w 10000"/>
              <a:gd name="connsiteY3" fmla="*/ 9536 h 9536"/>
              <a:gd name="connsiteX4" fmla="*/ 214 w 10000"/>
              <a:gd name="connsiteY4" fmla="*/ 9536 h 9536"/>
              <a:gd name="connsiteX5" fmla="*/ 3617 w 10000"/>
              <a:gd name="connsiteY5" fmla="*/ 12 h 9536"/>
              <a:gd name="connsiteX0" fmla="*/ 3403 w 9786"/>
              <a:gd name="connsiteY0" fmla="*/ 13 h 10000"/>
              <a:gd name="connsiteX1" fmla="*/ 7664 w 9786"/>
              <a:gd name="connsiteY1" fmla="*/ 2 h 10000"/>
              <a:gd name="connsiteX2" fmla="*/ 7828 w 9786"/>
              <a:gd name="connsiteY2" fmla="*/ 9639 h 10000"/>
              <a:gd name="connsiteX3" fmla="*/ 9786 w 9786"/>
              <a:gd name="connsiteY3" fmla="*/ 10000 h 10000"/>
              <a:gd name="connsiteX4" fmla="*/ 0 w 9786"/>
              <a:gd name="connsiteY4" fmla="*/ 10000 h 10000"/>
              <a:gd name="connsiteX5" fmla="*/ 3403 w 9786"/>
              <a:gd name="connsiteY5" fmla="*/ 13 h 10000"/>
              <a:gd name="connsiteX0" fmla="*/ 494 w 7017"/>
              <a:gd name="connsiteY0" fmla="*/ 743 h 10730"/>
              <a:gd name="connsiteX1" fmla="*/ 4849 w 7017"/>
              <a:gd name="connsiteY1" fmla="*/ 732 h 10730"/>
              <a:gd name="connsiteX2" fmla="*/ 5016 w 7017"/>
              <a:gd name="connsiteY2" fmla="*/ 10369 h 10730"/>
              <a:gd name="connsiteX3" fmla="*/ 7017 w 7017"/>
              <a:gd name="connsiteY3" fmla="*/ 10730 h 10730"/>
              <a:gd name="connsiteX4" fmla="*/ 45 w 7017"/>
              <a:gd name="connsiteY4" fmla="*/ 10709 h 10730"/>
              <a:gd name="connsiteX5" fmla="*/ 494 w 7017"/>
              <a:gd name="connsiteY5" fmla="*/ 743 h 10730"/>
              <a:gd name="connsiteX0" fmla="*/ 521 w 9817"/>
              <a:gd name="connsiteY0" fmla="*/ 692 h 10000"/>
              <a:gd name="connsiteX1" fmla="*/ 6727 w 9817"/>
              <a:gd name="connsiteY1" fmla="*/ 682 h 10000"/>
              <a:gd name="connsiteX2" fmla="*/ 6965 w 9817"/>
              <a:gd name="connsiteY2" fmla="*/ 9664 h 10000"/>
              <a:gd name="connsiteX3" fmla="*/ 9817 w 9817"/>
              <a:gd name="connsiteY3" fmla="*/ 10000 h 10000"/>
              <a:gd name="connsiteX4" fmla="*/ 273 w 9817"/>
              <a:gd name="connsiteY4" fmla="*/ 9980 h 10000"/>
              <a:gd name="connsiteX5" fmla="*/ 521 w 9817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70 w 10039"/>
              <a:gd name="connsiteY0" fmla="*/ 695 h 10015"/>
              <a:gd name="connsiteX1" fmla="*/ 6891 w 10039"/>
              <a:gd name="connsiteY1" fmla="*/ 685 h 10015"/>
              <a:gd name="connsiteX2" fmla="*/ 7134 w 10039"/>
              <a:gd name="connsiteY2" fmla="*/ 9667 h 10015"/>
              <a:gd name="connsiteX3" fmla="*/ 10039 w 10039"/>
              <a:gd name="connsiteY3" fmla="*/ 10003 h 10015"/>
              <a:gd name="connsiteX4" fmla="*/ 217 w 10039"/>
              <a:gd name="connsiteY4" fmla="*/ 10015 h 10015"/>
              <a:gd name="connsiteX5" fmla="*/ 570 w 10039"/>
              <a:gd name="connsiteY5" fmla="*/ 695 h 10015"/>
              <a:gd name="connsiteX0" fmla="*/ 615 w 10084"/>
              <a:gd name="connsiteY0" fmla="*/ 695 h 10015"/>
              <a:gd name="connsiteX1" fmla="*/ 6936 w 10084"/>
              <a:gd name="connsiteY1" fmla="*/ 685 h 10015"/>
              <a:gd name="connsiteX2" fmla="*/ 7179 w 10084"/>
              <a:gd name="connsiteY2" fmla="*/ 9667 h 10015"/>
              <a:gd name="connsiteX3" fmla="*/ 10084 w 10084"/>
              <a:gd name="connsiteY3" fmla="*/ 10003 h 10015"/>
              <a:gd name="connsiteX4" fmla="*/ 262 w 10084"/>
              <a:gd name="connsiteY4" fmla="*/ 10015 h 10015"/>
              <a:gd name="connsiteX5" fmla="*/ 615 w 10084"/>
              <a:gd name="connsiteY5" fmla="*/ 695 h 10015"/>
              <a:gd name="connsiteX0" fmla="*/ 356 w 9825"/>
              <a:gd name="connsiteY0" fmla="*/ 695 h 10015"/>
              <a:gd name="connsiteX1" fmla="*/ 6677 w 9825"/>
              <a:gd name="connsiteY1" fmla="*/ 685 h 10015"/>
              <a:gd name="connsiteX2" fmla="*/ 6920 w 9825"/>
              <a:gd name="connsiteY2" fmla="*/ 9667 h 10015"/>
              <a:gd name="connsiteX3" fmla="*/ 9825 w 9825"/>
              <a:gd name="connsiteY3" fmla="*/ 10003 h 10015"/>
              <a:gd name="connsiteX4" fmla="*/ 3 w 9825"/>
              <a:gd name="connsiteY4" fmla="*/ 10015 h 10015"/>
              <a:gd name="connsiteX5" fmla="*/ 356 w 9825"/>
              <a:gd name="connsiteY5" fmla="*/ 695 h 10015"/>
              <a:gd name="connsiteX0" fmla="*/ 362 w 10000"/>
              <a:gd name="connsiteY0" fmla="*/ 10 h 9316"/>
              <a:gd name="connsiteX1" fmla="*/ 6796 w 10000"/>
              <a:gd name="connsiteY1" fmla="*/ 0 h 9316"/>
              <a:gd name="connsiteX2" fmla="*/ 7043 w 10000"/>
              <a:gd name="connsiteY2" fmla="*/ 8969 h 9316"/>
              <a:gd name="connsiteX3" fmla="*/ 10000 w 10000"/>
              <a:gd name="connsiteY3" fmla="*/ 9304 h 9316"/>
              <a:gd name="connsiteX4" fmla="*/ 3 w 10000"/>
              <a:gd name="connsiteY4" fmla="*/ 9316 h 9316"/>
              <a:gd name="connsiteX5" fmla="*/ 362 w 10000"/>
              <a:gd name="connsiteY5" fmla="*/ 10 h 9316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0 w 9998"/>
              <a:gd name="connsiteY0" fmla="*/ 11 h 10000"/>
              <a:gd name="connsiteX1" fmla="*/ 7099 w 9998"/>
              <a:gd name="connsiteY1" fmla="*/ 0 h 10000"/>
              <a:gd name="connsiteX2" fmla="*/ 7041 w 9998"/>
              <a:gd name="connsiteY2" fmla="*/ 9628 h 10000"/>
              <a:gd name="connsiteX3" fmla="*/ 9998 w 9998"/>
              <a:gd name="connsiteY3" fmla="*/ 9987 h 10000"/>
              <a:gd name="connsiteX4" fmla="*/ 1 w 9998"/>
              <a:gd name="connsiteY4" fmla="*/ 10000 h 10000"/>
              <a:gd name="connsiteX5" fmla="*/ 360 w 9998"/>
              <a:gd name="connsiteY5" fmla="*/ 11 h 10000"/>
              <a:gd name="connsiteX0" fmla="*/ 0 w 9640"/>
              <a:gd name="connsiteY0" fmla="*/ 11 h 10000"/>
              <a:gd name="connsiteX1" fmla="*/ 6740 w 9640"/>
              <a:gd name="connsiteY1" fmla="*/ 0 h 10000"/>
              <a:gd name="connsiteX2" fmla="*/ 6682 w 9640"/>
              <a:gd name="connsiteY2" fmla="*/ 9628 h 10000"/>
              <a:gd name="connsiteX3" fmla="*/ 9640 w 9640"/>
              <a:gd name="connsiteY3" fmla="*/ 9987 h 10000"/>
              <a:gd name="connsiteX4" fmla="*/ 302 w 9640"/>
              <a:gd name="connsiteY4" fmla="*/ 10000 h 10000"/>
              <a:gd name="connsiteX5" fmla="*/ 0 w 964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9991"/>
              <a:gd name="connsiteX1" fmla="*/ 7048 w 10056"/>
              <a:gd name="connsiteY1" fmla="*/ 0 h 9991"/>
              <a:gd name="connsiteX2" fmla="*/ 6988 w 10056"/>
              <a:gd name="connsiteY2" fmla="*/ 9628 h 9991"/>
              <a:gd name="connsiteX3" fmla="*/ 10056 w 10056"/>
              <a:gd name="connsiteY3" fmla="*/ 9987 h 9991"/>
              <a:gd name="connsiteX4" fmla="*/ 129 w 10056"/>
              <a:gd name="connsiteY4" fmla="*/ 9991 h 9991"/>
              <a:gd name="connsiteX5" fmla="*/ 0 w 10056"/>
              <a:gd name="connsiteY5" fmla="*/ 4 h 9991"/>
              <a:gd name="connsiteX0" fmla="*/ 0 w 10000"/>
              <a:gd name="connsiteY0" fmla="*/ 0 h 9996"/>
              <a:gd name="connsiteX1" fmla="*/ 6799 w 10000"/>
              <a:gd name="connsiteY1" fmla="*/ 3842 h 9996"/>
              <a:gd name="connsiteX2" fmla="*/ 6949 w 10000"/>
              <a:gd name="connsiteY2" fmla="*/ 9633 h 9996"/>
              <a:gd name="connsiteX3" fmla="*/ 10000 w 10000"/>
              <a:gd name="connsiteY3" fmla="*/ 9992 h 9996"/>
              <a:gd name="connsiteX4" fmla="*/ 128 w 10000"/>
              <a:gd name="connsiteY4" fmla="*/ 9996 h 9996"/>
              <a:gd name="connsiteX5" fmla="*/ 0 w 10000"/>
              <a:gd name="connsiteY5" fmla="*/ 0 h 9996"/>
              <a:gd name="connsiteX0" fmla="*/ 0 w 9895"/>
              <a:gd name="connsiteY0" fmla="*/ 11 h 6156"/>
              <a:gd name="connsiteX1" fmla="*/ 6694 w 9895"/>
              <a:gd name="connsiteY1" fmla="*/ 0 h 6156"/>
              <a:gd name="connsiteX2" fmla="*/ 6844 w 9895"/>
              <a:gd name="connsiteY2" fmla="*/ 5793 h 6156"/>
              <a:gd name="connsiteX3" fmla="*/ 9895 w 9895"/>
              <a:gd name="connsiteY3" fmla="*/ 6152 h 6156"/>
              <a:gd name="connsiteX4" fmla="*/ 23 w 9895"/>
              <a:gd name="connsiteY4" fmla="*/ 6156 h 6156"/>
              <a:gd name="connsiteX5" fmla="*/ 0 w 9895"/>
              <a:gd name="connsiteY5" fmla="*/ 11 h 6156"/>
              <a:gd name="connsiteX0" fmla="*/ 0 w 11007"/>
              <a:gd name="connsiteY0" fmla="*/ 7 h 10000"/>
              <a:gd name="connsiteX1" fmla="*/ 7772 w 11007"/>
              <a:gd name="connsiteY1" fmla="*/ 0 h 10000"/>
              <a:gd name="connsiteX2" fmla="*/ 7924 w 11007"/>
              <a:gd name="connsiteY2" fmla="*/ 9410 h 10000"/>
              <a:gd name="connsiteX3" fmla="*/ 11007 w 11007"/>
              <a:gd name="connsiteY3" fmla="*/ 9994 h 10000"/>
              <a:gd name="connsiteX4" fmla="*/ 1030 w 11007"/>
              <a:gd name="connsiteY4" fmla="*/ 10000 h 10000"/>
              <a:gd name="connsiteX5" fmla="*/ 0 w 11007"/>
              <a:gd name="connsiteY5" fmla="*/ 7 h 10000"/>
              <a:gd name="connsiteX0" fmla="*/ 0 w 11007"/>
              <a:gd name="connsiteY0" fmla="*/ 7 h 10000"/>
              <a:gd name="connsiteX1" fmla="*/ 7772 w 11007"/>
              <a:gd name="connsiteY1" fmla="*/ 0 h 10000"/>
              <a:gd name="connsiteX2" fmla="*/ 7924 w 11007"/>
              <a:gd name="connsiteY2" fmla="*/ 9410 h 10000"/>
              <a:gd name="connsiteX3" fmla="*/ 11007 w 11007"/>
              <a:gd name="connsiteY3" fmla="*/ 9994 h 10000"/>
              <a:gd name="connsiteX4" fmla="*/ 23 w 11007"/>
              <a:gd name="connsiteY4" fmla="*/ 10000 h 10000"/>
              <a:gd name="connsiteX5" fmla="*/ 0 w 11007"/>
              <a:gd name="connsiteY5" fmla="*/ 7 h 10000"/>
              <a:gd name="connsiteX0" fmla="*/ 76 w 10988"/>
              <a:gd name="connsiteY0" fmla="*/ 45 h 10000"/>
              <a:gd name="connsiteX1" fmla="*/ 7753 w 10988"/>
              <a:gd name="connsiteY1" fmla="*/ 0 h 10000"/>
              <a:gd name="connsiteX2" fmla="*/ 7905 w 10988"/>
              <a:gd name="connsiteY2" fmla="*/ 9410 h 10000"/>
              <a:gd name="connsiteX3" fmla="*/ 10988 w 10988"/>
              <a:gd name="connsiteY3" fmla="*/ 9994 h 10000"/>
              <a:gd name="connsiteX4" fmla="*/ 4 w 10988"/>
              <a:gd name="connsiteY4" fmla="*/ 10000 h 10000"/>
              <a:gd name="connsiteX5" fmla="*/ 76 w 10988"/>
              <a:gd name="connsiteY5" fmla="*/ 45 h 10000"/>
              <a:gd name="connsiteX0" fmla="*/ 16 w 10988"/>
              <a:gd name="connsiteY0" fmla="*/ 20 h 10000"/>
              <a:gd name="connsiteX1" fmla="*/ 7753 w 10988"/>
              <a:gd name="connsiteY1" fmla="*/ 0 h 10000"/>
              <a:gd name="connsiteX2" fmla="*/ 7905 w 10988"/>
              <a:gd name="connsiteY2" fmla="*/ 9410 h 10000"/>
              <a:gd name="connsiteX3" fmla="*/ 10988 w 10988"/>
              <a:gd name="connsiteY3" fmla="*/ 9994 h 10000"/>
              <a:gd name="connsiteX4" fmla="*/ 4 w 10988"/>
              <a:gd name="connsiteY4" fmla="*/ 10000 h 10000"/>
              <a:gd name="connsiteX5" fmla="*/ 16 w 10988"/>
              <a:gd name="connsiteY5" fmla="*/ 20 h 10000"/>
              <a:gd name="connsiteX0" fmla="*/ 16 w 10988"/>
              <a:gd name="connsiteY0" fmla="*/ 0 h 9980"/>
              <a:gd name="connsiteX1" fmla="*/ 7753 w 10988"/>
              <a:gd name="connsiteY1" fmla="*/ 0 h 9980"/>
              <a:gd name="connsiteX2" fmla="*/ 7905 w 10988"/>
              <a:gd name="connsiteY2" fmla="*/ 9390 h 9980"/>
              <a:gd name="connsiteX3" fmla="*/ 10988 w 10988"/>
              <a:gd name="connsiteY3" fmla="*/ 9974 h 9980"/>
              <a:gd name="connsiteX4" fmla="*/ 4 w 10988"/>
              <a:gd name="connsiteY4" fmla="*/ 9980 h 9980"/>
              <a:gd name="connsiteX5" fmla="*/ 16 w 10988"/>
              <a:gd name="connsiteY5" fmla="*/ 0 h 9980"/>
              <a:gd name="connsiteX0" fmla="*/ 0 w 9985"/>
              <a:gd name="connsiteY0" fmla="*/ 0 h 9994"/>
              <a:gd name="connsiteX1" fmla="*/ 7041 w 9985"/>
              <a:gd name="connsiteY1" fmla="*/ 0 h 9994"/>
              <a:gd name="connsiteX2" fmla="*/ 7179 w 9985"/>
              <a:gd name="connsiteY2" fmla="*/ 9409 h 9994"/>
              <a:gd name="connsiteX3" fmla="*/ 9985 w 9985"/>
              <a:gd name="connsiteY3" fmla="*/ 9994 h 9994"/>
              <a:gd name="connsiteX4" fmla="*/ 11 w 9985"/>
              <a:gd name="connsiteY4" fmla="*/ 9987 h 9994"/>
              <a:gd name="connsiteX5" fmla="*/ 0 w 9985"/>
              <a:gd name="connsiteY5" fmla="*/ 0 h 9994"/>
              <a:gd name="connsiteX0" fmla="*/ 0 w 10000"/>
              <a:gd name="connsiteY0" fmla="*/ 0 h 10000"/>
              <a:gd name="connsiteX1" fmla="*/ 7052 w 10000"/>
              <a:gd name="connsiteY1" fmla="*/ 0 h 10000"/>
              <a:gd name="connsiteX2" fmla="*/ 7190 w 10000"/>
              <a:gd name="connsiteY2" fmla="*/ 9415 h 10000"/>
              <a:gd name="connsiteX3" fmla="*/ 10000 w 10000"/>
              <a:gd name="connsiteY3" fmla="*/ 10000 h 10000"/>
              <a:gd name="connsiteX4" fmla="*/ 11 w 10000"/>
              <a:gd name="connsiteY4" fmla="*/ 9996 h 10000"/>
              <a:gd name="connsiteX5" fmla="*/ 0 w 10000"/>
              <a:gd name="connsiteY5" fmla="*/ 0 h 10000"/>
              <a:gd name="connsiteX0" fmla="*/ 35 w 10035"/>
              <a:gd name="connsiteY0" fmla="*/ 0 h 10009"/>
              <a:gd name="connsiteX1" fmla="*/ 7087 w 10035"/>
              <a:gd name="connsiteY1" fmla="*/ 0 h 10009"/>
              <a:gd name="connsiteX2" fmla="*/ 7225 w 10035"/>
              <a:gd name="connsiteY2" fmla="*/ 9415 h 10009"/>
              <a:gd name="connsiteX3" fmla="*/ 10035 w 10035"/>
              <a:gd name="connsiteY3" fmla="*/ 10000 h 10009"/>
              <a:gd name="connsiteX4" fmla="*/ 3 w 10035"/>
              <a:gd name="connsiteY4" fmla="*/ 10009 h 10009"/>
              <a:gd name="connsiteX5" fmla="*/ 35 w 10035"/>
              <a:gd name="connsiteY5" fmla="*/ 0 h 10009"/>
              <a:gd name="connsiteX0" fmla="*/ 0 w 10000"/>
              <a:gd name="connsiteY0" fmla="*/ 0 h 10000"/>
              <a:gd name="connsiteX1" fmla="*/ 7052 w 10000"/>
              <a:gd name="connsiteY1" fmla="*/ 0 h 10000"/>
              <a:gd name="connsiteX2" fmla="*/ 7190 w 10000"/>
              <a:gd name="connsiteY2" fmla="*/ 9415 h 10000"/>
              <a:gd name="connsiteX3" fmla="*/ 10000 w 10000"/>
              <a:gd name="connsiteY3" fmla="*/ 10000 h 10000"/>
              <a:gd name="connsiteX4" fmla="*/ 66 w 10000"/>
              <a:gd name="connsiteY4" fmla="*/ 9989 h 10000"/>
              <a:gd name="connsiteX5" fmla="*/ 0 w 10000"/>
              <a:gd name="connsiteY5" fmla="*/ 0 h 10000"/>
              <a:gd name="connsiteX0" fmla="*/ 0 w 10000"/>
              <a:gd name="connsiteY0" fmla="*/ 0 h 10002"/>
              <a:gd name="connsiteX1" fmla="*/ 7052 w 10000"/>
              <a:gd name="connsiteY1" fmla="*/ 0 h 10002"/>
              <a:gd name="connsiteX2" fmla="*/ 7190 w 10000"/>
              <a:gd name="connsiteY2" fmla="*/ 9415 h 10002"/>
              <a:gd name="connsiteX3" fmla="*/ 10000 w 10000"/>
              <a:gd name="connsiteY3" fmla="*/ 10000 h 10002"/>
              <a:gd name="connsiteX4" fmla="*/ 23 w 10000"/>
              <a:gd name="connsiteY4" fmla="*/ 10002 h 10002"/>
              <a:gd name="connsiteX5" fmla="*/ 0 w 10000"/>
              <a:gd name="connsiteY5" fmla="*/ 0 h 10002"/>
              <a:gd name="connsiteX0" fmla="*/ 164 w 10164"/>
              <a:gd name="connsiteY0" fmla="*/ 0 h 10000"/>
              <a:gd name="connsiteX1" fmla="*/ 7216 w 10164"/>
              <a:gd name="connsiteY1" fmla="*/ 0 h 10000"/>
              <a:gd name="connsiteX2" fmla="*/ 7354 w 10164"/>
              <a:gd name="connsiteY2" fmla="*/ 9415 h 10000"/>
              <a:gd name="connsiteX3" fmla="*/ 10164 w 10164"/>
              <a:gd name="connsiteY3" fmla="*/ 10000 h 10000"/>
              <a:gd name="connsiteX4" fmla="*/ 2 w 10164"/>
              <a:gd name="connsiteY4" fmla="*/ 9999 h 10000"/>
              <a:gd name="connsiteX5" fmla="*/ 164 w 10164"/>
              <a:gd name="connsiteY5" fmla="*/ 0 h 10000"/>
              <a:gd name="connsiteX0" fmla="*/ 163 w 10163"/>
              <a:gd name="connsiteY0" fmla="*/ 0 h 10000"/>
              <a:gd name="connsiteX1" fmla="*/ 7215 w 10163"/>
              <a:gd name="connsiteY1" fmla="*/ 0 h 10000"/>
              <a:gd name="connsiteX2" fmla="*/ 7353 w 10163"/>
              <a:gd name="connsiteY2" fmla="*/ 9415 h 10000"/>
              <a:gd name="connsiteX3" fmla="*/ 10163 w 10163"/>
              <a:gd name="connsiteY3" fmla="*/ 10000 h 10000"/>
              <a:gd name="connsiteX4" fmla="*/ 1 w 10163"/>
              <a:gd name="connsiteY4" fmla="*/ 9999 h 10000"/>
              <a:gd name="connsiteX5" fmla="*/ 163 w 10163"/>
              <a:gd name="connsiteY5" fmla="*/ 0 h 10000"/>
              <a:gd name="connsiteX0" fmla="*/ 0 w 10174"/>
              <a:gd name="connsiteY0" fmla="*/ 0 h 10000"/>
              <a:gd name="connsiteX1" fmla="*/ 7226 w 10174"/>
              <a:gd name="connsiteY1" fmla="*/ 0 h 10000"/>
              <a:gd name="connsiteX2" fmla="*/ 7364 w 10174"/>
              <a:gd name="connsiteY2" fmla="*/ 9415 h 10000"/>
              <a:gd name="connsiteX3" fmla="*/ 10174 w 10174"/>
              <a:gd name="connsiteY3" fmla="*/ 10000 h 10000"/>
              <a:gd name="connsiteX4" fmla="*/ 12 w 10174"/>
              <a:gd name="connsiteY4" fmla="*/ 9999 h 10000"/>
              <a:gd name="connsiteX5" fmla="*/ 0 w 10174"/>
              <a:gd name="connsiteY5" fmla="*/ 0 h 10000"/>
              <a:gd name="connsiteX0" fmla="*/ 0 w 10174"/>
              <a:gd name="connsiteY0" fmla="*/ 0 h 10000"/>
              <a:gd name="connsiteX1" fmla="*/ 7226 w 10174"/>
              <a:gd name="connsiteY1" fmla="*/ 0 h 10000"/>
              <a:gd name="connsiteX2" fmla="*/ 7364 w 10174"/>
              <a:gd name="connsiteY2" fmla="*/ 9415 h 10000"/>
              <a:gd name="connsiteX3" fmla="*/ 10174 w 10174"/>
              <a:gd name="connsiteY3" fmla="*/ 10000 h 10000"/>
              <a:gd name="connsiteX4" fmla="*/ 12 w 10174"/>
              <a:gd name="connsiteY4" fmla="*/ 9999 h 10000"/>
              <a:gd name="connsiteX5" fmla="*/ 0 w 10174"/>
              <a:gd name="connsiteY5" fmla="*/ 0 h 10000"/>
              <a:gd name="connsiteX0" fmla="*/ 0 w 10174"/>
              <a:gd name="connsiteY0" fmla="*/ 3 h 10003"/>
              <a:gd name="connsiteX1" fmla="*/ 7335 w 10174"/>
              <a:gd name="connsiteY1" fmla="*/ 0 h 10003"/>
              <a:gd name="connsiteX2" fmla="*/ 7364 w 10174"/>
              <a:gd name="connsiteY2" fmla="*/ 9418 h 10003"/>
              <a:gd name="connsiteX3" fmla="*/ 10174 w 10174"/>
              <a:gd name="connsiteY3" fmla="*/ 10003 h 10003"/>
              <a:gd name="connsiteX4" fmla="*/ 12 w 10174"/>
              <a:gd name="connsiteY4" fmla="*/ 10002 h 10003"/>
              <a:gd name="connsiteX5" fmla="*/ 0 w 10174"/>
              <a:gd name="connsiteY5" fmla="*/ 3 h 10003"/>
              <a:gd name="connsiteX0" fmla="*/ 0 w 10174"/>
              <a:gd name="connsiteY0" fmla="*/ 6 h 10006"/>
              <a:gd name="connsiteX1" fmla="*/ 7346 w 10174"/>
              <a:gd name="connsiteY1" fmla="*/ 0 h 10006"/>
              <a:gd name="connsiteX2" fmla="*/ 7364 w 10174"/>
              <a:gd name="connsiteY2" fmla="*/ 9421 h 10006"/>
              <a:gd name="connsiteX3" fmla="*/ 10174 w 10174"/>
              <a:gd name="connsiteY3" fmla="*/ 10006 h 10006"/>
              <a:gd name="connsiteX4" fmla="*/ 12 w 10174"/>
              <a:gd name="connsiteY4" fmla="*/ 10005 h 10006"/>
              <a:gd name="connsiteX5" fmla="*/ 0 w 10174"/>
              <a:gd name="connsiteY5" fmla="*/ 6 h 10006"/>
              <a:gd name="connsiteX0" fmla="*/ 0 w 10174"/>
              <a:gd name="connsiteY0" fmla="*/ 6 h 10006"/>
              <a:gd name="connsiteX1" fmla="*/ 7346 w 10174"/>
              <a:gd name="connsiteY1" fmla="*/ 0 h 10006"/>
              <a:gd name="connsiteX2" fmla="*/ 7364 w 10174"/>
              <a:gd name="connsiteY2" fmla="*/ 9421 h 10006"/>
              <a:gd name="connsiteX3" fmla="*/ 10174 w 10174"/>
              <a:gd name="connsiteY3" fmla="*/ 10006 h 10006"/>
              <a:gd name="connsiteX4" fmla="*/ 12 w 10174"/>
              <a:gd name="connsiteY4" fmla="*/ 10005 h 10006"/>
              <a:gd name="connsiteX5" fmla="*/ 0 w 10174"/>
              <a:gd name="connsiteY5" fmla="*/ 6 h 10006"/>
              <a:gd name="connsiteX0" fmla="*/ 0 w 10174"/>
              <a:gd name="connsiteY0" fmla="*/ 9 h 10009"/>
              <a:gd name="connsiteX1" fmla="*/ 7346 w 10174"/>
              <a:gd name="connsiteY1" fmla="*/ 0 h 10009"/>
              <a:gd name="connsiteX2" fmla="*/ 7364 w 10174"/>
              <a:gd name="connsiteY2" fmla="*/ 9424 h 10009"/>
              <a:gd name="connsiteX3" fmla="*/ 10174 w 10174"/>
              <a:gd name="connsiteY3" fmla="*/ 10009 h 10009"/>
              <a:gd name="connsiteX4" fmla="*/ 12 w 10174"/>
              <a:gd name="connsiteY4" fmla="*/ 10008 h 10009"/>
              <a:gd name="connsiteX5" fmla="*/ 0 w 10174"/>
              <a:gd name="connsiteY5" fmla="*/ 9 h 10009"/>
              <a:gd name="connsiteX0" fmla="*/ 0 w 10174"/>
              <a:gd name="connsiteY0" fmla="*/ 9 h 10009"/>
              <a:gd name="connsiteX1" fmla="*/ 7346 w 10174"/>
              <a:gd name="connsiteY1" fmla="*/ 0 h 10009"/>
              <a:gd name="connsiteX2" fmla="*/ 7364 w 10174"/>
              <a:gd name="connsiteY2" fmla="*/ 9424 h 10009"/>
              <a:gd name="connsiteX3" fmla="*/ 10174 w 10174"/>
              <a:gd name="connsiteY3" fmla="*/ 10009 h 10009"/>
              <a:gd name="connsiteX4" fmla="*/ 12 w 10174"/>
              <a:gd name="connsiteY4" fmla="*/ 10008 h 10009"/>
              <a:gd name="connsiteX5" fmla="*/ 0 w 10174"/>
              <a:gd name="connsiteY5" fmla="*/ 9 h 10009"/>
              <a:gd name="connsiteX0" fmla="*/ 0 w 10174"/>
              <a:gd name="connsiteY0" fmla="*/ 9 h 10009"/>
              <a:gd name="connsiteX1" fmla="*/ 7346 w 10174"/>
              <a:gd name="connsiteY1" fmla="*/ 0 h 10009"/>
              <a:gd name="connsiteX2" fmla="*/ 7364 w 10174"/>
              <a:gd name="connsiteY2" fmla="*/ 9424 h 10009"/>
              <a:gd name="connsiteX3" fmla="*/ 10174 w 10174"/>
              <a:gd name="connsiteY3" fmla="*/ 10009 h 10009"/>
              <a:gd name="connsiteX4" fmla="*/ 12 w 10174"/>
              <a:gd name="connsiteY4" fmla="*/ 10008 h 10009"/>
              <a:gd name="connsiteX5" fmla="*/ 0 w 10174"/>
              <a:gd name="connsiteY5" fmla="*/ 9 h 10009"/>
              <a:gd name="connsiteX0" fmla="*/ 0 w 10174"/>
              <a:gd name="connsiteY0" fmla="*/ 9 h 10009"/>
              <a:gd name="connsiteX1" fmla="*/ 7346 w 10174"/>
              <a:gd name="connsiteY1" fmla="*/ 0 h 10009"/>
              <a:gd name="connsiteX2" fmla="*/ 7364 w 10174"/>
              <a:gd name="connsiteY2" fmla="*/ 9424 h 10009"/>
              <a:gd name="connsiteX3" fmla="*/ 10174 w 10174"/>
              <a:gd name="connsiteY3" fmla="*/ 10009 h 10009"/>
              <a:gd name="connsiteX4" fmla="*/ 12 w 10174"/>
              <a:gd name="connsiteY4" fmla="*/ 10008 h 10009"/>
              <a:gd name="connsiteX5" fmla="*/ 0 w 10174"/>
              <a:gd name="connsiteY5" fmla="*/ 9 h 10009"/>
              <a:gd name="connsiteX0" fmla="*/ 550 w 10163"/>
              <a:gd name="connsiteY0" fmla="*/ 3 h 10009"/>
              <a:gd name="connsiteX1" fmla="*/ 7335 w 10163"/>
              <a:gd name="connsiteY1" fmla="*/ 0 h 10009"/>
              <a:gd name="connsiteX2" fmla="*/ 7353 w 10163"/>
              <a:gd name="connsiteY2" fmla="*/ 9424 h 10009"/>
              <a:gd name="connsiteX3" fmla="*/ 10163 w 10163"/>
              <a:gd name="connsiteY3" fmla="*/ 10009 h 10009"/>
              <a:gd name="connsiteX4" fmla="*/ 1 w 10163"/>
              <a:gd name="connsiteY4" fmla="*/ 10008 h 10009"/>
              <a:gd name="connsiteX5" fmla="*/ 550 w 10163"/>
              <a:gd name="connsiteY5" fmla="*/ 3 h 10009"/>
              <a:gd name="connsiteX0" fmla="*/ 550 w 10163"/>
              <a:gd name="connsiteY0" fmla="*/ 3 h 10009"/>
              <a:gd name="connsiteX1" fmla="*/ 7335 w 10163"/>
              <a:gd name="connsiteY1" fmla="*/ 0 h 10009"/>
              <a:gd name="connsiteX2" fmla="*/ 7353 w 10163"/>
              <a:gd name="connsiteY2" fmla="*/ 9424 h 10009"/>
              <a:gd name="connsiteX3" fmla="*/ 10163 w 10163"/>
              <a:gd name="connsiteY3" fmla="*/ 10009 h 10009"/>
              <a:gd name="connsiteX4" fmla="*/ 1 w 10163"/>
              <a:gd name="connsiteY4" fmla="*/ 10008 h 10009"/>
              <a:gd name="connsiteX5" fmla="*/ 550 w 10163"/>
              <a:gd name="connsiteY5" fmla="*/ 3 h 10009"/>
              <a:gd name="connsiteX0" fmla="*/ 550 w 10163"/>
              <a:gd name="connsiteY0" fmla="*/ 3 h 10009"/>
              <a:gd name="connsiteX1" fmla="*/ 7335 w 10163"/>
              <a:gd name="connsiteY1" fmla="*/ 0 h 10009"/>
              <a:gd name="connsiteX2" fmla="*/ 7353 w 10163"/>
              <a:gd name="connsiteY2" fmla="*/ 9424 h 10009"/>
              <a:gd name="connsiteX3" fmla="*/ 10163 w 10163"/>
              <a:gd name="connsiteY3" fmla="*/ 10009 h 10009"/>
              <a:gd name="connsiteX4" fmla="*/ 1 w 10163"/>
              <a:gd name="connsiteY4" fmla="*/ 10008 h 10009"/>
              <a:gd name="connsiteX5" fmla="*/ 550 w 10163"/>
              <a:gd name="connsiteY5" fmla="*/ 3 h 10009"/>
              <a:gd name="connsiteX0" fmla="*/ 0 w 9613"/>
              <a:gd name="connsiteY0" fmla="*/ 3 h 10009"/>
              <a:gd name="connsiteX1" fmla="*/ 6785 w 9613"/>
              <a:gd name="connsiteY1" fmla="*/ 0 h 10009"/>
              <a:gd name="connsiteX2" fmla="*/ 6803 w 9613"/>
              <a:gd name="connsiteY2" fmla="*/ 9424 h 10009"/>
              <a:gd name="connsiteX3" fmla="*/ 9613 w 9613"/>
              <a:gd name="connsiteY3" fmla="*/ 10009 h 10009"/>
              <a:gd name="connsiteX4" fmla="*/ 95 w 9613"/>
              <a:gd name="connsiteY4" fmla="*/ 9998 h 10009"/>
              <a:gd name="connsiteX5" fmla="*/ 0 w 9613"/>
              <a:gd name="connsiteY5" fmla="*/ 3 h 10009"/>
              <a:gd name="connsiteX0" fmla="*/ 0 w 10000"/>
              <a:gd name="connsiteY0" fmla="*/ 3 h 10000"/>
              <a:gd name="connsiteX1" fmla="*/ 7058 w 10000"/>
              <a:gd name="connsiteY1" fmla="*/ 0 h 10000"/>
              <a:gd name="connsiteX2" fmla="*/ 7077 w 10000"/>
              <a:gd name="connsiteY2" fmla="*/ 9416 h 10000"/>
              <a:gd name="connsiteX3" fmla="*/ 10000 w 10000"/>
              <a:gd name="connsiteY3" fmla="*/ 10000 h 10000"/>
              <a:gd name="connsiteX4" fmla="*/ 14 w 10000"/>
              <a:gd name="connsiteY4" fmla="*/ 9999 h 10000"/>
              <a:gd name="connsiteX5" fmla="*/ 0 w 10000"/>
              <a:gd name="connsiteY5" fmla="*/ 3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00">
                <a:moveTo>
                  <a:pt x="0" y="3"/>
                </a:moveTo>
                <a:lnTo>
                  <a:pt x="7058" y="0"/>
                </a:lnTo>
                <a:cubicBezTo>
                  <a:pt x="7049" y="2528"/>
                  <a:pt x="7068" y="8825"/>
                  <a:pt x="7077" y="9416"/>
                </a:cubicBezTo>
                <a:cubicBezTo>
                  <a:pt x="7052" y="9743"/>
                  <a:pt x="8384" y="10000"/>
                  <a:pt x="10000" y="10000"/>
                </a:cubicBezTo>
                <a:lnTo>
                  <a:pt x="14" y="9999"/>
                </a:lnTo>
                <a:cubicBezTo>
                  <a:pt x="7" y="7401"/>
                  <a:pt x="15" y="1749"/>
                  <a:pt x="0" y="3"/>
                </a:cubicBezTo>
                <a:close/>
              </a:path>
            </a:pathLst>
          </a:custGeom>
          <a:solidFill>
            <a:srgbClr val="AA006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FAD86AC-4C87-1793-B8DA-143F6DFB4B75}"/>
              </a:ext>
            </a:extLst>
          </p:cNvPr>
          <p:cNvSpPr txBox="1"/>
          <p:nvPr userDrawn="1"/>
        </p:nvSpPr>
        <p:spPr>
          <a:xfrm>
            <a:off x="10246589" y="585744"/>
            <a:ext cx="2225725" cy="4196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</a:rPr>
              <a:t>Meta-analysis</a:t>
            </a:r>
          </a:p>
        </p:txBody>
      </p:sp>
    </p:spTree>
    <p:extLst>
      <p:ext uri="{BB962C8B-B14F-4D97-AF65-F5344CB8AC3E}">
        <p14:creationId xmlns:p14="http://schemas.microsoft.com/office/powerpoint/2010/main" val="2059782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6668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4BA06-560F-4272-BD1D-D3D251BC0A82}" type="datetimeFigureOut">
              <a:rPr lang="en-GB" smtClean="0"/>
              <a:t>24/05/2026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2DF36B-8F18-4F81-92A8-26E2BC6295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0031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2" r:id="rId3"/>
    <p:sldLayoutId id="2147483654" r:id="rId4"/>
    <p:sldLayoutId id="2147483651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F94AB0-D7EF-5272-9DF5-1588C24682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itle 1">
            <a:extLst>
              <a:ext uri="{FF2B5EF4-FFF2-40B4-BE49-F238E27FC236}">
                <a16:creationId xmlns:a16="http://schemas.microsoft.com/office/drawing/2014/main" id="{4B5F0EBF-8CBA-E7DC-424A-6BD5EE977A93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1016243"/>
          </a:xfrm>
          <a:prstGeom prst="rect">
            <a:avLst/>
          </a:prstGeom>
          <a:solidFill>
            <a:srgbClr val="003969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16000" algn="l"/>
            <a:endParaRPr lang="en-GB" sz="2800" dirty="0">
              <a:solidFill>
                <a:schemeClr val="bg1"/>
              </a:solidFill>
            </a:endParaRPr>
          </a:p>
        </p:txBody>
      </p:sp>
      <p:sp>
        <p:nvSpPr>
          <p:cNvPr id="44" name="Title 1">
            <a:extLst>
              <a:ext uri="{FF2B5EF4-FFF2-40B4-BE49-F238E27FC236}">
                <a16:creationId xmlns:a16="http://schemas.microsoft.com/office/drawing/2014/main" id="{B9B3C70D-2BE4-BE52-21E2-B95D7EBF3A60}"/>
              </a:ext>
            </a:extLst>
          </p:cNvPr>
          <p:cNvSpPr txBox="1">
            <a:spLocks/>
          </p:cNvSpPr>
          <p:nvPr/>
        </p:nvSpPr>
        <p:spPr>
          <a:xfrm>
            <a:off x="330981" y="5827"/>
            <a:ext cx="9210457" cy="9470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16000"/>
            <a:r>
              <a:rPr lang="en-US" b="1" dirty="0">
                <a:solidFill>
                  <a:schemeClr val="bg2"/>
                </a:solidFill>
                <a:latin typeface="Times New Roman" panose="02020603050405020304" pitchFamily="18" charset="0"/>
                <a:ea typeface="Calibri Light" panose="020F0302020204030204" pitchFamily="34" charset="0"/>
                <a:cs typeface="Times New Roman" panose="02020603050405020304" pitchFamily="18" charset="0"/>
              </a:rPr>
              <a:t>Assessment of Disease Knowledge Level of the Caregivers of Pediatric Patients with Chronic</a:t>
            </a:r>
            <a:r>
              <a:rPr lang="tr-TR" b="1" dirty="0">
                <a:solidFill>
                  <a:schemeClr val="bg2"/>
                </a:solidFill>
                <a:latin typeface="Times New Roman" panose="02020603050405020304" pitchFamily="18" charset="0"/>
                <a:ea typeface="Calibri Light" panose="020F0302020204030204" pitchFamily="34" charset="0"/>
                <a:cs typeface="Times New Roman" panose="02020603050405020304" pitchFamily="18" charset="0"/>
              </a:rPr>
              <a:t> Kidney Disease</a:t>
            </a:r>
            <a:endParaRPr lang="en-GB" b="1" dirty="0">
              <a:solidFill>
                <a:schemeClr val="bg1"/>
              </a:solidFill>
            </a:endParaRPr>
          </a:p>
        </p:txBody>
      </p:sp>
      <p:grpSp>
        <p:nvGrpSpPr>
          <p:cNvPr id="77" name="Group 76">
            <a:extLst>
              <a:ext uri="{FF2B5EF4-FFF2-40B4-BE49-F238E27FC236}">
                <a16:creationId xmlns:a16="http://schemas.microsoft.com/office/drawing/2014/main" id="{0E19FED5-26C1-1F87-FB74-9052504190EE}"/>
              </a:ext>
            </a:extLst>
          </p:cNvPr>
          <p:cNvGrpSpPr/>
          <p:nvPr/>
        </p:nvGrpSpPr>
        <p:grpSpPr>
          <a:xfrm>
            <a:off x="9694459" y="176810"/>
            <a:ext cx="2349089" cy="747561"/>
            <a:chOff x="2857495" y="1762773"/>
            <a:chExt cx="7219988" cy="2156522"/>
          </a:xfrm>
        </p:grpSpPr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170288FC-6DD2-FDB4-DA22-8C3FBEA9F20D}"/>
                </a:ext>
              </a:extLst>
            </p:cNvPr>
            <p:cNvSpPr txBox="1"/>
            <p:nvPr/>
          </p:nvSpPr>
          <p:spPr>
            <a:xfrm>
              <a:off x="5167705" y="1762773"/>
              <a:ext cx="4896288" cy="15093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solidFill>
                    <a:schemeClr val="bg1"/>
                  </a:solidFill>
                </a:rPr>
                <a:t>Graphical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A511E2FD-7A88-06CC-20B7-48C924402B7C}"/>
                </a:ext>
              </a:extLst>
            </p:cNvPr>
            <p:cNvSpPr txBox="1"/>
            <p:nvPr/>
          </p:nvSpPr>
          <p:spPr>
            <a:xfrm>
              <a:off x="5647071" y="2409939"/>
              <a:ext cx="4430412" cy="15093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solidFill>
                    <a:schemeClr val="bg1"/>
                  </a:solidFill>
                </a:rPr>
                <a:t>Abstract</a:t>
              </a:r>
            </a:p>
          </p:txBody>
        </p:sp>
        <p:grpSp>
          <p:nvGrpSpPr>
            <p:cNvPr id="80" name="Group 79">
              <a:extLst>
                <a:ext uri="{FF2B5EF4-FFF2-40B4-BE49-F238E27FC236}">
                  <a16:creationId xmlns:a16="http://schemas.microsoft.com/office/drawing/2014/main" id="{ACA6213E-BEE8-997D-5B80-E6C541FBC0A0}"/>
                </a:ext>
              </a:extLst>
            </p:cNvPr>
            <p:cNvGrpSpPr/>
            <p:nvPr/>
          </p:nvGrpSpPr>
          <p:grpSpPr>
            <a:xfrm rot="1066865">
              <a:off x="3331177" y="2017651"/>
              <a:ext cx="1664058" cy="1723226"/>
              <a:chOff x="3325506" y="2015311"/>
              <a:chExt cx="1664058" cy="1723226"/>
            </a:xfrm>
          </p:grpSpPr>
          <p:sp>
            <p:nvSpPr>
              <p:cNvPr id="82" name="Curved Up Arrow 81">
                <a:extLst>
                  <a:ext uri="{FF2B5EF4-FFF2-40B4-BE49-F238E27FC236}">
                    <a16:creationId xmlns:a16="http://schemas.microsoft.com/office/drawing/2014/main" id="{F2479A1D-D2E0-74BB-F2A5-C9E06C2547DD}"/>
                  </a:ext>
                </a:extLst>
              </p:cNvPr>
              <p:cNvSpPr/>
              <p:nvPr/>
            </p:nvSpPr>
            <p:spPr>
              <a:xfrm rot="5612676">
                <a:off x="2869267" y="2471550"/>
                <a:ext cx="1723226" cy="810748"/>
              </a:xfrm>
              <a:prstGeom prst="curvedUpArrow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83" name="Trapezoid 82">
                <a:extLst>
                  <a:ext uri="{FF2B5EF4-FFF2-40B4-BE49-F238E27FC236}">
                    <a16:creationId xmlns:a16="http://schemas.microsoft.com/office/drawing/2014/main" id="{3AFB560D-5738-681A-EBC8-48603188D098}"/>
                  </a:ext>
                </a:extLst>
              </p:cNvPr>
              <p:cNvSpPr/>
              <p:nvPr/>
            </p:nvSpPr>
            <p:spPr>
              <a:xfrm rot="20743483">
                <a:off x="4034300" y="2870714"/>
                <a:ext cx="516517" cy="852351"/>
              </a:xfrm>
              <a:prstGeom prst="trapezoid">
                <a:avLst/>
              </a:prstGeom>
              <a:solidFill>
                <a:srgbClr val="AA0065"/>
              </a:solidFill>
              <a:ln w="28575">
                <a:solidFill>
                  <a:srgbClr val="00437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" name="Trapezoid 83">
                <a:extLst>
                  <a:ext uri="{FF2B5EF4-FFF2-40B4-BE49-F238E27FC236}">
                    <a16:creationId xmlns:a16="http://schemas.microsoft.com/office/drawing/2014/main" id="{81C9D885-353A-E31A-872C-E5EB0B15578F}"/>
                  </a:ext>
                </a:extLst>
              </p:cNvPr>
              <p:cNvSpPr/>
              <p:nvPr/>
            </p:nvSpPr>
            <p:spPr>
              <a:xfrm rot="18485136">
                <a:off x="4227275" y="2752605"/>
                <a:ext cx="545380" cy="807242"/>
              </a:xfrm>
              <a:prstGeom prst="trapezoid">
                <a:avLst>
                  <a:gd name="adj" fmla="val 26969"/>
                </a:avLst>
              </a:prstGeom>
              <a:solidFill>
                <a:srgbClr val="00B050"/>
              </a:solidFill>
              <a:ln w="28575">
                <a:solidFill>
                  <a:srgbClr val="00427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" name="Trapezoid 84">
                <a:extLst>
                  <a:ext uri="{FF2B5EF4-FFF2-40B4-BE49-F238E27FC236}">
                    <a16:creationId xmlns:a16="http://schemas.microsoft.com/office/drawing/2014/main" id="{D8436C6A-64A1-EEE1-3E70-D1A1F7B13600}"/>
                  </a:ext>
                </a:extLst>
              </p:cNvPr>
              <p:cNvSpPr/>
              <p:nvPr/>
            </p:nvSpPr>
            <p:spPr>
              <a:xfrm rot="16200000">
                <a:off x="4313253" y="2492334"/>
                <a:ext cx="545380" cy="807242"/>
              </a:xfrm>
              <a:prstGeom prst="trapezoid">
                <a:avLst/>
              </a:prstGeom>
              <a:solidFill>
                <a:schemeClr val="accent2"/>
              </a:solidFill>
              <a:ln w="28575">
                <a:solidFill>
                  <a:srgbClr val="00447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" name="Trapezoid 85">
                <a:extLst>
                  <a:ext uri="{FF2B5EF4-FFF2-40B4-BE49-F238E27FC236}">
                    <a16:creationId xmlns:a16="http://schemas.microsoft.com/office/drawing/2014/main" id="{093CF7B7-AD3B-E804-27DB-289ABD4298C6}"/>
                  </a:ext>
                </a:extLst>
              </p:cNvPr>
              <p:cNvSpPr/>
              <p:nvPr/>
            </p:nvSpPr>
            <p:spPr>
              <a:xfrm rot="14460500">
                <a:off x="4252007" y="2192236"/>
                <a:ext cx="545380" cy="807242"/>
              </a:xfrm>
              <a:prstGeom prst="trapezoid">
                <a:avLst/>
              </a:prstGeom>
              <a:solidFill>
                <a:srgbClr val="0092F7"/>
              </a:solidFill>
              <a:ln w="25400">
                <a:solidFill>
                  <a:srgbClr val="00437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" name="Trapezoid 86">
                <a:extLst>
                  <a:ext uri="{FF2B5EF4-FFF2-40B4-BE49-F238E27FC236}">
                    <a16:creationId xmlns:a16="http://schemas.microsoft.com/office/drawing/2014/main" id="{D7A07476-6ACD-EC3C-D79E-0E4664F88EE7}"/>
                  </a:ext>
                </a:extLst>
              </p:cNvPr>
              <p:cNvSpPr/>
              <p:nvPr/>
            </p:nvSpPr>
            <p:spPr>
              <a:xfrm rot="12209348">
                <a:off x="4054992" y="2029218"/>
                <a:ext cx="532285" cy="762409"/>
              </a:xfrm>
              <a:prstGeom prst="trapezoid">
                <a:avLst>
                  <a:gd name="adj" fmla="val 33206"/>
                </a:avLst>
              </a:prstGeom>
              <a:solidFill>
                <a:srgbClr val="9966FF"/>
              </a:solidFill>
              <a:ln w="28575">
                <a:solidFill>
                  <a:srgbClr val="00447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" name="Oval 87">
                <a:extLst>
                  <a:ext uri="{FF2B5EF4-FFF2-40B4-BE49-F238E27FC236}">
                    <a16:creationId xmlns:a16="http://schemas.microsoft.com/office/drawing/2014/main" id="{6C5D47A9-00B0-DFEE-A696-0BD7DBDE46DC}"/>
                  </a:ext>
                </a:extLst>
              </p:cNvPr>
              <p:cNvSpPr/>
              <p:nvPr/>
            </p:nvSpPr>
            <p:spPr>
              <a:xfrm>
                <a:off x="3884157" y="2595857"/>
                <a:ext cx="536234" cy="550844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28575">
                <a:solidFill>
                  <a:srgbClr val="00457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81" name="Double Brace 80">
              <a:extLst>
                <a:ext uri="{FF2B5EF4-FFF2-40B4-BE49-F238E27FC236}">
                  <a16:creationId xmlns:a16="http://schemas.microsoft.com/office/drawing/2014/main" id="{B4D97C21-5B6C-F8C8-07F3-EEBB00388540}"/>
                </a:ext>
              </a:extLst>
            </p:cNvPr>
            <p:cNvSpPr/>
            <p:nvPr/>
          </p:nvSpPr>
          <p:spPr>
            <a:xfrm>
              <a:off x="2857495" y="2112886"/>
              <a:ext cx="2510703" cy="1536932"/>
            </a:xfrm>
            <a:prstGeom prst="bracePair">
              <a:avLst>
                <a:gd name="adj" fmla="val 11432"/>
              </a:avLst>
            </a:prstGeom>
            <a:ln w="222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5" name="Freeform: Shape 46">
            <a:extLst>
              <a:ext uri="{FF2B5EF4-FFF2-40B4-BE49-F238E27FC236}">
                <a16:creationId xmlns:a16="http://schemas.microsoft.com/office/drawing/2014/main" id="{E8F52AE9-368A-2174-F012-CE46BED2A200}"/>
              </a:ext>
            </a:extLst>
          </p:cNvPr>
          <p:cNvSpPr/>
          <p:nvPr/>
        </p:nvSpPr>
        <p:spPr>
          <a:xfrm>
            <a:off x="966430" y="2374252"/>
            <a:ext cx="513284" cy="1049898"/>
          </a:xfrm>
          <a:custGeom>
            <a:avLst/>
            <a:gdLst>
              <a:gd name="connsiteX0" fmla="*/ 427832 w 855663"/>
              <a:gd name="connsiteY0" fmla="*/ 350043 h 1750218"/>
              <a:gd name="connsiteX1" fmla="*/ 556181 w 855663"/>
              <a:gd name="connsiteY1" fmla="*/ 365601 h 1750218"/>
              <a:gd name="connsiteX2" fmla="*/ 719535 w 855663"/>
              <a:gd name="connsiteY2" fmla="*/ 451168 h 1750218"/>
              <a:gd name="connsiteX3" fmla="*/ 742872 w 855663"/>
              <a:gd name="connsiteY3" fmla="*/ 493950 h 1750218"/>
              <a:gd name="connsiteX4" fmla="*/ 851774 w 855663"/>
              <a:gd name="connsiteY4" fmla="*/ 956786 h 1750218"/>
              <a:gd name="connsiteX5" fmla="*/ 855663 w 855663"/>
              <a:gd name="connsiteY5" fmla="*/ 976232 h 1750218"/>
              <a:gd name="connsiteX6" fmla="*/ 777876 w 855663"/>
              <a:gd name="connsiteY6" fmla="*/ 1054020 h 1750218"/>
              <a:gd name="connsiteX7" fmla="*/ 703977 w 855663"/>
              <a:gd name="connsiteY7" fmla="*/ 995680 h 1750218"/>
              <a:gd name="connsiteX8" fmla="*/ 622301 w 855663"/>
              <a:gd name="connsiteY8" fmla="*/ 657304 h 1750218"/>
              <a:gd name="connsiteX9" fmla="*/ 622301 w 855663"/>
              <a:gd name="connsiteY9" fmla="*/ 1750218 h 1750218"/>
              <a:gd name="connsiteX10" fmla="*/ 466726 w 855663"/>
              <a:gd name="connsiteY10" fmla="*/ 1750218 h 1750218"/>
              <a:gd name="connsiteX11" fmla="*/ 466726 w 855663"/>
              <a:gd name="connsiteY11" fmla="*/ 1050131 h 1750218"/>
              <a:gd name="connsiteX12" fmla="*/ 388938 w 855663"/>
              <a:gd name="connsiteY12" fmla="*/ 1050131 h 1750218"/>
              <a:gd name="connsiteX13" fmla="*/ 388938 w 855663"/>
              <a:gd name="connsiteY13" fmla="*/ 1750218 h 1750218"/>
              <a:gd name="connsiteX14" fmla="*/ 233363 w 855663"/>
              <a:gd name="connsiteY14" fmla="*/ 1750218 h 1750218"/>
              <a:gd name="connsiteX15" fmla="*/ 233363 w 855663"/>
              <a:gd name="connsiteY15" fmla="*/ 661193 h 1750218"/>
              <a:gd name="connsiteX16" fmla="*/ 151686 w 855663"/>
              <a:gd name="connsiteY16" fmla="*/ 999569 h 1750218"/>
              <a:gd name="connsiteX17" fmla="*/ 77788 w 855663"/>
              <a:gd name="connsiteY17" fmla="*/ 1057910 h 1750218"/>
              <a:gd name="connsiteX18" fmla="*/ 0 w 855663"/>
              <a:gd name="connsiteY18" fmla="*/ 980123 h 1750218"/>
              <a:gd name="connsiteX19" fmla="*/ 3889 w 855663"/>
              <a:gd name="connsiteY19" fmla="*/ 960675 h 1750218"/>
              <a:gd name="connsiteX20" fmla="*/ 112792 w 855663"/>
              <a:gd name="connsiteY20" fmla="*/ 497840 h 1750218"/>
              <a:gd name="connsiteX21" fmla="*/ 136129 w 855663"/>
              <a:gd name="connsiteY21" fmla="*/ 455057 h 1750218"/>
              <a:gd name="connsiteX22" fmla="*/ 299482 w 855663"/>
              <a:gd name="connsiteY22" fmla="*/ 369490 h 1750218"/>
              <a:gd name="connsiteX23" fmla="*/ 427832 w 855663"/>
              <a:gd name="connsiteY23" fmla="*/ 350043 h 1750218"/>
              <a:gd name="connsiteX24" fmla="*/ 427831 w 855663"/>
              <a:gd name="connsiteY24" fmla="*/ 0 h 1750218"/>
              <a:gd name="connsiteX25" fmla="*/ 583406 w 855663"/>
              <a:gd name="connsiteY25" fmla="*/ 155575 h 1750218"/>
              <a:gd name="connsiteX26" fmla="*/ 427831 w 855663"/>
              <a:gd name="connsiteY26" fmla="*/ 311150 h 1750218"/>
              <a:gd name="connsiteX27" fmla="*/ 272256 w 855663"/>
              <a:gd name="connsiteY27" fmla="*/ 155575 h 1750218"/>
              <a:gd name="connsiteX28" fmla="*/ 427831 w 855663"/>
              <a:gd name="connsiteY28" fmla="*/ 0 h 17502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855663" h="1750218">
                <a:moveTo>
                  <a:pt x="427832" y="350043"/>
                </a:moveTo>
                <a:cubicBezTo>
                  <a:pt x="470615" y="350043"/>
                  <a:pt x="513398" y="357821"/>
                  <a:pt x="556181" y="365601"/>
                </a:cubicBezTo>
                <a:cubicBezTo>
                  <a:pt x="618412" y="385047"/>
                  <a:pt x="672862" y="412273"/>
                  <a:pt x="719535" y="451168"/>
                </a:cubicBezTo>
                <a:cubicBezTo>
                  <a:pt x="731203" y="462835"/>
                  <a:pt x="738983" y="478392"/>
                  <a:pt x="742872" y="493950"/>
                </a:cubicBezTo>
                <a:lnTo>
                  <a:pt x="851774" y="956786"/>
                </a:lnTo>
                <a:cubicBezTo>
                  <a:pt x="851774" y="960675"/>
                  <a:pt x="855663" y="968454"/>
                  <a:pt x="855663" y="976232"/>
                </a:cubicBezTo>
                <a:cubicBezTo>
                  <a:pt x="855663" y="1019016"/>
                  <a:pt x="820659" y="1054020"/>
                  <a:pt x="777876" y="1054020"/>
                </a:cubicBezTo>
                <a:cubicBezTo>
                  <a:pt x="742872" y="1054020"/>
                  <a:pt x="711757" y="1026795"/>
                  <a:pt x="703977" y="995680"/>
                </a:cubicBezTo>
                <a:lnTo>
                  <a:pt x="622301" y="657304"/>
                </a:lnTo>
                <a:lnTo>
                  <a:pt x="622301" y="1750218"/>
                </a:lnTo>
                <a:lnTo>
                  <a:pt x="466726" y="1750218"/>
                </a:lnTo>
                <a:lnTo>
                  <a:pt x="466726" y="1050131"/>
                </a:lnTo>
                <a:lnTo>
                  <a:pt x="388938" y="1050131"/>
                </a:lnTo>
                <a:lnTo>
                  <a:pt x="388938" y="1750218"/>
                </a:lnTo>
                <a:lnTo>
                  <a:pt x="233363" y="1750218"/>
                </a:lnTo>
                <a:lnTo>
                  <a:pt x="233363" y="661193"/>
                </a:lnTo>
                <a:lnTo>
                  <a:pt x="151686" y="999569"/>
                </a:lnTo>
                <a:cubicBezTo>
                  <a:pt x="143907" y="1030684"/>
                  <a:pt x="112792" y="1057910"/>
                  <a:pt x="77788" y="1057910"/>
                </a:cubicBezTo>
                <a:cubicBezTo>
                  <a:pt x="35004" y="1057910"/>
                  <a:pt x="0" y="1022905"/>
                  <a:pt x="0" y="980123"/>
                </a:cubicBezTo>
                <a:cubicBezTo>
                  <a:pt x="0" y="972343"/>
                  <a:pt x="3889" y="964564"/>
                  <a:pt x="3889" y="960675"/>
                </a:cubicBezTo>
                <a:lnTo>
                  <a:pt x="112792" y="497840"/>
                </a:lnTo>
                <a:cubicBezTo>
                  <a:pt x="116682" y="482281"/>
                  <a:pt x="124460" y="466725"/>
                  <a:pt x="136129" y="455057"/>
                </a:cubicBezTo>
                <a:cubicBezTo>
                  <a:pt x="182801" y="416162"/>
                  <a:pt x="237252" y="385047"/>
                  <a:pt x="299482" y="369490"/>
                </a:cubicBezTo>
                <a:cubicBezTo>
                  <a:pt x="342265" y="357821"/>
                  <a:pt x="385049" y="350043"/>
                  <a:pt x="427832" y="350043"/>
                </a:cubicBezTo>
                <a:close/>
                <a:moveTo>
                  <a:pt x="427831" y="0"/>
                </a:moveTo>
                <a:cubicBezTo>
                  <a:pt x="513753" y="0"/>
                  <a:pt x="583406" y="69653"/>
                  <a:pt x="583406" y="155575"/>
                </a:cubicBezTo>
                <a:cubicBezTo>
                  <a:pt x="583406" y="241496"/>
                  <a:pt x="513753" y="311150"/>
                  <a:pt x="427831" y="311150"/>
                </a:cubicBezTo>
                <a:cubicBezTo>
                  <a:pt x="341910" y="311150"/>
                  <a:pt x="272256" y="241496"/>
                  <a:pt x="272256" y="155575"/>
                </a:cubicBezTo>
                <a:cubicBezTo>
                  <a:pt x="272256" y="69653"/>
                  <a:pt x="341910" y="0"/>
                  <a:pt x="427831" y="0"/>
                </a:cubicBezTo>
                <a:close/>
              </a:path>
            </a:pathLst>
          </a:custGeom>
          <a:solidFill>
            <a:srgbClr val="296DC0"/>
          </a:solidFill>
          <a:ln w="15081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6" name="Freeform: Shape 46">
            <a:extLst>
              <a:ext uri="{FF2B5EF4-FFF2-40B4-BE49-F238E27FC236}">
                <a16:creationId xmlns:a16="http://schemas.microsoft.com/office/drawing/2014/main" id="{396DF0D5-82BC-65D1-7795-DC18B1A6AB0D}"/>
              </a:ext>
            </a:extLst>
          </p:cNvPr>
          <p:cNvSpPr/>
          <p:nvPr/>
        </p:nvSpPr>
        <p:spPr>
          <a:xfrm>
            <a:off x="1430438" y="2379102"/>
            <a:ext cx="513284" cy="1049898"/>
          </a:xfrm>
          <a:custGeom>
            <a:avLst/>
            <a:gdLst>
              <a:gd name="connsiteX0" fmla="*/ 427832 w 855663"/>
              <a:gd name="connsiteY0" fmla="*/ 350043 h 1750218"/>
              <a:gd name="connsiteX1" fmla="*/ 556181 w 855663"/>
              <a:gd name="connsiteY1" fmla="*/ 365601 h 1750218"/>
              <a:gd name="connsiteX2" fmla="*/ 719535 w 855663"/>
              <a:gd name="connsiteY2" fmla="*/ 451168 h 1750218"/>
              <a:gd name="connsiteX3" fmla="*/ 742872 w 855663"/>
              <a:gd name="connsiteY3" fmla="*/ 493950 h 1750218"/>
              <a:gd name="connsiteX4" fmla="*/ 851774 w 855663"/>
              <a:gd name="connsiteY4" fmla="*/ 956786 h 1750218"/>
              <a:gd name="connsiteX5" fmla="*/ 855663 w 855663"/>
              <a:gd name="connsiteY5" fmla="*/ 976232 h 1750218"/>
              <a:gd name="connsiteX6" fmla="*/ 777876 w 855663"/>
              <a:gd name="connsiteY6" fmla="*/ 1054020 h 1750218"/>
              <a:gd name="connsiteX7" fmla="*/ 703977 w 855663"/>
              <a:gd name="connsiteY7" fmla="*/ 995680 h 1750218"/>
              <a:gd name="connsiteX8" fmla="*/ 622301 w 855663"/>
              <a:gd name="connsiteY8" fmla="*/ 657304 h 1750218"/>
              <a:gd name="connsiteX9" fmla="*/ 622301 w 855663"/>
              <a:gd name="connsiteY9" fmla="*/ 1750218 h 1750218"/>
              <a:gd name="connsiteX10" fmla="*/ 466726 w 855663"/>
              <a:gd name="connsiteY10" fmla="*/ 1750218 h 1750218"/>
              <a:gd name="connsiteX11" fmla="*/ 466726 w 855663"/>
              <a:gd name="connsiteY11" fmla="*/ 1050131 h 1750218"/>
              <a:gd name="connsiteX12" fmla="*/ 388938 w 855663"/>
              <a:gd name="connsiteY12" fmla="*/ 1050131 h 1750218"/>
              <a:gd name="connsiteX13" fmla="*/ 388938 w 855663"/>
              <a:gd name="connsiteY13" fmla="*/ 1750218 h 1750218"/>
              <a:gd name="connsiteX14" fmla="*/ 233363 w 855663"/>
              <a:gd name="connsiteY14" fmla="*/ 1750218 h 1750218"/>
              <a:gd name="connsiteX15" fmla="*/ 233363 w 855663"/>
              <a:gd name="connsiteY15" fmla="*/ 661193 h 1750218"/>
              <a:gd name="connsiteX16" fmla="*/ 151686 w 855663"/>
              <a:gd name="connsiteY16" fmla="*/ 999569 h 1750218"/>
              <a:gd name="connsiteX17" fmla="*/ 77788 w 855663"/>
              <a:gd name="connsiteY17" fmla="*/ 1057910 h 1750218"/>
              <a:gd name="connsiteX18" fmla="*/ 0 w 855663"/>
              <a:gd name="connsiteY18" fmla="*/ 980123 h 1750218"/>
              <a:gd name="connsiteX19" fmla="*/ 3889 w 855663"/>
              <a:gd name="connsiteY19" fmla="*/ 960675 h 1750218"/>
              <a:gd name="connsiteX20" fmla="*/ 112792 w 855663"/>
              <a:gd name="connsiteY20" fmla="*/ 497840 h 1750218"/>
              <a:gd name="connsiteX21" fmla="*/ 136129 w 855663"/>
              <a:gd name="connsiteY21" fmla="*/ 455057 h 1750218"/>
              <a:gd name="connsiteX22" fmla="*/ 299482 w 855663"/>
              <a:gd name="connsiteY22" fmla="*/ 369490 h 1750218"/>
              <a:gd name="connsiteX23" fmla="*/ 427832 w 855663"/>
              <a:gd name="connsiteY23" fmla="*/ 350043 h 1750218"/>
              <a:gd name="connsiteX24" fmla="*/ 427831 w 855663"/>
              <a:gd name="connsiteY24" fmla="*/ 0 h 1750218"/>
              <a:gd name="connsiteX25" fmla="*/ 583406 w 855663"/>
              <a:gd name="connsiteY25" fmla="*/ 155575 h 1750218"/>
              <a:gd name="connsiteX26" fmla="*/ 427831 w 855663"/>
              <a:gd name="connsiteY26" fmla="*/ 311150 h 1750218"/>
              <a:gd name="connsiteX27" fmla="*/ 272256 w 855663"/>
              <a:gd name="connsiteY27" fmla="*/ 155575 h 1750218"/>
              <a:gd name="connsiteX28" fmla="*/ 427831 w 855663"/>
              <a:gd name="connsiteY28" fmla="*/ 0 h 17502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855663" h="1750218">
                <a:moveTo>
                  <a:pt x="427832" y="350043"/>
                </a:moveTo>
                <a:cubicBezTo>
                  <a:pt x="470615" y="350043"/>
                  <a:pt x="513398" y="357821"/>
                  <a:pt x="556181" y="365601"/>
                </a:cubicBezTo>
                <a:cubicBezTo>
                  <a:pt x="618412" y="385047"/>
                  <a:pt x="672862" y="412273"/>
                  <a:pt x="719535" y="451168"/>
                </a:cubicBezTo>
                <a:cubicBezTo>
                  <a:pt x="731203" y="462835"/>
                  <a:pt x="738983" y="478392"/>
                  <a:pt x="742872" y="493950"/>
                </a:cubicBezTo>
                <a:lnTo>
                  <a:pt x="851774" y="956786"/>
                </a:lnTo>
                <a:cubicBezTo>
                  <a:pt x="851774" y="960675"/>
                  <a:pt x="855663" y="968454"/>
                  <a:pt x="855663" y="976232"/>
                </a:cubicBezTo>
                <a:cubicBezTo>
                  <a:pt x="855663" y="1019016"/>
                  <a:pt x="820659" y="1054020"/>
                  <a:pt x="777876" y="1054020"/>
                </a:cubicBezTo>
                <a:cubicBezTo>
                  <a:pt x="742872" y="1054020"/>
                  <a:pt x="711757" y="1026795"/>
                  <a:pt x="703977" y="995680"/>
                </a:cubicBezTo>
                <a:lnTo>
                  <a:pt x="622301" y="657304"/>
                </a:lnTo>
                <a:lnTo>
                  <a:pt x="622301" y="1750218"/>
                </a:lnTo>
                <a:lnTo>
                  <a:pt x="466726" y="1750218"/>
                </a:lnTo>
                <a:lnTo>
                  <a:pt x="466726" y="1050131"/>
                </a:lnTo>
                <a:lnTo>
                  <a:pt x="388938" y="1050131"/>
                </a:lnTo>
                <a:lnTo>
                  <a:pt x="388938" y="1750218"/>
                </a:lnTo>
                <a:lnTo>
                  <a:pt x="233363" y="1750218"/>
                </a:lnTo>
                <a:lnTo>
                  <a:pt x="233363" y="661193"/>
                </a:lnTo>
                <a:lnTo>
                  <a:pt x="151686" y="999569"/>
                </a:lnTo>
                <a:cubicBezTo>
                  <a:pt x="143907" y="1030684"/>
                  <a:pt x="112792" y="1057910"/>
                  <a:pt x="77788" y="1057910"/>
                </a:cubicBezTo>
                <a:cubicBezTo>
                  <a:pt x="35004" y="1057910"/>
                  <a:pt x="0" y="1022905"/>
                  <a:pt x="0" y="980123"/>
                </a:cubicBezTo>
                <a:cubicBezTo>
                  <a:pt x="0" y="972343"/>
                  <a:pt x="3889" y="964564"/>
                  <a:pt x="3889" y="960675"/>
                </a:cubicBezTo>
                <a:lnTo>
                  <a:pt x="112792" y="497840"/>
                </a:lnTo>
                <a:cubicBezTo>
                  <a:pt x="116682" y="482281"/>
                  <a:pt x="124460" y="466725"/>
                  <a:pt x="136129" y="455057"/>
                </a:cubicBezTo>
                <a:cubicBezTo>
                  <a:pt x="182801" y="416162"/>
                  <a:pt x="237252" y="385047"/>
                  <a:pt x="299482" y="369490"/>
                </a:cubicBezTo>
                <a:cubicBezTo>
                  <a:pt x="342265" y="357821"/>
                  <a:pt x="385049" y="350043"/>
                  <a:pt x="427832" y="350043"/>
                </a:cubicBezTo>
                <a:close/>
                <a:moveTo>
                  <a:pt x="427831" y="0"/>
                </a:moveTo>
                <a:cubicBezTo>
                  <a:pt x="513753" y="0"/>
                  <a:pt x="583406" y="69653"/>
                  <a:pt x="583406" y="155575"/>
                </a:cubicBezTo>
                <a:cubicBezTo>
                  <a:pt x="583406" y="241496"/>
                  <a:pt x="513753" y="311150"/>
                  <a:pt x="427831" y="311150"/>
                </a:cubicBezTo>
                <a:cubicBezTo>
                  <a:pt x="341910" y="311150"/>
                  <a:pt x="272256" y="241496"/>
                  <a:pt x="272256" y="155575"/>
                </a:cubicBezTo>
                <a:cubicBezTo>
                  <a:pt x="272256" y="69653"/>
                  <a:pt x="341910" y="0"/>
                  <a:pt x="427831" y="0"/>
                </a:cubicBezTo>
                <a:close/>
              </a:path>
            </a:pathLst>
          </a:custGeom>
          <a:solidFill>
            <a:srgbClr val="AA0065"/>
          </a:solidFill>
          <a:ln w="15081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8" name="Freeform: Shape 46">
            <a:extLst>
              <a:ext uri="{FF2B5EF4-FFF2-40B4-BE49-F238E27FC236}">
                <a16:creationId xmlns:a16="http://schemas.microsoft.com/office/drawing/2014/main" id="{99F9113D-8BF7-987F-AC5C-32D8FD5028EB}"/>
              </a:ext>
            </a:extLst>
          </p:cNvPr>
          <p:cNvSpPr/>
          <p:nvPr/>
        </p:nvSpPr>
        <p:spPr>
          <a:xfrm>
            <a:off x="1154462" y="2556314"/>
            <a:ext cx="513284" cy="1049898"/>
          </a:xfrm>
          <a:custGeom>
            <a:avLst/>
            <a:gdLst>
              <a:gd name="connsiteX0" fmla="*/ 427832 w 855663"/>
              <a:gd name="connsiteY0" fmla="*/ 350043 h 1750218"/>
              <a:gd name="connsiteX1" fmla="*/ 556181 w 855663"/>
              <a:gd name="connsiteY1" fmla="*/ 365601 h 1750218"/>
              <a:gd name="connsiteX2" fmla="*/ 719535 w 855663"/>
              <a:gd name="connsiteY2" fmla="*/ 451168 h 1750218"/>
              <a:gd name="connsiteX3" fmla="*/ 742872 w 855663"/>
              <a:gd name="connsiteY3" fmla="*/ 493950 h 1750218"/>
              <a:gd name="connsiteX4" fmla="*/ 851774 w 855663"/>
              <a:gd name="connsiteY4" fmla="*/ 956786 h 1750218"/>
              <a:gd name="connsiteX5" fmla="*/ 855663 w 855663"/>
              <a:gd name="connsiteY5" fmla="*/ 976232 h 1750218"/>
              <a:gd name="connsiteX6" fmla="*/ 777876 w 855663"/>
              <a:gd name="connsiteY6" fmla="*/ 1054020 h 1750218"/>
              <a:gd name="connsiteX7" fmla="*/ 703977 w 855663"/>
              <a:gd name="connsiteY7" fmla="*/ 995680 h 1750218"/>
              <a:gd name="connsiteX8" fmla="*/ 622301 w 855663"/>
              <a:gd name="connsiteY8" fmla="*/ 657304 h 1750218"/>
              <a:gd name="connsiteX9" fmla="*/ 622301 w 855663"/>
              <a:gd name="connsiteY9" fmla="*/ 1750218 h 1750218"/>
              <a:gd name="connsiteX10" fmla="*/ 466726 w 855663"/>
              <a:gd name="connsiteY10" fmla="*/ 1750218 h 1750218"/>
              <a:gd name="connsiteX11" fmla="*/ 466726 w 855663"/>
              <a:gd name="connsiteY11" fmla="*/ 1050131 h 1750218"/>
              <a:gd name="connsiteX12" fmla="*/ 388938 w 855663"/>
              <a:gd name="connsiteY12" fmla="*/ 1050131 h 1750218"/>
              <a:gd name="connsiteX13" fmla="*/ 388938 w 855663"/>
              <a:gd name="connsiteY13" fmla="*/ 1750218 h 1750218"/>
              <a:gd name="connsiteX14" fmla="*/ 233363 w 855663"/>
              <a:gd name="connsiteY14" fmla="*/ 1750218 h 1750218"/>
              <a:gd name="connsiteX15" fmla="*/ 233363 w 855663"/>
              <a:gd name="connsiteY15" fmla="*/ 661193 h 1750218"/>
              <a:gd name="connsiteX16" fmla="*/ 151686 w 855663"/>
              <a:gd name="connsiteY16" fmla="*/ 999569 h 1750218"/>
              <a:gd name="connsiteX17" fmla="*/ 77788 w 855663"/>
              <a:gd name="connsiteY17" fmla="*/ 1057910 h 1750218"/>
              <a:gd name="connsiteX18" fmla="*/ 0 w 855663"/>
              <a:gd name="connsiteY18" fmla="*/ 980123 h 1750218"/>
              <a:gd name="connsiteX19" fmla="*/ 3889 w 855663"/>
              <a:gd name="connsiteY19" fmla="*/ 960675 h 1750218"/>
              <a:gd name="connsiteX20" fmla="*/ 112792 w 855663"/>
              <a:gd name="connsiteY20" fmla="*/ 497840 h 1750218"/>
              <a:gd name="connsiteX21" fmla="*/ 136129 w 855663"/>
              <a:gd name="connsiteY21" fmla="*/ 455057 h 1750218"/>
              <a:gd name="connsiteX22" fmla="*/ 299482 w 855663"/>
              <a:gd name="connsiteY22" fmla="*/ 369490 h 1750218"/>
              <a:gd name="connsiteX23" fmla="*/ 427832 w 855663"/>
              <a:gd name="connsiteY23" fmla="*/ 350043 h 1750218"/>
              <a:gd name="connsiteX24" fmla="*/ 427831 w 855663"/>
              <a:gd name="connsiteY24" fmla="*/ 0 h 1750218"/>
              <a:gd name="connsiteX25" fmla="*/ 583406 w 855663"/>
              <a:gd name="connsiteY25" fmla="*/ 155575 h 1750218"/>
              <a:gd name="connsiteX26" fmla="*/ 427831 w 855663"/>
              <a:gd name="connsiteY26" fmla="*/ 311150 h 1750218"/>
              <a:gd name="connsiteX27" fmla="*/ 272256 w 855663"/>
              <a:gd name="connsiteY27" fmla="*/ 155575 h 1750218"/>
              <a:gd name="connsiteX28" fmla="*/ 427831 w 855663"/>
              <a:gd name="connsiteY28" fmla="*/ 0 h 17502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855663" h="1750218">
                <a:moveTo>
                  <a:pt x="427832" y="350043"/>
                </a:moveTo>
                <a:cubicBezTo>
                  <a:pt x="470615" y="350043"/>
                  <a:pt x="513398" y="357821"/>
                  <a:pt x="556181" y="365601"/>
                </a:cubicBezTo>
                <a:cubicBezTo>
                  <a:pt x="618412" y="385047"/>
                  <a:pt x="672862" y="412273"/>
                  <a:pt x="719535" y="451168"/>
                </a:cubicBezTo>
                <a:cubicBezTo>
                  <a:pt x="731203" y="462835"/>
                  <a:pt x="738983" y="478392"/>
                  <a:pt x="742872" y="493950"/>
                </a:cubicBezTo>
                <a:lnTo>
                  <a:pt x="851774" y="956786"/>
                </a:lnTo>
                <a:cubicBezTo>
                  <a:pt x="851774" y="960675"/>
                  <a:pt x="855663" y="968454"/>
                  <a:pt x="855663" y="976232"/>
                </a:cubicBezTo>
                <a:cubicBezTo>
                  <a:pt x="855663" y="1019016"/>
                  <a:pt x="820659" y="1054020"/>
                  <a:pt x="777876" y="1054020"/>
                </a:cubicBezTo>
                <a:cubicBezTo>
                  <a:pt x="742872" y="1054020"/>
                  <a:pt x="711757" y="1026795"/>
                  <a:pt x="703977" y="995680"/>
                </a:cubicBezTo>
                <a:lnTo>
                  <a:pt x="622301" y="657304"/>
                </a:lnTo>
                <a:lnTo>
                  <a:pt x="622301" y="1750218"/>
                </a:lnTo>
                <a:lnTo>
                  <a:pt x="466726" y="1750218"/>
                </a:lnTo>
                <a:lnTo>
                  <a:pt x="466726" y="1050131"/>
                </a:lnTo>
                <a:lnTo>
                  <a:pt x="388938" y="1050131"/>
                </a:lnTo>
                <a:lnTo>
                  <a:pt x="388938" y="1750218"/>
                </a:lnTo>
                <a:lnTo>
                  <a:pt x="233363" y="1750218"/>
                </a:lnTo>
                <a:lnTo>
                  <a:pt x="233363" y="661193"/>
                </a:lnTo>
                <a:lnTo>
                  <a:pt x="151686" y="999569"/>
                </a:lnTo>
                <a:cubicBezTo>
                  <a:pt x="143907" y="1030684"/>
                  <a:pt x="112792" y="1057910"/>
                  <a:pt x="77788" y="1057910"/>
                </a:cubicBezTo>
                <a:cubicBezTo>
                  <a:pt x="35004" y="1057910"/>
                  <a:pt x="0" y="1022905"/>
                  <a:pt x="0" y="980123"/>
                </a:cubicBezTo>
                <a:cubicBezTo>
                  <a:pt x="0" y="972343"/>
                  <a:pt x="3889" y="964564"/>
                  <a:pt x="3889" y="960675"/>
                </a:cubicBezTo>
                <a:lnTo>
                  <a:pt x="112792" y="497840"/>
                </a:lnTo>
                <a:cubicBezTo>
                  <a:pt x="116682" y="482281"/>
                  <a:pt x="124460" y="466725"/>
                  <a:pt x="136129" y="455057"/>
                </a:cubicBezTo>
                <a:cubicBezTo>
                  <a:pt x="182801" y="416162"/>
                  <a:pt x="237252" y="385047"/>
                  <a:pt x="299482" y="369490"/>
                </a:cubicBezTo>
                <a:cubicBezTo>
                  <a:pt x="342265" y="357821"/>
                  <a:pt x="385049" y="350043"/>
                  <a:pt x="427832" y="350043"/>
                </a:cubicBezTo>
                <a:close/>
                <a:moveTo>
                  <a:pt x="427831" y="0"/>
                </a:moveTo>
                <a:cubicBezTo>
                  <a:pt x="513753" y="0"/>
                  <a:pt x="583406" y="69653"/>
                  <a:pt x="583406" y="155575"/>
                </a:cubicBezTo>
                <a:cubicBezTo>
                  <a:pt x="583406" y="241496"/>
                  <a:pt x="513753" y="311150"/>
                  <a:pt x="427831" y="311150"/>
                </a:cubicBezTo>
                <a:cubicBezTo>
                  <a:pt x="341910" y="311150"/>
                  <a:pt x="272256" y="241496"/>
                  <a:pt x="272256" y="155575"/>
                </a:cubicBezTo>
                <a:cubicBezTo>
                  <a:pt x="272256" y="69653"/>
                  <a:pt x="341910" y="0"/>
                  <a:pt x="427831" y="0"/>
                </a:cubicBezTo>
                <a:close/>
              </a:path>
            </a:pathLst>
          </a:custGeom>
          <a:solidFill>
            <a:srgbClr val="00437A"/>
          </a:solidFill>
          <a:ln w="15081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9" name="Freeform: Shape 46">
            <a:extLst>
              <a:ext uri="{FF2B5EF4-FFF2-40B4-BE49-F238E27FC236}">
                <a16:creationId xmlns:a16="http://schemas.microsoft.com/office/drawing/2014/main" id="{12B0CCA9-6D90-D9A9-365D-6464420BC10E}"/>
              </a:ext>
            </a:extLst>
          </p:cNvPr>
          <p:cNvSpPr/>
          <p:nvPr/>
        </p:nvSpPr>
        <p:spPr>
          <a:xfrm>
            <a:off x="1677525" y="2556314"/>
            <a:ext cx="513284" cy="1049898"/>
          </a:xfrm>
          <a:custGeom>
            <a:avLst/>
            <a:gdLst>
              <a:gd name="connsiteX0" fmla="*/ 427832 w 855663"/>
              <a:gd name="connsiteY0" fmla="*/ 350043 h 1750218"/>
              <a:gd name="connsiteX1" fmla="*/ 556181 w 855663"/>
              <a:gd name="connsiteY1" fmla="*/ 365601 h 1750218"/>
              <a:gd name="connsiteX2" fmla="*/ 719535 w 855663"/>
              <a:gd name="connsiteY2" fmla="*/ 451168 h 1750218"/>
              <a:gd name="connsiteX3" fmla="*/ 742872 w 855663"/>
              <a:gd name="connsiteY3" fmla="*/ 493950 h 1750218"/>
              <a:gd name="connsiteX4" fmla="*/ 851774 w 855663"/>
              <a:gd name="connsiteY4" fmla="*/ 956786 h 1750218"/>
              <a:gd name="connsiteX5" fmla="*/ 855663 w 855663"/>
              <a:gd name="connsiteY5" fmla="*/ 976232 h 1750218"/>
              <a:gd name="connsiteX6" fmla="*/ 777876 w 855663"/>
              <a:gd name="connsiteY6" fmla="*/ 1054020 h 1750218"/>
              <a:gd name="connsiteX7" fmla="*/ 703977 w 855663"/>
              <a:gd name="connsiteY7" fmla="*/ 995680 h 1750218"/>
              <a:gd name="connsiteX8" fmla="*/ 622301 w 855663"/>
              <a:gd name="connsiteY8" fmla="*/ 657304 h 1750218"/>
              <a:gd name="connsiteX9" fmla="*/ 622301 w 855663"/>
              <a:gd name="connsiteY9" fmla="*/ 1750218 h 1750218"/>
              <a:gd name="connsiteX10" fmla="*/ 466726 w 855663"/>
              <a:gd name="connsiteY10" fmla="*/ 1750218 h 1750218"/>
              <a:gd name="connsiteX11" fmla="*/ 466726 w 855663"/>
              <a:gd name="connsiteY11" fmla="*/ 1050131 h 1750218"/>
              <a:gd name="connsiteX12" fmla="*/ 388938 w 855663"/>
              <a:gd name="connsiteY12" fmla="*/ 1050131 h 1750218"/>
              <a:gd name="connsiteX13" fmla="*/ 388938 w 855663"/>
              <a:gd name="connsiteY13" fmla="*/ 1750218 h 1750218"/>
              <a:gd name="connsiteX14" fmla="*/ 233363 w 855663"/>
              <a:gd name="connsiteY14" fmla="*/ 1750218 h 1750218"/>
              <a:gd name="connsiteX15" fmla="*/ 233363 w 855663"/>
              <a:gd name="connsiteY15" fmla="*/ 661193 h 1750218"/>
              <a:gd name="connsiteX16" fmla="*/ 151686 w 855663"/>
              <a:gd name="connsiteY16" fmla="*/ 999569 h 1750218"/>
              <a:gd name="connsiteX17" fmla="*/ 77788 w 855663"/>
              <a:gd name="connsiteY17" fmla="*/ 1057910 h 1750218"/>
              <a:gd name="connsiteX18" fmla="*/ 0 w 855663"/>
              <a:gd name="connsiteY18" fmla="*/ 980123 h 1750218"/>
              <a:gd name="connsiteX19" fmla="*/ 3889 w 855663"/>
              <a:gd name="connsiteY19" fmla="*/ 960675 h 1750218"/>
              <a:gd name="connsiteX20" fmla="*/ 112792 w 855663"/>
              <a:gd name="connsiteY20" fmla="*/ 497840 h 1750218"/>
              <a:gd name="connsiteX21" fmla="*/ 136129 w 855663"/>
              <a:gd name="connsiteY21" fmla="*/ 455057 h 1750218"/>
              <a:gd name="connsiteX22" fmla="*/ 299482 w 855663"/>
              <a:gd name="connsiteY22" fmla="*/ 369490 h 1750218"/>
              <a:gd name="connsiteX23" fmla="*/ 427832 w 855663"/>
              <a:gd name="connsiteY23" fmla="*/ 350043 h 1750218"/>
              <a:gd name="connsiteX24" fmla="*/ 427831 w 855663"/>
              <a:gd name="connsiteY24" fmla="*/ 0 h 1750218"/>
              <a:gd name="connsiteX25" fmla="*/ 583406 w 855663"/>
              <a:gd name="connsiteY25" fmla="*/ 155575 h 1750218"/>
              <a:gd name="connsiteX26" fmla="*/ 427831 w 855663"/>
              <a:gd name="connsiteY26" fmla="*/ 311150 h 1750218"/>
              <a:gd name="connsiteX27" fmla="*/ 272256 w 855663"/>
              <a:gd name="connsiteY27" fmla="*/ 155575 h 1750218"/>
              <a:gd name="connsiteX28" fmla="*/ 427831 w 855663"/>
              <a:gd name="connsiteY28" fmla="*/ 0 h 17502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855663" h="1750218">
                <a:moveTo>
                  <a:pt x="427832" y="350043"/>
                </a:moveTo>
                <a:cubicBezTo>
                  <a:pt x="470615" y="350043"/>
                  <a:pt x="513398" y="357821"/>
                  <a:pt x="556181" y="365601"/>
                </a:cubicBezTo>
                <a:cubicBezTo>
                  <a:pt x="618412" y="385047"/>
                  <a:pt x="672862" y="412273"/>
                  <a:pt x="719535" y="451168"/>
                </a:cubicBezTo>
                <a:cubicBezTo>
                  <a:pt x="731203" y="462835"/>
                  <a:pt x="738983" y="478392"/>
                  <a:pt x="742872" y="493950"/>
                </a:cubicBezTo>
                <a:lnTo>
                  <a:pt x="851774" y="956786"/>
                </a:lnTo>
                <a:cubicBezTo>
                  <a:pt x="851774" y="960675"/>
                  <a:pt x="855663" y="968454"/>
                  <a:pt x="855663" y="976232"/>
                </a:cubicBezTo>
                <a:cubicBezTo>
                  <a:pt x="855663" y="1019016"/>
                  <a:pt x="820659" y="1054020"/>
                  <a:pt x="777876" y="1054020"/>
                </a:cubicBezTo>
                <a:cubicBezTo>
                  <a:pt x="742872" y="1054020"/>
                  <a:pt x="711757" y="1026795"/>
                  <a:pt x="703977" y="995680"/>
                </a:cubicBezTo>
                <a:lnTo>
                  <a:pt x="622301" y="657304"/>
                </a:lnTo>
                <a:lnTo>
                  <a:pt x="622301" y="1750218"/>
                </a:lnTo>
                <a:lnTo>
                  <a:pt x="466726" y="1750218"/>
                </a:lnTo>
                <a:lnTo>
                  <a:pt x="466726" y="1050131"/>
                </a:lnTo>
                <a:lnTo>
                  <a:pt x="388938" y="1050131"/>
                </a:lnTo>
                <a:lnTo>
                  <a:pt x="388938" y="1750218"/>
                </a:lnTo>
                <a:lnTo>
                  <a:pt x="233363" y="1750218"/>
                </a:lnTo>
                <a:lnTo>
                  <a:pt x="233363" y="661193"/>
                </a:lnTo>
                <a:lnTo>
                  <a:pt x="151686" y="999569"/>
                </a:lnTo>
                <a:cubicBezTo>
                  <a:pt x="143907" y="1030684"/>
                  <a:pt x="112792" y="1057910"/>
                  <a:pt x="77788" y="1057910"/>
                </a:cubicBezTo>
                <a:cubicBezTo>
                  <a:pt x="35004" y="1057910"/>
                  <a:pt x="0" y="1022905"/>
                  <a:pt x="0" y="980123"/>
                </a:cubicBezTo>
                <a:cubicBezTo>
                  <a:pt x="0" y="972343"/>
                  <a:pt x="3889" y="964564"/>
                  <a:pt x="3889" y="960675"/>
                </a:cubicBezTo>
                <a:lnTo>
                  <a:pt x="112792" y="497840"/>
                </a:lnTo>
                <a:cubicBezTo>
                  <a:pt x="116682" y="482281"/>
                  <a:pt x="124460" y="466725"/>
                  <a:pt x="136129" y="455057"/>
                </a:cubicBezTo>
                <a:cubicBezTo>
                  <a:pt x="182801" y="416162"/>
                  <a:pt x="237252" y="385047"/>
                  <a:pt x="299482" y="369490"/>
                </a:cubicBezTo>
                <a:cubicBezTo>
                  <a:pt x="342265" y="357821"/>
                  <a:pt x="385049" y="350043"/>
                  <a:pt x="427832" y="350043"/>
                </a:cubicBezTo>
                <a:close/>
                <a:moveTo>
                  <a:pt x="427831" y="0"/>
                </a:moveTo>
                <a:cubicBezTo>
                  <a:pt x="513753" y="0"/>
                  <a:pt x="583406" y="69653"/>
                  <a:pt x="583406" y="155575"/>
                </a:cubicBezTo>
                <a:cubicBezTo>
                  <a:pt x="583406" y="241496"/>
                  <a:pt x="513753" y="311150"/>
                  <a:pt x="427831" y="311150"/>
                </a:cubicBezTo>
                <a:cubicBezTo>
                  <a:pt x="341910" y="311150"/>
                  <a:pt x="272256" y="241496"/>
                  <a:pt x="272256" y="155575"/>
                </a:cubicBezTo>
                <a:cubicBezTo>
                  <a:pt x="272256" y="69653"/>
                  <a:pt x="341910" y="0"/>
                  <a:pt x="427831" y="0"/>
                </a:cubicBezTo>
                <a:close/>
              </a:path>
            </a:pathLst>
          </a:custGeom>
          <a:solidFill>
            <a:srgbClr val="65AA00"/>
          </a:solidFill>
          <a:ln w="15081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5" name="Rectangle 19">
            <a:extLst>
              <a:ext uri="{FF2B5EF4-FFF2-40B4-BE49-F238E27FC236}">
                <a16:creationId xmlns:a16="http://schemas.microsoft.com/office/drawing/2014/main" id="{26A19FC2-C13B-3D8B-B3FE-1E18D26BC9D3}"/>
              </a:ext>
            </a:extLst>
          </p:cNvPr>
          <p:cNvSpPr/>
          <p:nvPr/>
        </p:nvSpPr>
        <p:spPr>
          <a:xfrm>
            <a:off x="0" y="993370"/>
            <a:ext cx="12192000" cy="658365"/>
          </a:xfrm>
          <a:prstGeom prst="rect">
            <a:avLst/>
          </a:prstGeom>
          <a:solidFill>
            <a:srgbClr val="0092F7"/>
          </a:solidFill>
          <a:ln w="41275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b="1" dirty="0"/>
              <a:t>        HYPOTHESIS: </a:t>
            </a:r>
            <a:r>
              <a:rPr lang="tr-TR" b="1" dirty="0" err="1"/>
              <a:t>Better</a:t>
            </a:r>
            <a:r>
              <a:rPr lang="tr-TR" b="1" dirty="0"/>
              <a:t> knowledge level is </a:t>
            </a:r>
            <a:r>
              <a:rPr lang="tr-TR" b="1" dirty="0" err="1"/>
              <a:t>associated</a:t>
            </a:r>
            <a:r>
              <a:rPr lang="tr-TR" b="1" dirty="0"/>
              <a:t> </a:t>
            </a:r>
            <a:r>
              <a:rPr lang="tr-TR" b="1" dirty="0" err="1"/>
              <a:t>with</a:t>
            </a:r>
            <a:r>
              <a:rPr lang="tr-TR" b="1" dirty="0"/>
              <a:t> </a:t>
            </a:r>
            <a:r>
              <a:rPr lang="tr-TR" b="1" dirty="0" err="1"/>
              <a:t>slow</a:t>
            </a:r>
            <a:r>
              <a:rPr lang="tr-TR" b="1" dirty="0"/>
              <a:t> </a:t>
            </a:r>
            <a:r>
              <a:rPr lang="tr-TR" b="1" dirty="0" err="1"/>
              <a:t>progression</a:t>
            </a:r>
            <a:r>
              <a:rPr lang="tr-TR" b="1" dirty="0"/>
              <a:t> of </a:t>
            </a:r>
            <a:r>
              <a:rPr lang="tr-TR" b="1" dirty="0" err="1"/>
              <a:t>disease</a:t>
            </a:r>
            <a:r>
              <a:rPr lang="tr-TR" b="1" dirty="0"/>
              <a:t> </a:t>
            </a:r>
            <a:r>
              <a:rPr lang="tr-TR" b="1" dirty="0" err="1"/>
              <a:t>and</a:t>
            </a:r>
            <a:r>
              <a:rPr lang="tr-TR" b="1" dirty="0"/>
              <a:t> </a:t>
            </a:r>
            <a:r>
              <a:rPr lang="tr-TR" b="1" dirty="0" err="1"/>
              <a:t>improved</a:t>
            </a:r>
            <a:r>
              <a:rPr lang="tr-TR" b="1" dirty="0"/>
              <a:t> </a:t>
            </a:r>
            <a:r>
              <a:rPr lang="tr-TR" b="1" dirty="0" err="1"/>
              <a:t>quality</a:t>
            </a:r>
            <a:r>
              <a:rPr lang="tr-TR" b="1" dirty="0"/>
              <a:t> of life</a:t>
            </a:r>
            <a:endParaRPr lang="en-GB" b="1" dirty="0"/>
          </a:p>
        </p:txBody>
      </p:sp>
      <p:sp>
        <p:nvSpPr>
          <p:cNvPr id="17" name="TextBox 31">
            <a:extLst>
              <a:ext uri="{FF2B5EF4-FFF2-40B4-BE49-F238E27FC236}">
                <a16:creationId xmlns:a16="http://schemas.microsoft.com/office/drawing/2014/main" id="{58D9D482-16C4-94B2-3172-20497B88ABE6}"/>
              </a:ext>
            </a:extLst>
          </p:cNvPr>
          <p:cNvSpPr txBox="1"/>
          <p:nvPr/>
        </p:nvSpPr>
        <p:spPr>
          <a:xfrm>
            <a:off x="-218046" y="3767777"/>
            <a:ext cx="404021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tr-TR" altLang="tr-TR" sz="1600" b="1" dirty="0" err="1"/>
              <a:t>Prospective</a:t>
            </a:r>
            <a:r>
              <a:rPr lang="tr-TR" altLang="tr-TR" sz="1600" b="1" dirty="0"/>
              <a:t>, </a:t>
            </a:r>
            <a:r>
              <a:rPr lang="tr-TR" altLang="tr-TR" sz="1600" b="1" dirty="0" err="1"/>
              <a:t>single-center</a:t>
            </a:r>
            <a:r>
              <a:rPr lang="tr-TR" altLang="tr-TR" sz="1600" b="1" dirty="0"/>
              <a:t> </a:t>
            </a:r>
            <a:r>
              <a:rPr lang="tr-TR" altLang="tr-TR" sz="1600" b="1" dirty="0" err="1"/>
              <a:t>survey</a:t>
            </a:r>
            <a:endParaRPr lang="tr-TR" altLang="tr-TR" sz="1600" b="1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tr-TR" altLang="tr-TR" sz="1600" b="1" dirty="0"/>
              <a:t>47 </a:t>
            </a:r>
            <a:r>
              <a:rPr lang="tr-TR" altLang="tr-TR" sz="1600" b="1" dirty="0" err="1"/>
              <a:t>pediatric</a:t>
            </a:r>
            <a:r>
              <a:rPr lang="tr-TR" altLang="tr-TR" sz="1600" b="1" dirty="0"/>
              <a:t> CKD </a:t>
            </a:r>
            <a:r>
              <a:rPr lang="tr-TR" altLang="tr-TR" sz="1600" b="1" dirty="0" err="1"/>
              <a:t>patients</a:t>
            </a:r>
            <a:r>
              <a:rPr lang="tr-TR" altLang="tr-TR" sz="1600" b="1" dirty="0"/>
              <a:t>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1000" dirty="0"/>
              <a:t>(</a:t>
            </a:r>
            <a:r>
              <a:rPr lang="tr-TR" altLang="tr-TR" sz="1000" dirty="0" err="1"/>
              <a:t>Stages</a:t>
            </a:r>
            <a:r>
              <a:rPr lang="tr-TR" altLang="tr-TR" sz="1000" dirty="0"/>
              <a:t> 2–5, not on </a:t>
            </a:r>
            <a:r>
              <a:rPr lang="tr-TR" altLang="tr-TR" sz="1000" dirty="0" err="1"/>
              <a:t>kidney</a:t>
            </a:r>
            <a:r>
              <a:rPr lang="tr-TR" altLang="tr-TR" sz="1000" dirty="0"/>
              <a:t> </a:t>
            </a:r>
            <a:r>
              <a:rPr lang="tr-TR" altLang="tr-TR" sz="1000" dirty="0" err="1"/>
              <a:t>replacement</a:t>
            </a:r>
            <a:r>
              <a:rPr lang="tr-TR" altLang="tr-TR" sz="1000" dirty="0"/>
              <a:t> </a:t>
            </a:r>
            <a:r>
              <a:rPr lang="tr-TR" altLang="tr-TR" sz="1000" dirty="0" err="1"/>
              <a:t>therapy</a:t>
            </a:r>
            <a:r>
              <a:rPr lang="tr-TR" altLang="tr-TR" sz="1000" dirty="0"/>
              <a:t>) &amp; </a:t>
            </a:r>
            <a:r>
              <a:rPr lang="tr-TR" altLang="tr-TR" sz="1000" dirty="0" err="1"/>
              <a:t>their</a:t>
            </a:r>
            <a:r>
              <a:rPr lang="tr-TR" altLang="tr-TR" sz="1000" dirty="0"/>
              <a:t> </a:t>
            </a:r>
            <a:r>
              <a:rPr lang="tr-TR" altLang="tr-TR" sz="1000" dirty="0" err="1"/>
              <a:t>primary</a:t>
            </a:r>
            <a:r>
              <a:rPr lang="tr-TR" altLang="tr-TR" sz="1000" dirty="0"/>
              <a:t> </a:t>
            </a:r>
            <a:r>
              <a:rPr lang="tr-TR" altLang="tr-TR" sz="1000" dirty="0" err="1"/>
              <a:t>caregivers</a:t>
            </a:r>
            <a:endParaRPr lang="tr-TR" altLang="tr-TR" sz="1000" dirty="0"/>
          </a:p>
          <a:p>
            <a:pPr marL="285750" lvl="0" indent="-285750" algn="ctr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tr-TR" altLang="tr-TR" sz="1600" b="1" dirty="0"/>
              <a:t>46-item </a:t>
            </a:r>
            <a:r>
              <a:rPr lang="tr-TR" altLang="tr-TR" sz="1600" b="1" dirty="0" err="1"/>
              <a:t>questionnaire</a:t>
            </a:r>
            <a:r>
              <a:rPr lang="tr-TR" altLang="tr-TR" sz="1600" b="1" dirty="0"/>
              <a:t>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1000" dirty="0"/>
              <a:t>(</a:t>
            </a:r>
            <a:r>
              <a:rPr lang="tr-TR" altLang="tr-TR" sz="1000" dirty="0" err="1"/>
              <a:t>Max</a:t>
            </a:r>
            <a:r>
              <a:rPr lang="tr-TR" altLang="tr-TR" sz="1000" dirty="0"/>
              <a:t> </a:t>
            </a:r>
            <a:r>
              <a:rPr lang="tr-TR" altLang="tr-TR" sz="1000" dirty="0" err="1"/>
              <a:t>score</a:t>
            </a:r>
            <a:r>
              <a:rPr lang="tr-TR" altLang="tr-TR" sz="1000" dirty="0"/>
              <a:t>: 100)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tr-TR" sz="1600" b="1" dirty="0" err="1"/>
              <a:t>Average</a:t>
            </a:r>
            <a:r>
              <a:rPr lang="tr-TR" sz="1600" b="1" dirty="0"/>
              <a:t> </a:t>
            </a:r>
            <a:r>
              <a:rPr lang="tr-TR" sz="1600" b="1" dirty="0" err="1"/>
              <a:t>follow-up</a:t>
            </a:r>
            <a:r>
              <a:rPr lang="tr-TR" sz="1600" b="1" dirty="0"/>
              <a:t> </a:t>
            </a:r>
            <a:r>
              <a:rPr lang="tr-TR" sz="1600" b="1" dirty="0" err="1"/>
              <a:t>duration</a:t>
            </a:r>
            <a:r>
              <a:rPr lang="tr-TR" sz="1600" b="1" dirty="0"/>
              <a:t>: 6.5 </a:t>
            </a:r>
            <a:r>
              <a:rPr lang="tr-TR" sz="1600" b="1" dirty="0" err="1"/>
              <a:t>years</a:t>
            </a:r>
            <a:r>
              <a:rPr lang="tr-TR" sz="1600" b="1" dirty="0"/>
              <a:t> </a:t>
            </a:r>
          </a:p>
          <a:p>
            <a:pPr algn="ctr"/>
            <a:r>
              <a:rPr lang="tr-TR" sz="1000" dirty="0" err="1"/>
              <a:t>Mean</a:t>
            </a:r>
            <a:r>
              <a:rPr lang="tr-TR" sz="1000" dirty="0"/>
              <a:t> </a:t>
            </a:r>
            <a:r>
              <a:rPr lang="tr-TR" sz="1000" dirty="0" err="1"/>
              <a:t>eGFR</a:t>
            </a:r>
            <a:r>
              <a:rPr lang="tr-TR" sz="1000" dirty="0"/>
              <a:t> at CKD </a:t>
            </a:r>
            <a:r>
              <a:rPr lang="tr-TR" sz="1000" dirty="0" err="1"/>
              <a:t>diagnosis</a:t>
            </a:r>
            <a:r>
              <a:rPr lang="tr-TR" sz="1000" dirty="0"/>
              <a:t>: 58.3 </a:t>
            </a:r>
            <a:r>
              <a:rPr lang="tr-TR" sz="1000" dirty="0" err="1"/>
              <a:t>mL</a:t>
            </a:r>
            <a:r>
              <a:rPr lang="tr-TR" sz="1000" dirty="0"/>
              <a:t>/</a:t>
            </a:r>
            <a:r>
              <a:rPr lang="tr-TR" sz="1000" dirty="0" err="1"/>
              <a:t>min</a:t>
            </a:r>
            <a:r>
              <a:rPr lang="tr-TR" sz="1000" dirty="0"/>
              <a:t>/1.73 m² (</a:t>
            </a:r>
            <a:r>
              <a:rPr lang="tr-TR" sz="1000" dirty="0" err="1"/>
              <a:t>Stage</a:t>
            </a:r>
            <a:r>
              <a:rPr lang="tr-TR" sz="1000" dirty="0"/>
              <a:t> 3a)</a:t>
            </a:r>
          </a:p>
          <a:p>
            <a:pPr algn="ctr"/>
            <a:r>
              <a:rPr lang="tr-TR" sz="1000" dirty="0" err="1"/>
              <a:t>Mean</a:t>
            </a:r>
            <a:r>
              <a:rPr lang="tr-TR" sz="1000" dirty="0"/>
              <a:t> </a:t>
            </a:r>
            <a:r>
              <a:rPr lang="tr-TR" sz="1000" dirty="0" err="1"/>
              <a:t>eGFR</a:t>
            </a:r>
            <a:r>
              <a:rPr lang="tr-TR" sz="1000" dirty="0"/>
              <a:t> </a:t>
            </a:r>
            <a:r>
              <a:rPr lang="tr-TR" sz="1000" dirty="0" err="1"/>
              <a:t>during</a:t>
            </a:r>
            <a:r>
              <a:rPr lang="tr-TR" sz="1000" dirty="0"/>
              <a:t> </a:t>
            </a:r>
            <a:r>
              <a:rPr lang="tr-TR" sz="1000" dirty="0" err="1"/>
              <a:t>study</a:t>
            </a:r>
            <a:r>
              <a:rPr lang="tr-TR" sz="1000" dirty="0"/>
              <a:t>: 39.5 </a:t>
            </a:r>
            <a:r>
              <a:rPr lang="tr-TR" sz="1000" dirty="0" err="1"/>
              <a:t>mL</a:t>
            </a:r>
            <a:r>
              <a:rPr lang="tr-TR" sz="1000" dirty="0"/>
              <a:t>/</a:t>
            </a:r>
            <a:r>
              <a:rPr lang="tr-TR" sz="1000" dirty="0" err="1"/>
              <a:t>min</a:t>
            </a:r>
            <a:r>
              <a:rPr lang="tr-TR" sz="1000" dirty="0"/>
              <a:t>/1.73 m² (</a:t>
            </a:r>
            <a:r>
              <a:rPr lang="tr-TR" sz="1000" dirty="0" err="1"/>
              <a:t>Stage</a:t>
            </a:r>
            <a:r>
              <a:rPr lang="tr-TR" sz="1000" dirty="0"/>
              <a:t> 3b)</a:t>
            </a:r>
            <a:endParaRPr lang="tr-TR" altLang="tr-TR" sz="900" dirty="0"/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sz="1000" b="1" dirty="0"/>
          </a:p>
        </p:txBody>
      </p:sp>
      <p:cxnSp>
        <p:nvCxnSpPr>
          <p:cNvPr id="19" name="Straight Arrow Connector 56">
            <a:extLst>
              <a:ext uri="{FF2B5EF4-FFF2-40B4-BE49-F238E27FC236}">
                <a16:creationId xmlns:a16="http://schemas.microsoft.com/office/drawing/2014/main" id="{1185E139-4F80-2635-421F-4F8239AA1D8D}"/>
              </a:ext>
            </a:extLst>
          </p:cNvPr>
          <p:cNvCxnSpPr>
            <a:cxnSpLocks/>
          </p:cNvCxnSpPr>
          <p:nvPr/>
        </p:nvCxnSpPr>
        <p:spPr>
          <a:xfrm>
            <a:off x="2844904" y="3086994"/>
            <a:ext cx="728383" cy="0"/>
          </a:xfrm>
          <a:prstGeom prst="straightConnector1">
            <a:avLst/>
          </a:prstGeom>
          <a:ln w="50800">
            <a:solidFill>
              <a:srgbClr val="0092F7"/>
            </a:solidFill>
            <a:headEnd w="lg" len="med"/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Resim 25">
            <a:extLst>
              <a:ext uri="{FF2B5EF4-FFF2-40B4-BE49-F238E27FC236}">
                <a16:creationId xmlns:a16="http://schemas.microsoft.com/office/drawing/2014/main" id="{CF7214CF-C0E0-364A-F4FE-638EEB7633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0434" y="2127646"/>
            <a:ext cx="3387685" cy="1899099"/>
          </a:xfrm>
          <a:prstGeom prst="rect">
            <a:avLst/>
          </a:prstGeom>
        </p:spPr>
      </p:pic>
      <p:sp>
        <p:nvSpPr>
          <p:cNvPr id="38" name="TextBox 29">
            <a:extLst>
              <a:ext uri="{FF2B5EF4-FFF2-40B4-BE49-F238E27FC236}">
                <a16:creationId xmlns:a16="http://schemas.microsoft.com/office/drawing/2014/main" id="{85B5D267-BA72-40DF-82FE-C924DDCFEC89}"/>
              </a:ext>
            </a:extLst>
          </p:cNvPr>
          <p:cNvSpPr txBox="1"/>
          <p:nvPr/>
        </p:nvSpPr>
        <p:spPr>
          <a:xfrm>
            <a:off x="46593" y="1942961"/>
            <a:ext cx="3242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>
                <a:solidFill>
                  <a:srgbClr val="296DC0"/>
                </a:solidFill>
              </a:rPr>
              <a:t>Design and Outcomes:</a:t>
            </a:r>
            <a:endParaRPr lang="en-GB" b="1" dirty="0">
              <a:solidFill>
                <a:srgbClr val="296DC0"/>
              </a:solidFill>
            </a:endParaRPr>
          </a:p>
        </p:txBody>
      </p:sp>
      <p:sp>
        <p:nvSpPr>
          <p:cNvPr id="53" name="Up Arrow 75">
            <a:extLst>
              <a:ext uri="{FF2B5EF4-FFF2-40B4-BE49-F238E27FC236}">
                <a16:creationId xmlns:a16="http://schemas.microsoft.com/office/drawing/2014/main" id="{A6241657-B522-E999-5044-A7054F89D23B}"/>
              </a:ext>
            </a:extLst>
          </p:cNvPr>
          <p:cNvSpPr/>
          <p:nvPr/>
        </p:nvSpPr>
        <p:spPr>
          <a:xfrm flipH="1" flipV="1">
            <a:off x="713564" y="1558186"/>
            <a:ext cx="295090" cy="379666"/>
          </a:xfrm>
          <a:prstGeom prst="upArrow">
            <a:avLst>
              <a:gd name="adj1" fmla="val 0"/>
              <a:gd name="adj2" fmla="val 108703"/>
            </a:avLst>
          </a:prstGeom>
          <a:solidFill>
            <a:srgbClr val="0092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Up Arrow 22">
            <a:extLst>
              <a:ext uri="{FF2B5EF4-FFF2-40B4-BE49-F238E27FC236}">
                <a16:creationId xmlns:a16="http://schemas.microsoft.com/office/drawing/2014/main" id="{97E31C7A-B783-C6BD-F2EF-261503807EA8}"/>
              </a:ext>
            </a:extLst>
          </p:cNvPr>
          <p:cNvSpPr/>
          <p:nvPr/>
        </p:nvSpPr>
        <p:spPr>
          <a:xfrm flipH="1" flipV="1">
            <a:off x="713564" y="846671"/>
            <a:ext cx="295090" cy="379666"/>
          </a:xfrm>
          <a:prstGeom prst="upArrow">
            <a:avLst>
              <a:gd name="adj1" fmla="val 0"/>
              <a:gd name="adj2" fmla="val 108703"/>
            </a:avLst>
          </a:prstGeom>
          <a:solidFill>
            <a:srgbClr val="0039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Rectangle 19">
            <a:extLst>
              <a:ext uri="{FF2B5EF4-FFF2-40B4-BE49-F238E27FC236}">
                <a16:creationId xmlns:a16="http://schemas.microsoft.com/office/drawing/2014/main" id="{800F6442-B2B4-5130-DA99-47BAA32BBE89}"/>
              </a:ext>
            </a:extLst>
          </p:cNvPr>
          <p:cNvSpPr/>
          <p:nvPr/>
        </p:nvSpPr>
        <p:spPr>
          <a:xfrm>
            <a:off x="0" y="5838529"/>
            <a:ext cx="7817394" cy="1062626"/>
          </a:xfrm>
          <a:prstGeom prst="rect">
            <a:avLst/>
          </a:prstGeom>
          <a:solidFill>
            <a:srgbClr val="0092F7"/>
          </a:solidFill>
          <a:ln w="41275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1600" b="1" dirty="0"/>
              <a:t>      CONCLUSION: </a:t>
            </a:r>
            <a:r>
              <a:rPr lang="tr-TR" sz="1600" b="1" dirty="0">
                <a:solidFill>
                  <a:schemeClr val="bg1"/>
                </a:solidFill>
              </a:rPr>
              <a:t>We believe that </a:t>
            </a:r>
            <a:r>
              <a:rPr lang="tr-TR" sz="1600" b="1" dirty="0" err="1">
                <a:solidFill>
                  <a:schemeClr val="bg1"/>
                </a:solidFill>
              </a:rPr>
              <a:t>targeted</a:t>
            </a:r>
            <a:r>
              <a:rPr lang="tr-TR" sz="1600" b="1" dirty="0">
                <a:solidFill>
                  <a:schemeClr val="bg1"/>
                </a:solidFill>
              </a:rPr>
              <a:t> </a:t>
            </a:r>
            <a:r>
              <a:rPr lang="tr-TR" sz="1600" b="1" dirty="0" err="1">
                <a:solidFill>
                  <a:schemeClr val="bg1"/>
                </a:solidFill>
              </a:rPr>
              <a:t>educational</a:t>
            </a:r>
            <a:r>
              <a:rPr lang="tr-TR" sz="1600" b="1" dirty="0">
                <a:solidFill>
                  <a:schemeClr val="bg1"/>
                </a:solidFill>
              </a:rPr>
              <a:t> </a:t>
            </a:r>
            <a:r>
              <a:rPr lang="tr-TR" sz="1600" b="1" dirty="0" err="1">
                <a:solidFill>
                  <a:schemeClr val="bg1"/>
                </a:solidFill>
              </a:rPr>
              <a:t>interventions</a:t>
            </a:r>
            <a:r>
              <a:rPr lang="tr-TR" sz="1600" b="1" dirty="0">
                <a:solidFill>
                  <a:schemeClr val="bg1"/>
                </a:solidFill>
              </a:rPr>
              <a:t> to improve caregivers’ knowledge may </a:t>
            </a:r>
            <a:r>
              <a:rPr lang="tr-TR" sz="1600" b="1" dirty="0" err="1">
                <a:solidFill>
                  <a:schemeClr val="bg1"/>
                </a:solidFill>
              </a:rPr>
              <a:t>contribute</a:t>
            </a:r>
            <a:r>
              <a:rPr lang="tr-TR" sz="1600" b="1" dirty="0">
                <a:solidFill>
                  <a:schemeClr val="bg1"/>
                </a:solidFill>
              </a:rPr>
              <a:t> to </a:t>
            </a:r>
            <a:r>
              <a:rPr lang="tr-TR" sz="1600" b="1" dirty="0" err="1">
                <a:solidFill>
                  <a:schemeClr val="bg1"/>
                </a:solidFill>
              </a:rPr>
              <a:t>better</a:t>
            </a:r>
            <a:r>
              <a:rPr lang="tr-TR" sz="1600" b="1" dirty="0">
                <a:solidFill>
                  <a:schemeClr val="bg1"/>
                </a:solidFill>
              </a:rPr>
              <a:t> </a:t>
            </a:r>
            <a:r>
              <a:rPr lang="tr-TR" sz="1600" b="1" dirty="0" err="1">
                <a:solidFill>
                  <a:schemeClr val="bg1"/>
                </a:solidFill>
              </a:rPr>
              <a:t>quality</a:t>
            </a:r>
            <a:r>
              <a:rPr lang="tr-TR" sz="1600" b="1" dirty="0">
                <a:solidFill>
                  <a:schemeClr val="bg1"/>
                </a:solidFill>
              </a:rPr>
              <a:t> of life in </a:t>
            </a:r>
            <a:r>
              <a:rPr lang="tr-TR" sz="1600" b="1" dirty="0" err="1">
                <a:solidFill>
                  <a:schemeClr val="bg1"/>
                </a:solidFill>
              </a:rPr>
              <a:t>pediatric</a:t>
            </a:r>
            <a:r>
              <a:rPr lang="tr-TR" sz="1600" b="1" dirty="0">
                <a:solidFill>
                  <a:schemeClr val="bg1"/>
                </a:solidFill>
              </a:rPr>
              <a:t> CKD </a:t>
            </a:r>
            <a:r>
              <a:rPr lang="tr-TR" sz="1600" b="1" dirty="0" err="1">
                <a:solidFill>
                  <a:schemeClr val="bg1"/>
                </a:solidFill>
              </a:rPr>
              <a:t>patients</a:t>
            </a:r>
            <a:endParaRPr lang="en-GB" sz="1600" b="1" dirty="0"/>
          </a:p>
        </p:txBody>
      </p:sp>
      <p:sp>
        <p:nvSpPr>
          <p:cNvPr id="63" name="Rectangle 12">
            <a:extLst>
              <a:ext uri="{FF2B5EF4-FFF2-40B4-BE49-F238E27FC236}">
                <a16:creationId xmlns:a16="http://schemas.microsoft.com/office/drawing/2014/main" id="{1E2056CA-511E-C3A5-2D66-E55D40E331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95441" y="6134678"/>
            <a:ext cx="3613263" cy="72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b="1" i="0" u="none" strike="noStrike" cap="none" normalizeH="0" baseline="0" dirty="0">
                <a:ln>
                  <a:noFill/>
                </a:ln>
                <a:solidFill>
                  <a:srgbClr val="296D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Pediatric Nephrology</a:t>
            </a:r>
            <a:endParaRPr kumimoji="0" lang="en-GB" altLang="en-US" sz="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Journal of the </a:t>
            </a:r>
            <a:br>
              <a:rPr kumimoji="0" lang="en-GB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en-GB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International Pediatric Nephrology Association</a:t>
            </a:r>
            <a:endParaRPr kumimoji="0" lang="en-GB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4" name="Picture 10" descr="LOGO_IPNA_Blue">
            <a:extLst>
              <a:ext uri="{FF2B5EF4-FFF2-40B4-BE49-F238E27FC236}">
                <a16:creationId xmlns:a16="http://schemas.microsoft.com/office/drawing/2014/main" id="{325A36A2-B707-85DC-9DC6-42BCDA2596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2051" y="6195419"/>
            <a:ext cx="666796" cy="666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5" name="Up Arrow 75">
            <a:extLst>
              <a:ext uri="{FF2B5EF4-FFF2-40B4-BE49-F238E27FC236}">
                <a16:creationId xmlns:a16="http://schemas.microsoft.com/office/drawing/2014/main" id="{EB948934-C927-9CAB-DDE1-A93467FE40F8}"/>
              </a:ext>
            </a:extLst>
          </p:cNvPr>
          <p:cNvSpPr/>
          <p:nvPr/>
        </p:nvSpPr>
        <p:spPr>
          <a:xfrm flipH="1" flipV="1">
            <a:off x="630769" y="5694969"/>
            <a:ext cx="460681" cy="458317"/>
          </a:xfrm>
          <a:prstGeom prst="upArrow">
            <a:avLst>
              <a:gd name="adj1" fmla="val 0"/>
              <a:gd name="adj2" fmla="val 108703"/>
            </a:avLst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TextBox 27">
            <a:extLst>
              <a:ext uri="{FF2B5EF4-FFF2-40B4-BE49-F238E27FC236}">
                <a16:creationId xmlns:a16="http://schemas.microsoft.com/office/drawing/2014/main" id="{65871418-0997-7CB6-5741-B175B3C7D291}"/>
              </a:ext>
            </a:extLst>
          </p:cNvPr>
          <p:cNvSpPr txBox="1"/>
          <p:nvPr/>
        </p:nvSpPr>
        <p:spPr>
          <a:xfrm>
            <a:off x="8221247" y="4300181"/>
            <a:ext cx="424813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/>
              <a:t>H</a:t>
            </a:r>
            <a:r>
              <a:rPr lang="en-US" sz="1600" b="1" dirty="0" err="1"/>
              <a:t>igher</a:t>
            </a:r>
            <a:r>
              <a:rPr lang="en-US" sz="1600" b="1" dirty="0"/>
              <a:t> level of knowledge contributes to</a:t>
            </a:r>
            <a:r>
              <a:rPr lang="tr-TR" sz="1600" b="1" dirty="0"/>
              <a:t>: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tr-TR" sz="1600" b="1" dirty="0" err="1"/>
              <a:t>Reduced</a:t>
            </a:r>
            <a:r>
              <a:rPr lang="tr-TR" sz="1600" b="1" dirty="0"/>
              <a:t> </a:t>
            </a:r>
            <a:r>
              <a:rPr lang="tr-TR" sz="1600" b="1" dirty="0" err="1"/>
              <a:t>school</a:t>
            </a:r>
            <a:r>
              <a:rPr lang="tr-TR" sz="1600" b="1" dirty="0"/>
              <a:t> </a:t>
            </a:r>
            <a:r>
              <a:rPr lang="tr-TR" sz="1600" b="1" dirty="0" err="1"/>
              <a:t>absenteeism</a:t>
            </a:r>
            <a:r>
              <a:rPr lang="tr-TR" sz="1600" b="1" dirty="0"/>
              <a:t> (p=0.020)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tr-TR" sz="1600" b="1" dirty="0" err="1"/>
              <a:t>Better</a:t>
            </a:r>
            <a:r>
              <a:rPr lang="tr-TR" sz="1600" b="1" dirty="0"/>
              <a:t> </a:t>
            </a:r>
            <a:r>
              <a:rPr lang="tr-TR" sz="1600" b="1" dirty="0" err="1"/>
              <a:t>academic</a:t>
            </a:r>
            <a:r>
              <a:rPr lang="tr-TR" sz="1600" b="1" dirty="0"/>
              <a:t> </a:t>
            </a:r>
            <a:r>
              <a:rPr lang="tr-TR" sz="1600" b="1" dirty="0" err="1"/>
              <a:t>performance</a:t>
            </a:r>
            <a:r>
              <a:rPr lang="tr-TR" sz="1600" b="1" dirty="0"/>
              <a:t> (p=0.008)</a:t>
            </a:r>
            <a:endParaRPr lang="en-GB" sz="1600" b="1" dirty="0"/>
          </a:p>
        </p:txBody>
      </p:sp>
      <p:sp>
        <p:nvSpPr>
          <p:cNvPr id="68" name="Rectangle 55">
            <a:extLst>
              <a:ext uri="{FF2B5EF4-FFF2-40B4-BE49-F238E27FC236}">
                <a16:creationId xmlns:a16="http://schemas.microsoft.com/office/drawing/2014/main" id="{801D3817-5ABA-57DB-AE1B-C0FCD8472DBD}"/>
              </a:ext>
            </a:extLst>
          </p:cNvPr>
          <p:cNvSpPr/>
          <p:nvPr/>
        </p:nvSpPr>
        <p:spPr>
          <a:xfrm>
            <a:off x="7817393" y="5835530"/>
            <a:ext cx="4377267" cy="339297"/>
          </a:xfrm>
          <a:prstGeom prst="rect">
            <a:avLst/>
          </a:prstGeom>
          <a:solidFill>
            <a:srgbClr val="AA0065"/>
          </a:solidFill>
          <a:ln w="41275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b="1" dirty="0">
                <a:solidFill>
                  <a:schemeClr val="bg1"/>
                </a:solidFill>
              </a:rPr>
              <a:t>Özden Yıldız </a:t>
            </a:r>
            <a:r>
              <a:rPr lang="en-GB" b="1" dirty="0">
                <a:solidFill>
                  <a:schemeClr val="bg1"/>
                </a:solidFill>
              </a:rPr>
              <a:t>et al. 202</a:t>
            </a:r>
            <a:r>
              <a:rPr lang="tr-TR" b="1" dirty="0">
                <a:solidFill>
                  <a:schemeClr val="bg1"/>
                </a:solidFill>
              </a:rPr>
              <a:t>6</a:t>
            </a:r>
            <a:endParaRPr lang="en-GB" sz="1200" b="1" dirty="0">
              <a:solidFill>
                <a:schemeClr val="bg1"/>
              </a:solidFill>
            </a:endParaRPr>
          </a:p>
        </p:txBody>
      </p:sp>
      <p:cxnSp>
        <p:nvCxnSpPr>
          <p:cNvPr id="24" name="Straight Arrow Connector 56">
            <a:extLst>
              <a:ext uri="{FF2B5EF4-FFF2-40B4-BE49-F238E27FC236}">
                <a16:creationId xmlns:a16="http://schemas.microsoft.com/office/drawing/2014/main" id="{9CFAC318-C01D-BBF5-9580-711055382110}"/>
              </a:ext>
            </a:extLst>
          </p:cNvPr>
          <p:cNvCxnSpPr>
            <a:cxnSpLocks/>
          </p:cNvCxnSpPr>
          <p:nvPr/>
        </p:nvCxnSpPr>
        <p:spPr>
          <a:xfrm>
            <a:off x="7942051" y="3086994"/>
            <a:ext cx="728383" cy="0"/>
          </a:xfrm>
          <a:prstGeom prst="straightConnector1">
            <a:avLst/>
          </a:prstGeom>
          <a:ln w="50800">
            <a:solidFill>
              <a:srgbClr val="0092F7"/>
            </a:solidFill>
            <a:headEnd w="lg" len="med"/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ikdörtgen 6">
            <a:extLst>
              <a:ext uri="{FF2B5EF4-FFF2-40B4-BE49-F238E27FC236}">
                <a16:creationId xmlns:a16="http://schemas.microsoft.com/office/drawing/2014/main" id="{07290267-537A-212B-84B0-2D8A108CF60B}"/>
              </a:ext>
            </a:extLst>
          </p:cNvPr>
          <p:cNvSpPr/>
          <p:nvPr/>
        </p:nvSpPr>
        <p:spPr>
          <a:xfrm>
            <a:off x="3960603" y="1969280"/>
            <a:ext cx="3695926" cy="803236"/>
          </a:xfrm>
          <a:prstGeom prst="rect">
            <a:avLst/>
          </a:prstGeom>
          <a:solidFill>
            <a:srgbClr val="0092F7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0092F7"/>
              </a:solidFill>
            </a:endParaRPr>
          </a:p>
        </p:txBody>
      </p:sp>
      <p:sp>
        <p:nvSpPr>
          <p:cNvPr id="12" name="TextBox 31">
            <a:extLst>
              <a:ext uri="{FF2B5EF4-FFF2-40B4-BE49-F238E27FC236}">
                <a16:creationId xmlns:a16="http://schemas.microsoft.com/office/drawing/2014/main" id="{A201B7EB-FB20-C6AD-7746-84A285069987}"/>
              </a:ext>
            </a:extLst>
          </p:cNvPr>
          <p:cNvSpPr txBox="1"/>
          <p:nvPr/>
        </p:nvSpPr>
        <p:spPr>
          <a:xfrm>
            <a:off x="3976617" y="1982316"/>
            <a:ext cx="367991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 err="1">
                <a:solidFill>
                  <a:schemeClr val="bg1"/>
                </a:solidFill>
              </a:rPr>
              <a:t>Caregivers</a:t>
            </a:r>
            <a:r>
              <a:rPr lang="tr-TR" sz="1600" b="1" dirty="0">
                <a:solidFill>
                  <a:schemeClr val="bg1"/>
                </a:solidFill>
              </a:rPr>
              <a:t> of </a:t>
            </a:r>
            <a:r>
              <a:rPr lang="tr-TR" sz="1600" b="1" dirty="0" err="1">
                <a:solidFill>
                  <a:schemeClr val="bg1"/>
                </a:solidFill>
              </a:rPr>
              <a:t>patients</a:t>
            </a:r>
            <a:r>
              <a:rPr lang="tr-TR" sz="1600" b="1" dirty="0">
                <a:solidFill>
                  <a:schemeClr val="bg1"/>
                </a:solidFill>
              </a:rPr>
              <a:t> </a:t>
            </a:r>
            <a:r>
              <a:rPr lang="tr-TR" sz="1600" b="1" dirty="0" err="1">
                <a:solidFill>
                  <a:schemeClr val="bg1"/>
                </a:solidFill>
              </a:rPr>
              <a:t>with</a:t>
            </a:r>
            <a:r>
              <a:rPr lang="tr-TR" sz="1600" b="1" dirty="0">
                <a:solidFill>
                  <a:schemeClr val="bg1"/>
                </a:solidFill>
              </a:rPr>
              <a:t> </a:t>
            </a:r>
            <a:r>
              <a:rPr lang="tr-TR" sz="1600" b="1" dirty="0" err="1">
                <a:solidFill>
                  <a:schemeClr val="bg1"/>
                </a:solidFill>
              </a:rPr>
              <a:t>early-stage</a:t>
            </a:r>
            <a:r>
              <a:rPr lang="tr-TR" sz="1600" b="1" dirty="0">
                <a:solidFill>
                  <a:schemeClr val="bg1"/>
                </a:solidFill>
              </a:rPr>
              <a:t> CKD (</a:t>
            </a:r>
            <a:r>
              <a:rPr lang="tr-TR" sz="1600" b="1" dirty="0" err="1">
                <a:solidFill>
                  <a:schemeClr val="bg1"/>
                </a:solidFill>
              </a:rPr>
              <a:t>stages</a:t>
            </a:r>
            <a:r>
              <a:rPr lang="tr-TR" sz="1600" b="1" dirty="0">
                <a:solidFill>
                  <a:schemeClr val="bg1"/>
                </a:solidFill>
              </a:rPr>
              <a:t> 2–3) had </a:t>
            </a:r>
            <a:r>
              <a:rPr lang="tr-TR" sz="1600" b="1" dirty="0" err="1">
                <a:solidFill>
                  <a:schemeClr val="bg1"/>
                </a:solidFill>
              </a:rPr>
              <a:t>higher</a:t>
            </a:r>
            <a:r>
              <a:rPr lang="tr-TR" sz="1600" b="1" dirty="0">
                <a:solidFill>
                  <a:schemeClr val="bg1"/>
                </a:solidFill>
              </a:rPr>
              <a:t> </a:t>
            </a:r>
            <a:r>
              <a:rPr lang="tr-TR" sz="1600" b="1" dirty="0" err="1">
                <a:solidFill>
                  <a:schemeClr val="bg1"/>
                </a:solidFill>
              </a:rPr>
              <a:t>educational</a:t>
            </a:r>
            <a:r>
              <a:rPr lang="tr-TR" sz="1600" b="1" dirty="0">
                <a:solidFill>
                  <a:schemeClr val="bg1"/>
                </a:solidFill>
              </a:rPr>
              <a:t> </a:t>
            </a:r>
            <a:r>
              <a:rPr lang="tr-TR" sz="1600" b="1" dirty="0" err="1">
                <a:solidFill>
                  <a:schemeClr val="bg1"/>
                </a:solidFill>
              </a:rPr>
              <a:t>levels</a:t>
            </a:r>
            <a:r>
              <a:rPr lang="tr-TR" sz="1600" b="1" dirty="0">
                <a:solidFill>
                  <a:schemeClr val="bg1"/>
                </a:solidFill>
              </a:rPr>
              <a:t>  (p=0.048)</a:t>
            </a:r>
            <a:endParaRPr lang="en-GB" sz="1600" b="1" dirty="0">
              <a:solidFill>
                <a:schemeClr val="bg1"/>
              </a:solidFill>
            </a:endParaRPr>
          </a:p>
        </p:txBody>
      </p:sp>
      <p:sp>
        <p:nvSpPr>
          <p:cNvPr id="14" name="Dikdörtgen 13">
            <a:extLst>
              <a:ext uri="{FF2B5EF4-FFF2-40B4-BE49-F238E27FC236}">
                <a16:creationId xmlns:a16="http://schemas.microsoft.com/office/drawing/2014/main" id="{9366C568-9038-F86E-2183-BABD5F5CDDCD}"/>
              </a:ext>
            </a:extLst>
          </p:cNvPr>
          <p:cNvSpPr/>
          <p:nvPr/>
        </p:nvSpPr>
        <p:spPr>
          <a:xfrm>
            <a:off x="3960603" y="2947281"/>
            <a:ext cx="3695926" cy="784760"/>
          </a:xfrm>
          <a:prstGeom prst="rect">
            <a:avLst/>
          </a:prstGeom>
          <a:solidFill>
            <a:srgbClr val="0092F7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rgbClr val="0092F7"/>
              </a:solidFill>
            </a:endParaRPr>
          </a:p>
        </p:txBody>
      </p:sp>
      <p:sp>
        <p:nvSpPr>
          <p:cNvPr id="18" name="Dikdörtgen 17">
            <a:extLst>
              <a:ext uri="{FF2B5EF4-FFF2-40B4-BE49-F238E27FC236}">
                <a16:creationId xmlns:a16="http://schemas.microsoft.com/office/drawing/2014/main" id="{6C96A769-96C1-18F5-BF40-BA23C6B0840B}"/>
              </a:ext>
            </a:extLst>
          </p:cNvPr>
          <p:cNvSpPr/>
          <p:nvPr/>
        </p:nvSpPr>
        <p:spPr>
          <a:xfrm>
            <a:off x="3954842" y="5064911"/>
            <a:ext cx="3705470" cy="537160"/>
          </a:xfrm>
          <a:prstGeom prst="rect">
            <a:avLst/>
          </a:prstGeom>
          <a:solidFill>
            <a:srgbClr val="0092F7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0092F7"/>
              </a:solidFill>
            </a:endParaRPr>
          </a:p>
        </p:txBody>
      </p:sp>
      <p:sp>
        <p:nvSpPr>
          <p:cNvPr id="20" name="TextBox 31">
            <a:extLst>
              <a:ext uri="{FF2B5EF4-FFF2-40B4-BE49-F238E27FC236}">
                <a16:creationId xmlns:a16="http://schemas.microsoft.com/office/drawing/2014/main" id="{38AF759B-328B-E080-EF13-C5924F83685A}"/>
              </a:ext>
            </a:extLst>
          </p:cNvPr>
          <p:cNvSpPr txBox="1"/>
          <p:nvPr/>
        </p:nvSpPr>
        <p:spPr>
          <a:xfrm>
            <a:off x="3928573" y="2959092"/>
            <a:ext cx="37279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altLang="tr-TR" sz="1600" b="1" u="sng" dirty="0" err="1">
                <a:solidFill>
                  <a:schemeClr val="bg1"/>
                </a:solidFill>
              </a:rPr>
              <a:t>Mean</a:t>
            </a:r>
            <a:r>
              <a:rPr lang="tr-TR" altLang="tr-TR" sz="1600" b="1" u="sng" dirty="0">
                <a:solidFill>
                  <a:schemeClr val="bg1"/>
                </a:solidFill>
              </a:rPr>
              <a:t> Knowledge </a:t>
            </a:r>
            <a:r>
              <a:rPr lang="tr-TR" altLang="tr-TR" sz="1600" b="1" u="sng" dirty="0" err="1">
                <a:solidFill>
                  <a:schemeClr val="bg1"/>
                </a:solidFill>
              </a:rPr>
              <a:t>Score</a:t>
            </a:r>
            <a:r>
              <a:rPr lang="tr-TR" altLang="tr-TR" sz="1600" b="1" u="sng" dirty="0">
                <a:solidFill>
                  <a:schemeClr val="bg1"/>
                </a:solidFill>
              </a:rPr>
              <a:t>: </a:t>
            </a:r>
            <a:r>
              <a:rPr lang="tr-TR" altLang="tr-TR" sz="1600" b="1" dirty="0">
                <a:solidFill>
                  <a:schemeClr val="bg1"/>
                </a:solidFill>
              </a:rPr>
              <a:t>64.9/100</a:t>
            </a:r>
          </a:p>
          <a:p>
            <a:pPr algn="ctr"/>
            <a:r>
              <a:rPr lang="tr-TR" altLang="tr-TR" sz="1600" b="1" dirty="0" err="1">
                <a:solidFill>
                  <a:schemeClr val="bg1"/>
                </a:solidFill>
              </a:rPr>
              <a:t>Higher</a:t>
            </a:r>
            <a:r>
              <a:rPr lang="tr-TR" altLang="tr-TR" sz="1600" b="1" dirty="0">
                <a:solidFill>
                  <a:schemeClr val="bg1"/>
                </a:solidFill>
              </a:rPr>
              <a:t> </a:t>
            </a:r>
            <a:r>
              <a:rPr lang="tr-TR" altLang="tr-TR" sz="1600" b="1" dirty="0" err="1">
                <a:solidFill>
                  <a:schemeClr val="bg1"/>
                </a:solidFill>
              </a:rPr>
              <a:t>caregiver</a:t>
            </a:r>
            <a:r>
              <a:rPr lang="tr-TR" altLang="tr-TR" sz="1600" b="1" dirty="0">
                <a:solidFill>
                  <a:schemeClr val="bg1"/>
                </a:solidFill>
              </a:rPr>
              <a:t> </a:t>
            </a:r>
            <a:r>
              <a:rPr lang="tr-TR" altLang="tr-TR" sz="1600" b="1" dirty="0" err="1">
                <a:solidFill>
                  <a:schemeClr val="bg1"/>
                </a:solidFill>
              </a:rPr>
              <a:t>knowledge</a:t>
            </a:r>
            <a:r>
              <a:rPr lang="tr-TR" altLang="tr-TR" sz="1600" b="1" dirty="0">
                <a:solidFill>
                  <a:schemeClr val="bg1"/>
                </a:solidFill>
              </a:rPr>
              <a:t> </a:t>
            </a:r>
            <a:r>
              <a:rPr lang="tr-TR" altLang="tr-TR" sz="1600" b="1" dirty="0" err="1">
                <a:solidFill>
                  <a:schemeClr val="bg1"/>
                </a:solidFill>
              </a:rPr>
              <a:t>scores</a:t>
            </a:r>
            <a:r>
              <a:rPr lang="tr-TR" altLang="tr-TR" sz="1600" b="1" dirty="0">
                <a:solidFill>
                  <a:schemeClr val="bg1"/>
                </a:solidFill>
              </a:rPr>
              <a:t> </a:t>
            </a:r>
            <a:r>
              <a:rPr lang="tr-TR" altLang="tr-TR" sz="1600" b="1" dirty="0" err="1">
                <a:solidFill>
                  <a:schemeClr val="bg1"/>
                </a:solidFill>
              </a:rPr>
              <a:t>associated</a:t>
            </a:r>
            <a:r>
              <a:rPr lang="tr-TR" altLang="tr-TR" sz="1600" b="1" dirty="0">
                <a:solidFill>
                  <a:schemeClr val="bg1"/>
                </a:solidFill>
              </a:rPr>
              <a:t> </a:t>
            </a:r>
            <a:r>
              <a:rPr lang="tr-TR" altLang="tr-TR" sz="1600" b="1" dirty="0" err="1">
                <a:solidFill>
                  <a:schemeClr val="bg1"/>
                </a:solidFill>
              </a:rPr>
              <a:t>with</a:t>
            </a:r>
            <a:r>
              <a:rPr lang="tr-TR" altLang="tr-TR" sz="1600" b="1" dirty="0">
                <a:solidFill>
                  <a:schemeClr val="bg1"/>
                </a:solidFill>
              </a:rPr>
              <a:t>:</a:t>
            </a:r>
          </a:p>
        </p:txBody>
      </p:sp>
      <p:sp>
        <p:nvSpPr>
          <p:cNvPr id="21" name="TextBox 31">
            <a:extLst>
              <a:ext uri="{FF2B5EF4-FFF2-40B4-BE49-F238E27FC236}">
                <a16:creationId xmlns:a16="http://schemas.microsoft.com/office/drawing/2014/main" id="{71482435-D757-DC55-88AE-F7F105510BEF}"/>
              </a:ext>
            </a:extLst>
          </p:cNvPr>
          <p:cNvSpPr txBox="1"/>
          <p:nvPr/>
        </p:nvSpPr>
        <p:spPr>
          <a:xfrm>
            <a:off x="3954841" y="5041104"/>
            <a:ext cx="36959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 err="1">
                <a:solidFill>
                  <a:schemeClr val="bg1"/>
                </a:solidFill>
              </a:rPr>
              <a:t>Having</a:t>
            </a:r>
            <a:r>
              <a:rPr lang="tr-TR" sz="1600" b="1" dirty="0">
                <a:solidFill>
                  <a:schemeClr val="bg1"/>
                </a:solidFill>
              </a:rPr>
              <a:t> a </a:t>
            </a:r>
            <a:r>
              <a:rPr lang="tr-TR" sz="1600" b="1" dirty="0" err="1">
                <a:solidFill>
                  <a:schemeClr val="bg1"/>
                </a:solidFill>
              </a:rPr>
              <a:t>healthcare</a:t>
            </a:r>
            <a:r>
              <a:rPr lang="tr-TR" sz="1600" b="1" dirty="0">
                <a:solidFill>
                  <a:schemeClr val="bg1"/>
                </a:solidFill>
              </a:rPr>
              <a:t> </a:t>
            </a:r>
            <a:r>
              <a:rPr lang="tr-TR" sz="1600" b="1" dirty="0" err="1">
                <a:solidFill>
                  <a:schemeClr val="bg1"/>
                </a:solidFill>
              </a:rPr>
              <a:t>professional</a:t>
            </a:r>
            <a:r>
              <a:rPr lang="tr-TR" sz="1600" b="1" dirty="0">
                <a:solidFill>
                  <a:schemeClr val="bg1"/>
                </a:solidFill>
              </a:rPr>
              <a:t> in </a:t>
            </a:r>
            <a:r>
              <a:rPr lang="tr-TR" sz="1600" b="1" dirty="0" err="1">
                <a:solidFill>
                  <a:schemeClr val="bg1"/>
                </a:solidFill>
              </a:rPr>
              <a:t>their</a:t>
            </a:r>
            <a:r>
              <a:rPr lang="tr-TR" sz="1600" b="1" dirty="0">
                <a:solidFill>
                  <a:schemeClr val="bg1"/>
                </a:solidFill>
              </a:rPr>
              <a:t> </a:t>
            </a:r>
            <a:r>
              <a:rPr lang="tr-TR" sz="1600" b="1" dirty="0" err="1">
                <a:solidFill>
                  <a:schemeClr val="bg1"/>
                </a:solidFill>
              </a:rPr>
              <a:t>family</a:t>
            </a:r>
            <a:r>
              <a:rPr lang="tr-TR" sz="1600" b="1" dirty="0">
                <a:solidFill>
                  <a:schemeClr val="bg1"/>
                </a:solidFill>
              </a:rPr>
              <a:t> (p=0.020)</a:t>
            </a:r>
            <a:endParaRPr lang="en-GB" sz="1600" b="1" dirty="0">
              <a:solidFill>
                <a:schemeClr val="bg1"/>
              </a:solidFill>
            </a:endParaRPr>
          </a:p>
        </p:txBody>
      </p:sp>
      <p:cxnSp>
        <p:nvCxnSpPr>
          <p:cNvPr id="23" name="Straight Arrow Connector 56">
            <a:extLst>
              <a:ext uri="{FF2B5EF4-FFF2-40B4-BE49-F238E27FC236}">
                <a16:creationId xmlns:a16="http://schemas.microsoft.com/office/drawing/2014/main" id="{64C3187D-0082-C34B-B518-B9265A99C588}"/>
              </a:ext>
            </a:extLst>
          </p:cNvPr>
          <p:cNvCxnSpPr>
            <a:cxnSpLocks/>
            <a:stCxn id="20" idx="2"/>
          </p:cNvCxnSpPr>
          <p:nvPr/>
        </p:nvCxnSpPr>
        <p:spPr>
          <a:xfrm flipH="1">
            <a:off x="5786436" y="3790089"/>
            <a:ext cx="6115" cy="482318"/>
          </a:xfrm>
          <a:prstGeom prst="straightConnector1">
            <a:avLst/>
          </a:prstGeom>
          <a:ln w="50800">
            <a:solidFill>
              <a:srgbClr val="0092F7"/>
            </a:solidFill>
            <a:headEnd w="lg" len="med"/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Dikdörtgen 34">
            <a:extLst>
              <a:ext uri="{FF2B5EF4-FFF2-40B4-BE49-F238E27FC236}">
                <a16:creationId xmlns:a16="http://schemas.microsoft.com/office/drawing/2014/main" id="{110DEB13-4CCE-6C62-D007-86BA665737FC}"/>
              </a:ext>
            </a:extLst>
          </p:cNvPr>
          <p:cNvSpPr/>
          <p:nvPr/>
        </p:nvSpPr>
        <p:spPr>
          <a:xfrm>
            <a:off x="3964385" y="4400079"/>
            <a:ext cx="3695927" cy="537160"/>
          </a:xfrm>
          <a:prstGeom prst="rect">
            <a:avLst/>
          </a:prstGeom>
          <a:solidFill>
            <a:srgbClr val="0092F7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0092F7"/>
              </a:solidFill>
            </a:endParaRPr>
          </a:p>
        </p:txBody>
      </p:sp>
      <p:sp>
        <p:nvSpPr>
          <p:cNvPr id="36" name="TextBox 31">
            <a:extLst>
              <a:ext uri="{FF2B5EF4-FFF2-40B4-BE49-F238E27FC236}">
                <a16:creationId xmlns:a16="http://schemas.microsoft.com/office/drawing/2014/main" id="{4F775F2C-8D22-16CB-71FB-F9F84D6B8A89}"/>
              </a:ext>
            </a:extLst>
          </p:cNvPr>
          <p:cNvSpPr txBox="1"/>
          <p:nvPr/>
        </p:nvSpPr>
        <p:spPr>
          <a:xfrm>
            <a:off x="3884873" y="4522102"/>
            <a:ext cx="38351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>
                <a:solidFill>
                  <a:schemeClr val="bg1"/>
                </a:solidFill>
              </a:rPr>
              <a:t>Advanced CKD </a:t>
            </a:r>
            <a:r>
              <a:rPr lang="tr-TR" sz="1600" b="1" dirty="0" err="1">
                <a:solidFill>
                  <a:schemeClr val="bg1"/>
                </a:solidFill>
              </a:rPr>
              <a:t>stage</a:t>
            </a:r>
            <a:r>
              <a:rPr lang="tr-TR" sz="1600" b="1" dirty="0">
                <a:solidFill>
                  <a:schemeClr val="bg1"/>
                </a:solidFill>
              </a:rPr>
              <a:t> at </a:t>
            </a:r>
            <a:r>
              <a:rPr lang="tr-TR" sz="1600" b="1" dirty="0" err="1">
                <a:solidFill>
                  <a:schemeClr val="bg1"/>
                </a:solidFill>
              </a:rPr>
              <a:t>diagnosis</a:t>
            </a:r>
            <a:r>
              <a:rPr lang="tr-TR" sz="1600" b="1" dirty="0">
                <a:solidFill>
                  <a:schemeClr val="bg1"/>
                </a:solidFill>
              </a:rPr>
              <a:t> (p=0.026)</a:t>
            </a:r>
          </a:p>
        </p:txBody>
      </p:sp>
    </p:spTree>
    <p:extLst>
      <p:ext uri="{BB962C8B-B14F-4D97-AF65-F5344CB8AC3E}">
        <p14:creationId xmlns:p14="http://schemas.microsoft.com/office/powerpoint/2010/main" val="23728865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edNeph_VisualAbstract_Template_NoText.potx" id="{B1C48F58-D1E0-4C98-814B-D3979964E517}" vid="{3276ECFE-687C-499A-B544-1DE21692DD6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5165</TotalTime>
  <Words>227</Words>
  <Application>Microsoft Office PowerPoint</Application>
  <PresentationFormat>Geniş ekran</PresentationFormat>
  <Paragraphs>25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Sunusu</vt:lpstr>
    </vt:vector>
  </TitlesOfParts>
  <Company>University College London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DRAFT IDEAS  initially using a combination of    monochromatic and triadic colours</dc:title>
  <dc:creator>Joseph Laycock</dc:creator>
  <cp:lastModifiedBy>mucahit furkan yildiz</cp:lastModifiedBy>
  <cp:revision>94</cp:revision>
  <dcterms:created xsi:type="dcterms:W3CDTF">2019-06-13T12:30:18Z</dcterms:created>
  <dcterms:modified xsi:type="dcterms:W3CDTF">2026-05-24T14:27:54Z</dcterms:modified>
</cp:coreProperties>
</file>