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1" r:id="rId2"/>
    <p:sldId id="275" r:id="rId3"/>
    <p:sldId id="274" r:id="rId4"/>
    <p:sldId id="276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</p:sldIdLst>
  <p:sldSz cx="6858000" cy="9144000" type="screen4x3"/>
  <p:notesSz cx="6797675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00FF"/>
    <a:srgbClr val="0000FF"/>
    <a:srgbClr val="66FF33"/>
    <a:srgbClr val="00FF00"/>
    <a:srgbClr val="017528"/>
    <a:srgbClr val="78A888"/>
    <a:srgbClr val="4CD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975DA1-2FED-4DB7-A39F-AB03ACF2AA0C}" v="226" dt="2026-05-21T05:57:54.557"/>
    <p1510:client id="{F4ED84C2-57CE-42BD-AEF9-2D090713AF54}" v="40" dt="2026-05-21T09:35:16.6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83" autoAdjust="0"/>
  </p:normalViewPr>
  <p:slideViewPr>
    <p:cSldViewPr snapToGrid="0">
      <p:cViewPr varScale="1">
        <p:scale>
          <a:sx n="84" d="100"/>
          <a:sy n="84" d="100"/>
        </p:scale>
        <p:origin x="2448" y="10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po Acconcia" userId="844af49c-a8a0-47ac-a7dd-14a44b60cd18" providerId="ADAL" clId="{ABBC6C31-C253-4BCF-811F-5DEFE1A6285F}"/>
    <pc:docChg chg="undo custSel addSld modSld">
      <pc:chgData name="Filippo Acconcia" userId="844af49c-a8a0-47ac-a7dd-14a44b60cd18" providerId="ADAL" clId="{ABBC6C31-C253-4BCF-811F-5DEFE1A6285F}" dt="2026-05-21T09:35:50.012" v="452" actId="167"/>
      <pc:docMkLst>
        <pc:docMk/>
      </pc:docMkLst>
      <pc:sldChg chg="delSp modSp mod">
        <pc:chgData name="Filippo Acconcia" userId="844af49c-a8a0-47ac-a7dd-14a44b60cd18" providerId="ADAL" clId="{ABBC6C31-C253-4BCF-811F-5DEFE1A6285F}" dt="2026-05-21T07:53:44.890" v="41" actId="167"/>
        <pc:sldMkLst>
          <pc:docMk/>
          <pc:sldMk cId="2449201332" sldId="301"/>
        </pc:sldMkLst>
        <pc:spChg chg="mod">
          <ac:chgData name="Filippo Acconcia" userId="844af49c-a8a0-47ac-a7dd-14a44b60cd18" providerId="ADAL" clId="{ABBC6C31-C253-4BCF-811F-5DEFE1A6285F}" dt="2026-05-21T07:50:26.258" v="8" actId="207"/>
          <ac:spMkLst>
            <pc:docMk/>
            <pc:sldMk cId="2449201332" sldId="301"/>
            <ac:spMk id="13" creationId="{9720C673-4E9C-FA5A-26FF-09DE8A282D53}"/>
          </ac:spMkLst>
        </pc:spChg>
        <pc:picChg chg="del">
          <ac:chgData name="Filippo Acconcia" userId="844af49c-a8a0-47ac-a7dd-14a44b60cd18" providerId="ADAL" clId="{ABBC6C31-C253-4BCF-811F-5DEFE1A6285F}" dt="2026-05-21T07:52:01.791" v="29" actId="478"/>
          <ac:picMkLst>
            <pc:docMk/>
            <pc:sldMk cId="2449201332" sldId="301"/>
            <ac:picMk id="3" creationId="{40F0BE37-8D1C-1082-0DEF-0CB71B8D7C33}"/>
          </ac:picMkLst>
        </pc:picChg>
        <pc:picChg chg="del">
          <ac:chgData name="Filippo Acconcia" userId="844af49c-a8a0-47ac-a7dd-14a44b60cd18" providerId="ADAL" clId="{ABBC6C31-C253-4BCF-811F-5DEFE1A6285F}" dt="2026-05-21T07:53:38.307" v="39" actId="478"/>
          <ac:picMkLst>
            <pc:docMk/>
            <pc:sldMk cId="2449201332" sldId="301"/>
            <ac:picMk id="4" creationId="{C429F87C-FEDC-531A-7877-CAC0BE6D36E5}"/>
          </ac:picMkLst>
        </pc:picChg>
        <pc:picChg chg="del">
          <ac:chgData name="Filippo Acconcia" userId="844af49c-a8a0-47ac-a7dd-14a44b60cd18" providerId="ADAL" clId="{ABBC6C31-C253-4BCF-811F-5DEFE1A6285F}" dt="2026-05-21T07:53:38.307" v="39" actId="478"/>
          <ac:picMkLst>
            <pc:docMk/>
            <pc:sldMk cId="2449201332" sldId="301"/>
            <ac:picMk id="5" creationId="{65DAB7C9-3CF4-AD5E-04F0-11BD20FF78EA}"/>
          </ac:picMkLst>
        </pc:picChg>
        <pc:picChg chg="del">
          <ac:chgData name="Filippo Acconcia" userId="844af49c-a8a0-47ac-a7dd-14a44b60cd18" providerId="ADAL" clId="{ABBC6C31-C253-4BCF-811F-5DEFE1A6285F}" dt="2026-05-21T07:50:14.671" v="5" actId="478"/>
          <ac:picMkLst>
            <pc:docMk/>
            <pc:sldMk cId="2449201332" sldId="301"/>
            <ac:picMk id="6" creationId="{BF738D59-F150-8967-784B-2EADEDAF8B34}"/>
          </ac:picMkLst>
        </pc:picChg>
        <pc:picChg chg="del mod ord">
          <ac:chgData name="Filippo Acconcia" userId="844af49c-a8a0-47ac-a7dd-14a44b60cd18" providerId="ADAL" clId="{ABBC6C31-C253-4BCF-811F-5DEFE1A6285F}" dt="2026-05-21T07:52:01.791" v="29" actId="478"/>
          <ac:picMkLst>
            <pc:docMk/>
            <pc:sldMk cId="2449201332" sldId="301"/>
            <ac:picMk id="7" creationId="{5F647F13-E629-9797-5BBF-7937E5239EF9}"/>
          </ac:picMkLst>
        </pc:picChg>
        <pc:picChg chg="del">
          <ac:chgData name="Filippo Acconcia" userId="844af49c-a8a0-47ac-a7dd-14a44b60cd18" providerId="ADAL" clId="{ABBC6C31-C253-4BCF-811F-5DEFE1A6285F}" dt="2026-05-21T07:50:14.671" v="5" actId="478"/>
          <ac:picMkLst>
            <pc:docMk/>
            <pc:sldMk cId="2449201332" sldId="301"/>
            <ac:picMk id="8" creationId="{99BCBCA2-BA94-6EFD-8E88-54967615B6B0}"/>
          </ac:picMkLst>
        </pc:picChg>
        <pc:picChg chg="mod ord">
          <ac:chgData name="Filippo Acconcia" userId="844af49c-a8a0-47ac-a7dd-14a44b60cd18" providerId="ADAL" clId="{ABBC6C31-C253-4BCF-811F-5DEFE1A6285F}" dt="2026-05-21T07:50:48.948" v="19" actId="1036"/>
          <ac:picMkLst>
            <pc:docMk/>
            <pc:sldMk cId="2449201332" sldId="301"/>
            <ac:picMk id="51" creationId="{5E562035-B065-4C87-BE03-37065ED434E7}"/>
          </ac:picMkLst>
        </pc:picChg>
        <pc:picChg chg="mod ord">
          <ac:chgData name="Filippo Acconcia" userId="844af49c-a8a0-47ac-a7dd-14a44b60cd18" providerId="ADAL" clId="{ABBC6C31-C253-4BCF-811F-5DEFE1A6285F}" dt="2026-05-21T07:52:09.088" v="31" actId="167"/>
          <ac:picMkLst>
            <pc:docMk/>
            <pc:sldMk cId="2449201332" sldId="301"/>
            <ac:picMk id="52" creationId="{2106B7F4-A06C-1F56-B163-4F174BEF511B}"/>
          </ac:picMkLst>
        </pc:picChg>
        <pc:picChg chg="mod ord">
          <ac:chgData name="Filippo Acconcia" userId="844af49c-a8a0-47ac-a7dd-14a44b60cd18" providerId="ADAL" clId="{ABBC6C31-C253-4BCF-811F-5DEFE1A6285F}" dt="2026-05-21T07:52:09.088" v="31" actId="167"/>
          <ac:picMkLst>
            <pc:docMk/>
            <pc:sldMk cId="2449201332" sldId="301"/>
            <ac:picMk id="53" creationId="{1D20C44A-D545-ABA4-806F-6027696C7DF8}"/>
          </ac:picMkLst>
        </pc:picChg>
        <pc:picChg chg="mod ord">
          <ac:chgData name="Filippo Acconcia" userId="844af49c-a8a0-47ac-a7dd-14a44b60cd18" providerId="ADAL" clId="{ABBC6C31-C253-4BCF-811F-5DEFE1A6285F}" dt="2026-05-21T07:53:44.890" v="41" actId="167"/>
          <ac:picMkLst>
            <pc:docMk/>
            <pc:sldMk cId="2449201332" sldId="301"/>
            <ac:picMk id="54" creationId="{A54CC8B7-7FDE-79E6-414A-04F0216C86C6}"/>
          </ac:picMkLst>
        </pc:picChg>
        <pc:picChg chg="mod ord">
          <ac:chgData name="Filippo Acconcia" userId="844af49c-a8a0-47ac-a7dd-14a44b60cd18" providerId="ADAL" clId="{ABBC6C31-C253-4BCF-811F-5DEFE1A6285F}" dt="2026-05-21T07:53:44.890" v="41" actId="167"/>
          <ac:picMkLst>
            <pc:docMk/>
            <pc:sldMk cId="2449201332" sldId="301"/>
            <ac:picMk id="55" creationId="{300AFC96-8F7D-4B8B-F716-A2F8DCB3018B}"/>
          </ac:picMkLst>
        </pc:picChg>
        <pc:picChg chg="mod ord">
          <ac:chgData name="Filippo Acconcia" userId="844af49c-a8a0-47ac-a7dd-14a44b60cd18" providerId="ADAL" clId="{ABBC6C31-C253-4BCF-811F-5DEFE1A6285F}" dt="2026-05-21T07:53:44.890" v="41" actId="167"/>
          <ac:picMkLst>
            <pc:docMk/>
            <pc:sldMk cId="2449201332" sldId="301"/>
            <ac:picMk id="56" creationId="{29443A6D-0116-EB5A-6F95-CA70443105C5}"/>
          </ac:picMkLst>
        </pc:picChg>
      </pc:sldChg>
      <pc:sldChg chg="addSp delSp modSp new mod">
        <pc:chgData name="Filippo Acconcia" userId="844af49c-a8a0-47ac-a7dd-14a44b60cd18" providerId="ADAL" clId="{ABBC6C31-C253-4BCF-811F-5DEFE1A6285F}" dt="2026-05-21T08:02:00.876" v="117" actId="1035"/>
        <pc:sldMkLst>
          <pc:docMk/>
          <pc:sldMk cId="4233491547" sldId="303"/>
        </pc:sldMkLst>
        <pc:spChg chg="add mod">
          <ac:chgData name="Filippo Acconcia" userId="844af49c-a8a0-47ac-a7dd-14a44b60cd18" providerId="ADAL" clId="{ABBC6C31-C253-4BCF-811F-5DEFE1A6285F}" dt="2026-05-21T07:54:39.016" v="43"/>
          <ac:spMkLst>
            <pc:docMk/>
            <pc:sldMk cId="4233491547" sldId="303"/>
            <ac:spMk id="9" creationId="{F7AF8852-084A-EE6F-525C-74796E148C9F}"/>
          </ac:spMkLst>
        </pc:spChg>
        <pc:spChg chg="add mod">
          <ac:chgData name="Filippo Acconcia" userId="844af49c-a8a0-47ac-a7dd-14a44b60cd18" providerId="ADAL" clId="{ABBC6C31-C253-4BCF-811F-5DEFE1A6285F}" dt="2026-05-21T07:54:39.016" v="43"/>
          <ac:spMkLst>
            <pc:docMk/>
            <pc:sldMk cId="4233491547" sldId="303"/>
            <ac:spMk id="11" creationId="{78992E6D-59CF-90E7-AD68-60AA5298A82A}"/>
          </ac:spMkLst>
        </pc:spChg>
        <pc:spChg chg="add mod">
          <ac:chgData name="Filippo Acconcia" userId="844af49c-a8a0-47ac-a7dd-14a44b60cd18" providerId="ADAL" clId="{ABBC6C31-C253-4BCF-811F-5DEFE1A6285F}" dt="2026-05-21T07:54:54.591" v="55" actId="20577"/>
          <ac:spMkLst>
            <pc:docMk/>
            <pc:sldMk cId="4233491547" sldId="303"/>
            <ac:spMk id="12" creationId="{D6A59818-8050-541D-D1A8-E457CCBBF23E}"/>
          </ac:spMkLst>
        </pc:spChg>
        <pc:spChg chg="add mod">
          <ac:chgData name="Filippo Acconcia" userId="844af49c-a8a0-47ac-a7dd-14a44b60cd18" providerId="ADAL" clId="{ABBC6C31-C253-4BCF-811F-5DEFE1A6285F}" dt="2026-05-21T07:54:39.016" v="43"/>
          <ac:spMkLst>
            <pc:docMk/>
            <pc:sldMk cId="4233491547" sldId="303"/>
            <ac:spMk id="14" creationId="{12DCD928-1812-C337-3493-9D7CE4C6C379}"/>
          </ac:spMkLst>
        </pc:spChg>
        <pc:spChg chg="add mod">
          <ac:chgData name="Filippo Acconcia" userId="844af49c-a8a0-47ac-a7dd-14a44b60cd18" providerId="ADAL" clId="{ABBC6C31-C253-4BCF-811F-5DEFE1A6285F}" dt="2026-05-21T07:54:39.016" v="43"/>
          <ac:spMkLst>
            <pc:docMk/>
            <pc:sldMk cId="4233491547" sldId="303"/>
            <ac:spMk id="15" creationId="{65C38A80-5BF6-F7BE-18D7-86EE15BD4C60}"/>
          </ac:spMkLst>
        </pc:spChg>
        <pc:spChg chg="add mod">
          <ac:chgData name="Filippo Acconcia" userId="844af49c-a8a0-47ac-a7dd-14a44b60cd18" providerId="ADAL" clId="{ABBC6C31-C253-4BCF-811F-5DEFE1A6285F}" dt="2026-05-21T07:54:39.016" v="43"/>
          <ac:spMkLst>
            <pc:docMk/>
            <pc:sldMk cId="4233491547" sldId="303"/>
            <ac:spMk id="20" creationId="{F8AA73D8-1382-75E3-3191-CBE2D3A399BB}"/>
          </ac:spMkLst>
        </pc:spChg>
        <pc:spChg chg="add mod">
          <ac:chgData name="Filippo Acconcia" userId="844af49c-a8a0-47ac-a7dd-14a44b60cd18" providerId="ADAL" clId="{ABBC6C31-C253-4BCF-811F-5DEFE1A6285F}" dt="2026-05-21T07:54:39.016" v="43"/>
          <ac:spMkLst>
            <pc:docMk/>
            <pc:sldMk cId="4233491547" sldId="303"/>
            <ac:spMk id="26" creationId="{D414AC38-D9C8-1325-3F5B-E9E76DD650EE}"/>
          </ac:spMkLst>
        </pc:spChg>
        <pc:spChg chg="add mod">
          <ac:chgData name="Filippo Acconcia" userId="844af49c-a8a0-47ac-a7dd-14a44b60cd18" providerId="ADAL" clId="{ABBC6C31-C253-4BCF-811F-5DEFE1A6285F}" dt="2026-05-21T07:54:39.016" v="43"/>
          <ac:spMkLst>
            <pc:docMk/>
            <pc:sldMk cId="4233491547" sldId="303"/>
            <ac:spMk id="27" creationId="{3A0BC438-3046-B996-FD24-BC1F1CB8B4CD}"/>
          </ac:spMkLst>
        </pc:spChg>
        <pc:spChg chg="mod">
          <ac:chgData name="Filippo Acconcia" userId="844af49c-a8a0-47ac-a7dd-14a44b60cd18" providerId="ADAL" clId="{ABBC6C31-C253-4BCF-811F-5DEFE1A6285F}" dt="2026-05-21T08:02:00.876" v="117" actId="1035"/>
          <ac:spMkLst>
            <pc:docMk/>
            <pc:sldMk cId="4233491547" sldId="303"/>
            <ac:spMk id="39" creationId="{D0C9848B-986D-7843-DC6C-9BE1C5ADB543}"/>
          </ac:spMkLst>
        </pc:spChg>
        <pc:spChg chg="add mod">
          <ac:chgData name="Filippo Acconcia" userId="844af49c-a8a0-47ac-a7dd-14a44b60cd18" providerId="ADAL" clId="{ABBC6C31-C253-4BCF-811F-5DEFE1A6285F}" dt="2026-05-21T07:54:39.016" v="43"/>
          <ac:spMkLst>
            <pc:docMk/>
            <pc:sldMk cId="4233491547" sldId="303"/>
            <ac:spMk id="47" creationId="{D3FE98A2-0A72-7BF6-8BAE-9678785E0465}"/>
          </ac:spMkLst>
        </pc:spChg>
        <pc:spChg chg="add mod">
          <ac:chgData name="Filippo Acconcia" userId="844af49c-a8a0-47ac-a7dd-14a44b60cd18" providerId="ADAL" clId="{ABBC6C31-C253-4BCF-811F-5DEFE1A6285F}" dt="2026-05-21T07:54:39.016" v="43"/>
          <ac:spMkLst>
            <pc:docMk/>
            <pc:sldMk cId="4233491547" sldId="303"/>
            <ac:spMk id="49" creationId="{ED2FC8A6-77F6-A448-9544-0CAFE4005785}"/>
          </ac:spMkLst>
        </pc:spChg>
        <pc:spChg chg="add mod">
          <ac:chgData name="Filippo Acconcia" userId="844af49c-a8a0-47ac-a7dd-14a44b60cd18" providerId="ADAL" clId="{ABBC6C31-C253-4BCF-811F-5DEFE1A6285F}" dt="2026-05-21T07:54:50.675" v="51" actId="20577"/>
          <ac:spMkLst>
            <pc:docMk/>
            <pc:sldMk cId="4233491547" sldId="303"/>
            <ac:spMk id="50" creationId="{3A1F26C9-02B1-DBEB-BABE-7C29E2D54870}"/>
          </ac:spMkLst>
        </pc:spChg>
        <pc:picChg chg="del">
          <ac:chgData name="Filippo Acconcia" userId="844af49c-a8a0-47ac-a7dd-14a44b60cd18" providerId="ADAL" clId="{ABBC6C31-C253-4BCF-811F-5DEFE1A6285F}" dt="2026-05-21T07:59:41.503" v="77" actId="478"/>
          <ac:picMkLst>
            <pc:docMk/>
            <pc:sldMk cId="4233491547" sldId="303"/>
            <ac:picMk id="2" creationId="{47284209-2042-AE6B-D243-6FFF03F3B51B}"/>
          </ac:picMkLst>
        </pc:picChg>
        <pc:picChg chg="del">
          <ac:chgData name="Filippo Acconcia" userId="844af49c-a8a0-47ac-a7dd-14a44b60cd18" providerId="ADAL" clId="{ABBC6C31-C253-4BCF-811F-5DEFE1A6285F}" dt="2026-05-21T08:01:42.698" v="88" actId="478"/>
          <ac:picMkLst>
            <pc:docMk/>
            <pc:sldMk cId="4233491547" sldId="303"/>
            <ac:picMk id="3" creationId="{4B19E341-4BAD-971F-4D58-49DE12711E33}"/>
          </ac:picMkLst>
        </pc:picChg>
        <pc:picChg chg="del">
          <ac:chgData name="Filippo Acconcia" userId="844af49c-a8a0-47ac-a7dd-14a44b60cd18" providerId="ADAL" clId="{ABBC6C31-C253-4BCF-811F-5DEFE1A6285F}" dt="2026-05-21T08:01:42.698" v="88" actId="478"/>
          <ac:picMkLst>
            <pc:docMk/>
            <pc:sldMk cId="4233491547" sldId="303"/>
            <ac:picMk id="4" creationId="{21C88E55-15BF-4FE4-2C25-F476A7BD57B8}"/>
          </ac:picMkLst>
        </pc:picChg>
        <pc:picChg chg="del">
          <ac:chgData name="Filippo Acconcia" userId="844af49c-a8a0-47ac-a7dd-14a44b60cd18" providerId="ADAL" clId="{ABBC6C31-C253-4BCF-811F-5DEFE1A6285F}" dt="2026-05-21T07:57:01.527" v="61" actId="478"/>
          <ac:picMkLst>
            <pc:docMk/>
            <pc:sldMk cId="4233491547" sldId="303"/>
            <ac:picMk id="5" creationId="{81665F6E-7A61-BB08-65FD-F619C4108EEB}"/>
          </ac:picMkLst>
        </pc:picChg>
        <pc:picChg chg="del mod ord">
          <ac:chgData name="Filippo Acconcia" userId="844af49c-a8a0-47ac-a7dd-14a44b60cd18" providerId="ADAL" clId="{ABBC6C31-C253-4BCF-811F-5DEFE1A6285F}" dt="2026-05-21T07:59:41.503" v="77" actId="478"/>
          <ac:picMkLst>
            <pc:docMk/>
            <pc:sldMk cId="4233491547" sldId="303"/>
            <ac:picMk id="6" creationId="{FB42D4D1-7AA3-9104-39E4-815140632BB7}"/>
          </ac:picMkLst>
        </pc:picChg>
        <pc:picChg chg="del">
          <ac:chgData name="Filippo Acconcia" userId="844af49c-a8a0-47ac-a7dd-14a44b60cd18" providerId="ADAL" clId="{ABBC6C31-C253-4BCF-811F-5DEFE1A6285F}" dt="2026-05-21T07:57:01.527" v="61" actId="478"/>
          <ac:picMkLst>
            <pc:docMk/>
            <pc:sldMk cId="4233491547" sldId="303"/>
            <ac:picMk id="7" creationId="{D91DE91A-F06D-FC94-19A0-3A07CFC0D082}"/>
          </ac:picMkLst>
        </pc:picChg>
        <pc:picChg chg="mod ord">
          <ac:chgData name="Filippo Acconcia" userId="844af49c-a8a0-47ac-a7dd-14a44b60cd18" providerId="ADAL" clId="{ABBC6C31-C253-4BCF-811F-5DEFE1A6285F}" dt="2026-05-21T07:57:11.215" v="63" actId="167"/>
          <ac:picMkLst>
            <pc:docMk/>
            <pc:sldMk cId="4233491547" sldId="303"/>
            <ac:picMk id="51" creationId="{97AC66C8-4A50-5671-E3F1-0739F5FB55CE}"/>
          </ac:picMkLst>
        </pc:picChg>
        <pc:picChg chg="mod ord">
          <ac:chgData name="Filippo Acconcia" userId="844af49c-a8a0-47ac-a7dd-14a44b60cd18" providerId="ADAL" clId="{ABBC6C31-C253-4BCF-811F-5DEFE1A6285F}" dt="2026-05-21T07:59:48.049" v="79" actId="167"/>
          <ac:picMkLst>
            <pc:docMk/>
            <pc:sldMk cId="4233491547" sldId="303"/>
            <ac:picMk id="52" creationId="{709C7E68-FD48-10E6-EF47-1A4000F60A18}"/>
          </ac:picMkLst>
        </pc:picChg>
        <pc:picChg chg="mod ord">
          <ac:chgData name="Filippo Acconcia" userId="844af49c-a8a0-47ac-a7dd-14a44b60cd18" providerId="ADAL" clId="{ABBC6C31-C253-4BCF-811F-5DEFE1A6285F}" dt="2026-05-21T07:59:48.049" v="79" actId="167"/>
          <ac:picMkLst>
            <pc:docMk/>
            <pc:sldMk cId="4233491547" sldId="303"/>
            <ac:picMk id="53" creationId="{428ACDE3-3697-0485-4A5C-1A26C41D90C8}"/>
          </ac:picMkLst>
        </pc:picChg>
        <pc:picChg chg="mod ord">
          <ac:chgData name="Filippo Acconcia" userId="844af49c-a8a0-47ac-a7dd-14a44b60cd18" providerId="ADAL" clId="{ABBC6C31-C253-4BCF-811F-5DEFE1A6285F}" dt="2026-05-21T08:01:50.444" v="90" actId="167"/>
          <ac:picMkLst>
            <pc:docMk/>
            <pc:sldMk cId="4233491547" sldId="303"/>
            <ac:picMk id="54" creationId="{DFF1277C-7DF6-9F48-057F-AC1060E4C89B}"/>
          </ac:picMkLst>
        </pc:picChg>
        <pc:picChg chg="mod ord">
          <ac:chgData name="Filippo Acconcia" userId="844af49c-a8a0-47ac-a7dd-14a44b60cd18" providerId="ADAL" clId="{ABBC6C31-C253-4BCF-811F-5DEFE1A6285F}" dt="2026-05-21T08:01:56.173" v="106" actId="1035"/>
          <ac:picMkLst>
            <pc:docMk/>
            <pc:sldMk cId="4233491547" sldId="303"/>
            <ac:picMk id="55" creationId="{E271D008-91FF-F3E4-16CC-932C6279124C}"/>
          </ac:picMkLst>
        </pc:picChg>
        <pc:picChg chg="mod ord">
          <ac:chgData name="Filippo Acconcia" userId="844af49c-a8a0-47ac-a7dd-14a44b60cd18" providerId="ADAL" clId="{ABBC6C31-C253-4BCF-811F-5DEFE1A6285F}" dt="2026-05-21T08:01:50.444" v="90" actId="167"/>
          <ac:picMkLst>
            <pc:docMk/>
            <pc:sldMk cId="4233491547" sldId="303"/>
            <ac:picMk id="56" creationId="{F254973D-0B1E-8C7D-420F-99909C12B4A8}"/>
          </ac:picMkLst>
        </pc:picChg>
      </pc:sldChg>
      <pc:sldChg chg="addSp delSp modSp new mod">
        <pc:chgData name="Filippo Acconcia" userId="844af49c-a8a0-47ac-a7dd-14a44b60cd18" providerId="ADAL" clId="{ABBC6C31-C253-4BCF-811F-5DEFE1A6285F}" dt="2026-05-21T08:13:12.735" v="272" actId="167"/>
        <pc:sldMkLst>
          <pc:docMk/>
          <pc:sldMk cId="2554120311" sldId="304"/>
        </pc:sldMkLst>
        <pc:spChg chg="add mod">
          <ac:chgData name="Filippo Acconcia" userId="844af49c-a8a0-47ac-a7dd-14a44b60cd18" providerId="ADAL" clId="{ABBC6C31-C253-4BCF-811F-5DEFE1A6285F}" dt="2026-05-21T08:02:33.962" v="122" actId="20577"/>
          <ac:spMkLst>
            <pc:docMk/>
            <pc:sldMk cId="2554120311" sldId="304"/>
            <ac:spMk id="2" creationId="{6F4CE4EB-4721-55F5-045B-B60469E88B29}"/>
          </ac:spMkLst>
        </pc:spChg>
        <pc:spChg chg="add mod">
          <ac:chgData name="Filippo Acconcia" userId="844af49c-a8a0-47ac-a7dd-14a44b60cd18" providerId="ADAL" clId="{ABBC6C31-C253-4BCF-811F-5DEFE1A6285F}" dt="2026-05-21T08:02:53.851" v="123"/>
          <ac:spMkLst>
            <pc:docMk/>
            <pc:sldMk cId="2554120311" sldId="304"/>
            <ac:spMk id="9" creationId="{42CA4D78-142A-13A9-FF04-0320D40FA697}"/>
          </ac:spMkLst>
        </pc:spChg>
        <pc:spChg chg="mod">
          <ac:chgData name="Filippo Acconcia" userId="844af49c-a8a0-47ac-a7dd-14a44b60cd18" providerId="ADAL" clId="{ABBC6C31-C253-4BCF-811F-5DEFE1A6285F}" dt="2026-05-21T08:03:17.195" v="170" actId="1037"/>
          <ac:spMkLst>
            <pc:docMk/>
            <pc:sldMk cId="2554120311" sldId="304"/>
            <ac:spMk id="10" creationId="{A75AFD57-5CD7-ED70-C1DC-689CE229E2E5}"/>
          </ac:spMkLst>
        </pc:spChg>
        <pc:spChg chg="mod">
          <ac:chgData name="Filippo Acconcia" userId="844af49c-a8a0-47ac-a7dd-14a44b60cd18" providerId="ADAL" clId="{ABBC6C31-C253-4BCF-811F-5DEFE1A6285F}" dt="2026-05-21T08:03:00.315" v="130" actId="20577"/>
          <ac:spMkLst>
            <pc:docMk/>
            <pc:sldMk cId="2554120311" sldId="304"/>
            <ac:spMk id="11" creationId="{A1B8D39C-E72F-2144-DE27-3D54D708B4CA}"/>
          </ac:spMkLst>
        </pc:spChg>
        <pc:spChg chg="mod">
          <ac:chgData name="Filippo Acconcia" userId="844af49c-a8a0-47ac-a7dd-14a44b60cd18" providerId="ADAL" clId="{ABBC6C31-C253-4BCF-811F-5DEFE1A6285F}" dt="2026-05-21T08:03:17.195" v="170" actId="1037"/>
          <ac:spMkLst>
            <pc:docMk/>
            <pc:sldMk cId="2554120311" sldId="304"/>
            <ac:spMk id="12" creationId="{FD417C3F-6D01-5C54-6EB5-B7F99B84C1BB}"/>
          </ac:spMkLst>
        </pc:spChg>
        <pc:spChg chg="add mod">
          <ac:chgData name="Filippo Acconcia" userId="844af49c-a8a0-47ac-a7dd-14a44b60cd18" providerId="ADAL" clId="{ABBC6C31-C253-4BCF-811F-5DEFE1A6285F}" dt="2026-05-21T08:03:17.195" v="170" actId="1037"/>
          <ac:spMkLst>
            <pc:docMk/>
            <pc:sldMk cId="2554120311" sldId="304"/>
            <ac:spMk id="13" creationId="{FFBA8F0F-20B9-BE6D-5A5A-86DF754478CA}"/>
          </ac:spMkLst>
        </pc:spChg>
        <pc:spChg chg="mod">
          <ac:chgData name="Filippo Acconcia" userId="844af49c-a8a0-47ac-a7dd-14a44b60cd18" providerId="ADAL" clId="{ABBC6C31-C253-4BCF-811F-5DEFE1A6285F}" dt="2026-05-21T08:03:17.195" v="170" actId="1037"/>
          <ac:spMkLst>
            <pc:docMk/>
            <pc:sldMk cId="2554120311" sldId="304"/>
            <ac:spMk id="14" creationId="{EC52D1BA-B90F-B520-B66C-E270183DA7FF}"/>
          </ac:spMkLst>
        </pc:spChg>
        <pc:spChg chg="add mod">
          <ac:chgData name="Filippo Acconcia" userId="844af49c-a8a0-47ac-a7dd-14a44b60cd18" providerId="ADAL" clId="{ABBC6C31-C253-4BCF-811F-5DEFE1A6285F}" dt="2026-05-21T08:03:17.195" v="170" actId="1037"/>
          <ac:spMkLst>
            <pc:docMk/>
            <pc:sldMk cId="2554120311" sldId="304"/>
            <ac:spMk id="15" creationId="{2D8D0A17-BBFC-8FF7-7AF3-9DA15059D4E2}"/>
          </ac:spMkLst>
        </pc:spChg>
        <pc:spChg chg="mod">
          <ac:chgData name="Filippo Acconcia" userId="844af49c-a8a0-47ac-a7dd-14a44b60cd18" providerId="ADAL" clId="{ABBC6C31-C253-4BCF-811F-5DEFE1A6285F}" dt="2026-05-21T08:03:40.396" v="226" actId="554"/>
          <ac:spMkLst>
            <pc:docMk/>
            <pc:sldMk cId="2554120311" sldId="304"/>
            <ac:spMk id="16" creationId="{1BF7BDE1-40EE-3F16-D02D-D3DE7092D165}"/>
          </ac:spMkLst>
        </pc:spChg>
        <pc:spChg chg="add mod">
          <ac:chgData name="Filippo Acconcia" userId="844af49c-a8a0-47ac-a7dd-14a44b60cd18" providerId="ADAL" clId="{ABBC6C31-C253-4BCF-811F-5DEFE1A6285F}" dt="2026-05-21T08:02:53.851" v="123"/>
          <ac:spMkLst>
            <pc:docMk/>
            <pc:sldMk cId="2554120311" sldId="304"/>
            <ac:spMk id="23" creationId="{3F7DA4AF-3A7E-99E9-A015-FC201A5DAE2C}"/>
          </ac:spMkLst>
        </pc:spChg>
        <pc:spChg chg="add mod">
          <ac:chgData name="Filippo Acconcia" userId="844af49c-a8a0-47ac-a7dd-14a44b60cd18" providerId="ADAL" clId="{ABBC6C31-C253-4BCF-811F-5DEFE1A6285F}" dt="2026-05-21T08:02:53.851" v="123"/>
          <ac:spMkLst>
            <pc:docMk/>
            <pc:sldMk cId="2554120311" sldId="304"/>
            <ac:spMk id="25" creationId="{9C271084-E4DB-6E1C-A826-553C24F322DD}"/>
          </ac:spMkLst>
        </pc:spChg>
        <pc:spChg chg="add mod">
          <ac:chgData name="Filippo Acconcia" userId="844af49c-a8a0-47ac-a7dd-14a44b60cd18" providerId="ADAL" clId="{ABBC6C31-C253-4BCF-811F-5DEFE1A6285F}" dt="2026-05-21T08:03:43.286" v="231" actId="20577"/>
          <ac:spMkLst>
            <pc:docMk/>
            <pc:sldMk cId="2554120311" sldId="304"/>
            <ac:spMk id="26" creationId="{38001B72-DDE8-EE04-1B0C-19E9C6B0766B}"/>
          </ac:spMkLst>
        </pc:spChg>
        <pc:spChg chg="add mod">
          <ac:chgData name="Filippo Acconcia" userId="844af49c-a8a0-47ac-a7dd-14a44b60cd18" providerId="ADAL" clId="{ABBC6C31-C253-4BCF-811F-5DEFE1A6285F}" dt="2026-05-21T08:02:53.851" v="123"/>
          <ac:spMkLst>
            <pc:docMk/>
            <pc:sldMk cId="2554120311" sldId="304"/>
            <ac:spMk id="28" creationId="{BD16F2A1-CE86-9D42-E290-A4539E2C7C9E}"/>
          </ac:spMkLst>
        </pc:spChg>
        <pc:spChg chg="add mod">
          <ac:chgData name="Filippo Acconcia" userId="844af49c-a8a0-47ac-a7dd-14a44b60cd18" providerId="ADAL" clId="{ABBC6C31-C253-4BCF-811F-5DEFE1A6285F}" dt="2026-05-21T08:02:53.851" v="123"/>
          <ac:spMkLst>
            <pc:docMk/>
            <pc:sldMk cId="2554120311" sldId="304"/>
            <ac:spMk id="29" creationId="{CC76883D-7C0C-A68D-7A8A-1C9ADD421323}"/>
          </ac:spMkLst>
        </pc:spChg>
        <pc:spChg chg="add mod">
          <ac:chgData name="Filippo Acconcia" userId="844af49c-a8a0-47ac-a7dd-14a44b60cd18" providerId="ADAL" clId="{ABBC6C31-C253-4BCF-811F-5DEFE1A6285F}" dt="2026-05-21T08:02:53.851" v="123"/>
          <ac:spMkLst>
            <pc:docMk/>
            <pc:sldMk cId="2554120311" sldId="304"/>
            <ac:spMk id="45" creationId="{69819200-5068-BEA8-F441-98D26C24FFBB}"/>
          </ac:spMkLst>
        </pc:spChg>
        <pc:spChg chg="add del mod">
          <ac:chgData name="Filippo Acconcia" userId="844af49c-a8a0-47ac-a7dd-14a44b60cd18" providerId="ADAL" clId="{ABBC6C31-C253-4BCF-811F-5DEFE1A6285F}" dt="2026-05-21T08:03:04.394" v="131" actId="478"/>
          <ac:spMkLst>
            <pc:docMk/>
            <pc:sldMk cId="2554120311" sldId="304"/>
            <ac:spMk id="48" creationId="{02FB31FA-9E12-B97F-ADE1-7591838B9EAB}"/>
          </ac:spMkLst>
        </pc:spChg>
        <pc:spChg chg="add mod">
          <ac:chgData name="Filippo Acconcia" userId="844af49c-a8a0-47ac-a7dd-14a44b60cd18" providerId="ADAL" clId="{ABBC6C31-C253-4BCF-811F-5DEFE1A6285F}" dt="2026-05-21T08:03:40.396" v="226" actId="554"/>
          <ac:spMkLst>
            <pc:docMk/>
            <pc:sldMk cId="2554120311" sldId="304"/>
            <ac:spMk id="49" creationId="{6B0FB825-D2E5-0AED-C3F4-D4DBD8E5916C}"/>
          </ac:spMkLst>
        </pc:spChg>
        <pc:picChg chg="del">
          <ac:chgData name="Filippo Acconcia" userId="844af49c-a8a0-47ac-a7dd-14a44b60cd18" providerId="ADAL" clId="{ABBC6C31-C253-4BCF-811F-5DEFE1A6285F}" dt="2026-05-21T08:08:57.775" v="246" actId="478"/>
          <ac:picMkLst>
            <pc:docMk/>
            <pc:sldMk cId="2554120311" sldId="304"/>
            <ac:picMk id="3" creationId="{F0F61948-D5CA-0215-1B7F-A0A4338580C2}"/>
          </ac:picMkLst>
        </pc:picChg>
        <pc:picChg chg="del">
          <ac:chgData name="Filippo Acconcia" userId="844af49c-a8a0-47ac-a7dd-14a44b60cd18" providerId="ADAL" clId="{ABBC6C31-C253-4BCF-811F-5DEFE1A6285F}" dt="2026-05-21T08:13:04.933" v="270" actId="478"/>
          <ac:picMkLst>
            <pc:docMk/>
            <pc:sldMk cId="2554120311" sldId="304"/>
            <ac:picMk id="4" creationId="{9677C683-105F-B2BB-906D-F99D2452F9ED}"/>
          </ac:picMkLst>
        </pc:picChg>
        <pc:picChg chg="del">
          <ac:chgData name="Filippo Acconcia" userId="844af49c-a8a0-47ac-a7dd-14a44b60cd18" providerId="ADAL" clId="{ABBC6C31-C253-4BCF-811F-5DEFE1A6285F}" dt="2026-05-21T08:13:04.933" v="270" actId="478"/>
          <ac:picMkLst>
            <pc:docMk/>
            <pc:sldMk cId="2554120311" sldId="304"/>
            <ac:picMk id="5" creationId="{4DC69F28-C989-2F4D-6181-C264425B2938}"/>
          </ac:picMkLst>
        </pc:picChg>
        <pc:picChg chg="del mod ord">
          <ac:chgData name="Filippo Acconcia" userId="844af49c-a8a0-47ac-a7dd-14a44b60cd18" providerId="ADAL" clId="{ABBC6C31-C253-4BCF-811F-5DEFE1A6285F}" dt="2026-05-21T08:08:57.775" v="246" actId="478"/>
          <ac:picMkLst>
            <pc:docMk/>
            <pc:sldMk cId="2554120311" sldId="304"/>
            <ac:picMk id="6" creationId="{13148BDF-51A4-0969-6BFE-55F9491CAB27}"/>
          </ac:picMkLst>
        </pc:picChg>
        <pc:picChg chg="del">
          <ac:chgData name="Filippo Acconcia" userId="844af49c-a8a0-47ac-a7dd-14a44b60cd18" providerId="ADAL" clId="{ABBC6C31-C253-4BCF-811F-5DEFE1A6285F}" dt="2026-05-21T08:05:36.063" v="237" actId="478"/>
          <ac:picMkLst>
            <pc:docMk/>
            <pc:sldMk cId="2554120311" sldId="304"/>
            <ac:picMk id="7" creationId="{5118D348-F902-A5E9-EB34-FD2A1E1C875E}"/>
          </ac:picMkLst>
        </pc:picChg>
        <pc:picChg chg="del">
          <ac:chgData name="Filippo Acconcia" userId="844af49c-a8a0-47ac-a7dd-14a44b60cd18" providerId="ADAL" clId="{ABBC6C31-C253-4BCF-811F-5DEFE1A6285F}" dt="2026-05-21T08:05:36.063" v="237" actId="478"/>
          <ac:picMkLst>
            <pc:docMk/>
            <pc:sldMk cId="2554120311" sldId="304"/>
            <ac:picMk id="8" creationId="{0ECA2EAD-D857-A117-6567-08F94F2D69CC}"/>
          </ac:picMkLst>
        </pc:picChg>
        <pc:picChg chg="mod ord">
          <ac:chgData name="Filippo Acconcia" userId="844af49c-a8a0-47ac-a7dd-14a44b60cd18" providerId="ADAL" clId="{ABBC6C31-C253-4BCF-811F-5DEFE1A6285F}" dt="2026-05-21T08:05:46.721" v="240" actId="167"/>
          <ac:picMkLst>
            <pc:docMk/>
            <pc:sldMk cId="2554120311" sldId="304"/>
            <ac:picMk id="50" creationId="{FB99CA32-2D35-BED9-9E49-C4C6734A1183}"/>
          </ac:picMkLst>
        </pc:picChg>
        <pc:picChg chg="mod ord">
          <ac:chgData name="Filippo Acconcia" userId="844af49c-a8a0-47ac-a7dd-14a44b60cd18" providerId="ADAL" clId="{ABBC6C31-C253-4BCF-811F-5DEFE1A6285F}" dt="2026-05-21T08:09:06.749" v="250" actId="167"/>
          <ac:picMkLst>
            <pc:docMk/>
            <pc:sldMk cId="2554120311" sldId="304"/>
            <ac:picMk id="51" creationId="{6E8F9F12-17B7-9CC4-80F9-DFBCC1C71785}"/>
          </ac:picMkLst>
        </pc:picChg>
        <pc:picChg chg="mod ord">
          <ac:chgData name="Filippo Acconcia" userId="844af49c-a8a0-47ac-a7dd-14a44b60cd18" providerId="ADAL" clId="{ABBC6C31-C253-4BCF-811F-5DEFE1A6285F}" dt="2026-05-21T08:09:10.391" v="264" actId="1036"/>
          <ac:picMkLst>
            <pc:docMk/>
            <pc:sldMk cId="2554120311" sldId="304"/>
            <ac:picMk id="52" creationId="{AB4E4555-C9F3-E353-364D-B6EC6B7BCC84}"/>
          </ac:picMkLst>
        </pc:picChg>
        <pc:picChg chg="mod ord">
          <ac:chgData name="Filippo Acconcia" userId="844af49c-a8a0-47ac-a7dd-14a44b60cd18" providerId="ADAL" clId="{ABBC6C31-C253-4BCF-811F-5DEFE1A6285F}" dt="2026-05-21T08:13:12.735" v="272" actId="167"/>
          <ac:picMkLst>
            <pc:docMk/>
            <pc:sldMk cId="2554120311" sldId="304"/>
            <ac:picMk id="53" creationId="{A979E352-B709-2409-A759-BD2AE15006CF}"/>
          </ac:picMkLst>
        </pc:picChg>
        <pc:picChg chg="mod ord">
          <ac:chgData name="Filippo Acconcia" userId="844af49c-a8a0-47ac-a7dd-14a44b60cd18" providerId="ADAL" clId="{ABBC6C31-C253-4BCF-811F-5DEFE1A6285F}" dt="2026-05-21T08:13:12.735" v="272" actId="167"/>
          <ac:picMkLst>
            <pc:docMk/>
            <pc:sldMk cId="2554120311" sldId="304"/>
            <ac:picMk id="54" creationId="{17C93CF7-12BF-C90A-5E82-F5CBA37DEF5A}"/>
          </ac:picMkLst>
        </pc:picChg>
        <pc:picChg chg="mod ord">
          <ac:chgData name="Filippo Acconcia" userId="844af49c-a8a0-47ac-a7dd-14a44b60cd18" providerId="ADAL" clId="{ABBC6C31-C253-4BCF-811F-5DEFE1A6285F}" dt="2026-05-21T08:13:12.735" v="272" actId="167"/>
          <ac:picMkLst>
            <pc:docMk/>
            <pc:sldMk cId="2554120311" sldId="304"/>
            <ac:picMk id="55" creationId="{3AF665E8-2378-3C29-AB19-3DEDAA3CAFC8}"/>
          </ac:picMkLst>
        </pc:picChg>
        <pc:cxnChg chg="mod">
          <ac:chgData name="Filippo Acconcia" userId="844af49c-a8a0-47ac-a7dd-14a44b60cd18" providerId="ADAL" clId="{ABBC6C31-C253-4BCF-811F-5DEFE1A6285F}" dt="2026-05-21T08:03:23.476" v="193" actId="1038"/>
          <ac:cxnSpMkLst>
            <pc:docMk/>
            <pc:sldMk cId="2554120311" sldId="304"/>
            <ac:cxnSpMk id="17" creationId="{9355D0CB-CFE7-F797-81B5-6210A32B65BC}"/>
          </ac:cxnSpMkLst>
        </pc:cxnChg>
      </pc:sldChg>
      <pc:sldChg chg="addSp delSp modSp new mod">
        <pc:chgData name="Filippo Acconcia" userId="844af49c-a8a0-47ac-a7dd-14a44b60cd18" providerId="ADAL" clId="{ABBC6C31-C253-4BCF-811F-5DEFE1A6285F}" dt="2026-05-21T08:44:28.485" v="392" actId="1036"/>
        <pc:sldMkLst>
          <pc:docMk/>
          <pc:sldMk cId="2081646258" sldId="305"/>
        </pc:sldMkLst>
        <pc:spChg chg="add mod">
          <ac:chgData name="Filippo Acconcia" userId="844af49c-a8a0-47ac-a7dd-14a44b60cd18" providerId="ADAL" clId="{ABBC6C31-C253-4BCF-811F-5DEFE1A6285F}" dt="2026-05-21T08:33:23.938" v="274"/>
          <ac:spMkLst>
            <pc:docMk/>
            <pc:sldMk cId="2081646258" sldId="305"/>
            <ac:spMk id="8" creationId="{6EC65DCE-EA38-67D1-15BE-C94DBCD5B970}"/>
          </ac:spMkLst>
        </pc:spChg>
        <pc:spChg chg="add mod">
          <ac:chgData name="Filippo Acconcia" userId="844af49c-a8a0-47ac-a7dd-14a44b60cd18" providerId="ADAL" clId="{ABBC6C31-C253-4BCF-811F-5DEFE1A6285F}" dt="2026-05-21T08:33:23.938" v="274"/>
          <ac:spMkLst>
            <pc:docMk/>
            <pc:sldMk cId="2081646258" sldId="305"/>
            <ac:spMk id="9" creationId="{EA32DA63-EADD-08C0-BE9B-1ED12CAADE98}"/>
          </ac:spMkLst>
        </pc:spChg>
        <pc:spChg chg="mod">
          <ac:chgData name="Filippo Acconcia" userId="844af49c-a8a0-47ac-a7dd-14a44b60cd18" providerId="ADAL" clId="{ABBC6C31-C253-4BCF-811F-5DEFE1A6285F}" dt="2026-05-21T08:33:37.669" v="286" actId="1038"/>
          <ac:spMkLst>
            <pc:docMk/>
            <pc:sldMk cId="2081646258" sldId="305"/>
            <ac:spMk id="10" creationId="{6F40E2BE-2AB5-803D-8D52-9FDAF8CE87DF}"/>
          </ac:spMkLst>
        </pc:spChg>
        <pc:spChg chg="add mod">
          <ac:chgData name="Filippo Acconcia" userId="844af49c-a8a0-47ac-a7dd-14a44b60cd18" providerId="ADAL" clId="{ABBC6C31-C253-4BCF-811F-5DEFE1A6285F}" dt="2026-05-21T08:33:23.938" v="274"/>
          <ac:spMkLst>
            <pc:docMk/>
            <pc:sldMk cId="2081646258" sldId="305"/>
            <ac:spMk id="11" creationId="{6E90368C-B77C-FB7B-50B4-EDDD7A42C3D8}"/>
          </ac:spMkLst>
        </pc:spChg>
        <pc:spChg chg="add mod">
          <ac:chgData name="Filippo Acconcia" userId="844af49c-a8a0-47ac-a7dd-14a44b60cd18" providerId="ADAL" clId="{ABBC6C31-C253-4BCF-811F-5DEFE1A6285F}" dt="2026-05-21T08:33:23.938" v="274"/>
          <ac:spMkLst>
            <pc:docMk/>
            <pc:sldMk cId="2081646258" sldId="305"/>
            <ac:spMk id="15" creationId="{60109CDC-6A12-F684-405F-EB966E6A77F7}"/>
          </ac:spMkLst>
        </pc:spChg>
        <pc:spChg chg="add mod">
          <ac:chgData name="Filippo Acconcia" userId="844af49c-a8a0-47ac-a7dd-14a44b60cd18" providerId="ADAL" clId="{ABBC6C31-C253-4BCF-811F-5DEFE1A6285F}" dt="2026-05-21T08:33:23.938" v="274"/>
          <ac:spMkLst>
            <pc:docMk/>
            <pc:sldMk cId="2081646258" sldId="305"/>
            <ac:spMk id="27" creationId="{8632B95F-53EB-2F62-F1E0-0619F66134CA}"/>
          </ac:spMkLst>
        </pc:spChg>
        <pc:spChg chg="add mod">
          <ac:chgData name="Filippo Acconcia" userId="844af49c-a8a0-47ac-a7dd-14a44b60cd18" providerId="ADAL" clId="{ABBC6C31-C253-4BCF-811F-5DEFE1A6285F}" dt="2026-05-21T08:33:23.938" v="274"/>
          <ac:spMkLst>
            <pc:docMk/>
            <pc:sldMk cId="2081646258" sldId="305"/>
            <ac:spMk id="33" creationId="{1D3F5C3F-D02B-BE71-0E38-EF4A3F00988D}"/>
          </ac:spMkLst>
        </pc:spChg>
        <pc:spChg chg="add mod">
          <ac:chgData name="Filippo Acconcia" userId="844af49c-a8a0-47ac-a7dd-14a44b60cd18" providerId="ADAL" clId="{ABBC6C31-C253-4BCF-811F-5DEFE1A6285F}" dt="2026-05-21T08:33:23.938" v="274"/>
          <ac:spMkLst>
            <pc:docMk/>
            <pc:sldMk cId="2081646258" sldId="305"/>
            <ac:spMk id="34" creationId="{379C1B10-5051-C024-0A7B-2A6CF6814C86}"/>
          </ac:spMkLst>
        </pc:spChg>
        <pc:spChg chg="add mod">
          <ac:chgData name="Filippo Acconcia" userId="844af49c-a8a0-47ac-a7dd-14a44b60cd18" providerId="ADAL" clId="{ABBC6C31-C253-4BCF-811F-5DEFE1A6285F}" dt="2026-05-21T08:44:24.595" v="380" actId="1035"/>
          <ac:spMkLst>
            <pc:docMk/>
            <pc:sldMk cId="2081646258" sldId="305"/>
            <ac:spMk id="38" creationId="{66D9CBF5-EA48-90A6-2FD7-E1AC3FAAADC1}"/>
          </ac:spMkLst>
        </pc:spChg>
        <pc:spChg chg="mod">
          <ac:chgData name="Filippo Acconcia" userId="844af49c-a8a0-47ac-a7dd-14a44b60cd18" providerId="ADAL" clId="{ABBC6C31-C253-4BCF-811F-5DEFE1A6285F}" dt="2026-05-21T08:44:19.017" v="349" actId="1036"/>
          <ac:spMkLst>
            <pc:docMk/>
            <pc:sldMk cId="2081646258" sldId="305"/>
            <ac:spMk id="42" creationId="{ABF8F0C7-4441-B22F-3CC6-C848A9152FA6}"/>
          </ac:spMkLst>
        </pc:spChg>
        <pc:spChg chg="add mod">
          <ac:chgData name="Filippo Acconcia" userId="844af49c-a8a0-47ac-a7dd-14a44b60cd18" providerId="ADAL" clId="{ABBC6C31-C253-4BCF-811F-5DEFE1A6285F}" dt="2026-05-21T08:33:23.938" v="274"/>
          <ac:spMkLst>
            <pc:docMk/>
            <pc:sldMk cId="2081646258" sldId="305"/>
            <ac:spMk id="44" creationId="{BD5C3480-45ED-5659-F1C9-7AE70FC13B99}"/>
          </ac:spMkLst>
        </pc:spChg>
        <pc:spChg chg="add mod">
          <ac:chgData name="Filippo Acconcia" userId="844af49c-a8a0-47ac-a7dd-14a44b60cd18" providerId="ADAL" clId="{ABBC6C31-C253-4BCF-811F-5DEFE1A6285F}" dt="2026-05-21T08:44:28.485" v="392" actId="1036"/>
          <ac:spMkLst>
            <pc:docMk/>
            <pc:sldMk cId="2081646258" sldId="305"/>
            <ac:spMk id="45" creationId="{5E39EDC4-271E-715F-12D1-B142C74167DB}"/>
          </ac:spMkLst>
        </pc:spChg>
        <pc:spChg chg="add mod">
          <ac:chgData name="Filippo Acconcia" userId="844af49c-a8a0-47ac-a7dd-14a44b60cd18" providerId="ADAL" clId="{ABBC6C31-C253-4BCF-811F-5DEFE1A6285F}" dt="2026-05-21T08:33:30.502" v="276" actId="20577"/>
          <ac:spMkLst>
            <pc:docMk/>
            <pc:sldMk cId="2081646258" sldId="305"/>
            <ac:spMk id="48" creationId="{1EA81969-65EF-E3E8-AF70-31F2FBA3C13E}"/>
          </ac:spMkLst>
        </pc:spChg>
        <pc:picChg chg="del">
          <ac:chgData name="Filippo Acconcia" userId="844af49c-a8a0-47ac-a7dd-14a44b60cd18" providerId="ADAL" clId="{ABBC6C31-C253-4BCF-811F-5DEFE1A6285F}" dt="2026-05-21T08:42:54.780" v="300" actId="478"/>
          <ac:picMkLst>
            <pc:docMk/>
            <pc:sldMk cId="2081646258" sldId="305"/>
            <ac:picMk id="2" creationId="{33673584-5690-D2A5-8583-7401B2D05C2F}"/>
          </ac:picMkLst>
        </pc:picChg>
        <pc:picChg chg="del mod ord">
          <ac:chgData name="Filippo Acconcia" userId="844af49c-a8a0-47ac-a7dd-14a44b60cd18" providerId="ADAL" clId="{ABBC6C31-C253-4BCF-811F-5DEFE1A6285F}" dt="2026-05-21T08:44:05.511" v="322" actId="478"/>
          <ac:picMkLst>
            <pc:docMk/>
            <pc:sldMk cId="2081646258" sldId="305"/>
            <ac:picMk id="3" creationId="{76544C38-6AF0-C16C-6124-68703AA9536A}"/>
          </ac:picMkLst>
        </pc:picChg>
        <pc:picChg chg="del">
          <ac:chgData name="Filippo Acconcia" userId="844af49c-a8a0-47ac-a7dd-14a44b60cd18" providerId="ADAL" clId="{ABBC6C31-C253-4BCF-811F-5DEFE1A6285F}" dt="2026-05-21T08:44:05.511" v="322" actId="478"/>
          <ac:picMkLst>
            <pc:docMk/>
            <pc:sldMk cId="2081646258" sldId="305"/>
            <ac:picMk id="4" creationId="{733BD699-9445-A9D9-1D7D-1F2BBDABE3D2}"/>
          </ac:picMkLst>
        </pc:picChg>
        <pc:picChg chg="del">
          <ac:chgData name="Filippo Acconcia" userId="844af49c-a8a0-47ac-a7dd-14a44b60cd18" providerId="ADAL" clId="{ABBC6C31-C253-4BCF-811F-5DEFE1A6285F}" dt="2026-05-21T08:36:29.935" v="292" actId="478"/>
          <ac:picMkLst>
            <pc:docMk/>
            <pc:sldMk cId="2081646258" sldId="305"/>
            <ac:picMk id="5" creationId="{C965CC00-929F-4FC8-9639-245E39878841}"/>
          </ac:picMkLst>
        </pc:picChg>
        <pc:picChg chg="del mod ord">
          <ac:chgData name="Filippo Acconcia" userId="844af49c-a8a0-47ac-a7dd-14a44b60cd18" providerId="ADAL" clId="{ABBC6C31-C253-4BCF-811F-5DEFE1A6285F}" dt="2026-05-21T08:42:54.780" v="300" actId="478"/>
          <ac:picMkLst>
            <pc:docMk/>
            <pc:sldMk cId="2081646258" sldId="305"/>
            <ac:picMk id="6" creationId="{347D3E7A-5DDD-DA9F-057B-D2847F96A914}"/>
          </ac:picMkLst>
        </pc:picChg>
        <pc:picChg chg="del">
          <ac:chgData name="Filippo Acconcia" userId="844af49c-a8a0-47ac-a7dd-14a44b60cd18" providerId="ADAL" clId="{ABBC6C31-C253-4BCF-811F-5DEFE1A6285F}" dt="2026-05-21T08:36:29.935" v="292" actId="478"/>
          <ac:picMkLst>
            <pc:docMk/>
            <pc:sldMk cId="2081646258" sldId="305"/>
            <ac:picMk id="7" creationId="{73150117-2A24-34DD-1E91-E5D10AE1663B}"/>
          </ac:picMkLst>
        </pc:picChg>
        <pc:picChg chg="mod ord">
          <ac:chgData name="Filippo Acconcia" userId="844af49c-a8a0-47ac-a7dd-14a44b60cd18" providerId="ADAL" clId="{ABBC6C31-C253-4BCF-811F-5DEFE1A6285F}" dt="2026-05-21T08:36:37.531" v="294" actId="167"/>
          <ac:picMkLst>
            <pc:docMk/>
            <pc:sldMk cId="2081646258" sldId="305"/>
            <ac:picMk id="49" creationId="{F1133B5F-E8C2-C707-F62B-889D68BFA4AD}"/>
          </ac:picMkLst>
        </pc:picChg>
        <pc:picChg chg="mod ord">
          <ac:chgData name="Filippo Acconcia" userId="844af49c-a8a0-47ac-a7dd-14a44b60cd18" providerId="ADAL" clId="{ABBC6C31-C253-4BCF-811F-5DEFE1A6285F}" dt="2026-05-21T08:36:37.531" v="294" actId="167"/>
          <ac:picMkLst>
            <pc:docMk/>
            <pc:sldMk cId="2081646258" sldId="305"/>
            <ac:picMk id="50" creationId="{EB514326-E628-0F07-EDA6-762960EE8DE7}"/>
          </ac:picMkLst>
        </pc:picChg>
        <pc:picChg chg="mod ord">
          <ac:chgData name="Filippo Acconcia" userId="844af49c-a8a0-47ac-a7dd-14a44b60cd18" providerId="ADAL" clId="{ABBC6C31-C253-4BCF-811F-5DEFE1A6285F}" dt="2026-05-21T08:44:13.746" v="326" actId="167"/>
          <ac:picMkLst>
            <pc:docMk/>
            <pc:sldMk cId="2081646258" sldId="305"/>
            <ac:picMk id="51" creationId="{B88A407B-84D3-4236-2B0E-29619C65C9C4}"/>
          </ac:picMkLst>
        </pc:picChg>
        <pc:picChg chg="mod ord">
          <ac:chgData name="Filippo Acconcia" userId="844af49c-a8a0-47ac-a7dd-14a44b60cd18" providerId="ADAL" clId="{ABBC6C31-C253-4BCF-811F-5DEFE1A6285F}" dt="2026-05-21T08:43:06.246" v="316" actId="1035"/>
          <ac:picMkLst>
            <pc:docMk/>
            <pc:sldMk cId="2081646258" sldId="305"/>
            <ac:picMk id="52" creationId="{1A09E43B-235D-20A7-590A-7D37E7C8A84B}"/>
          </ac:picMkLst>
        </pc:picChg>
        <pc:picChg chg="mod ord">
          <ac:chgData name="Filippo Acconcia" userId="844af49c-a8a0-47ac-a7dd-14a44b60cd18" providerId="ADAL" clId="{ABBC6C31-C253-4BCF-811F-5DEFE1A6285F}" dt="2026-05-21T08:44:13.746" v="326" actId="167"/>
          <ac:picMkLst>
            <pc:docMk/>
            <pc:sldMk cId="2081646258" sldId="305"/>
            <ac:picMk id="53" creationId="{B538D810-08A4-914F-FB97-19C63244DC21}"/>
          </ac:picMkLst>
        </pc:picChg>
        <pc:picChg chg="mod ord">
          <ac:chgData name="Filippo Acconcia" userId="844af49c-a8a0-47ac-a7dd-14a44b60cd18" providerId="ADAL" clId="{ABBC6C31-C253-4BCF-811F-5DEFE1A6285F}" dt="2026-05-21T08:44:13.746" v="326" actId="167"/>
          <ac:picMkLst>
            <pc:docMk/>
            <pc:sldMk cId="2081646258" sldId="305"/>
            <ac:picMk id="54" creationId="{FA482E44-3017-2B00-45EC-CA7C7C681570}"/>
          </ac:picMkLst>
        </pc:picChg>
        <pc:cxnChg chg="mod">
          <ac:chgData name="Filippo Acconcia" userId="844af49c-a8a0-47ac-a7dd-14a44b60cd18" providerId="ADAL" clId="{ABBC6C31-C253-4BCF-811F-5DEFE1A6285F}" dt="2026-05-21T08:44:19.017" v="349" actId="1036"/>
          <ac:cxnSpMkLst>
            <pc:docMk/>
            <pc:sldMk cId="2081646258" sldId="305"/>
            <ac:cxnSpMk id="39" creationId="{AC2316C4-411D-9D1F-8EA6-BE957D3821B9}"/>
          </ac:cxnSpMkLst>
        </pc:cxnChg>
        <pc:cxnChg chg="mod">
          <ac:chgData name="Filippo Acconcia" userId="844af49c-a8a0-47ac-a7dd-14a44b60cd18" providerId="ADAL" clId="{ABBC6C31-C253-4BCF-811F-5DEFE1A6285F}" dt="2026-05-21T08:44:28.485" v="392" actId="1036"/>
          <ac:cxnSpMkLst>
            <pc:docMk/>
            <pc:sldMk cId="2081646258" sldId="305"/>
            <ac:cxnSpMk id="46" creationId="{788D9A3A-4D45-0DCD-4746-BDAA2929DB69}"/>
          </ac:cxnSpMkLst>
        </pc:cxnChg>
      </pc:sldChg>
      <pc:sldChg chg="addSp delSp modSp new mod">
        <pc:chgData name="Filippo Acconcia" userId="844af49c-a8a0-47ac-a7dd-14a44b60cd18" providerId="ADAL" clId="{ABBC6C31-C253-4BCF-811F-5DEFE1A6285F}" dt="2026-05-21T09:35:50.012" v="452" actId="167"/>
        <pc:sldMkLst>
          <pc:docMk/>
          <pc:sldMk cId="3403477385" sldId="306"/>
        </pc:sldMkLst>
        <pc:spChg chg="add mod">
          <ac:chgData name="Filippo Acconcia" userId="844af49c-a8a0-47ac-a7dd-14a44b60cd18" providerId="ADAL" clId="{ABBC6C31-C253-4BCF-811F-5DEFE1A6285F}" dt="2026-05-21T09:28:45.142" v="406" actId="1038"/>
          <ac:spMkLst>
            <pc:docMk/>
            <pc:sldMk cId="3403477385" sldId="306"/>
            <ac:spMk id="10" creationId="{CDF36333-D342-CCD4-2D15-2CBD541B6A47}"/>
          </ac:spMkLst>
        </pc:spChg>
        <pc:spChg chg="add mod">
          <ac:chgData name="Filippo Acconcia" userId="844af49c-a8a0-47ac-a7dd-14a44b60cd18" providerId="ADAL" clId="{ABBC6C31-C253-4BCF-811F-5DEFE1A6285F}" dt="2026-05-21T08:44:37.045" v="394"/>
          <ac:spMkLst>
            <pc:docMk/>
            <pc:sldMk cId="3403477385" sldId="306"/>
            <ac:spMk id="11" creationId="{65EE3B52-85D1-462C-3908-F3D3DBD23856}"/>
          </ac:spMkLst>
        </pc:spChg>
        <pc:spChg chg="add mod">
          <ac:chgData name="Filippo Acconcia" userId="844af49c-a8a0-47ac-a7dd-14a44b60cd18" providerId="ADAL" clId="{ABBC6C31-C253-4BCF-811F-5DEFE1A6285F}" dt="2026-05-21T08:44:37.045" v="394"/>
          <ac:spMkLst>
            <pc:docMk/>
            <pc:sldMk cId="3403477385" sldId="306"/>
            <ac:spMk id="13" creationId="{69D21B5F-C507-4415-4A0D-C94FAE87FAE8}"/>
          </ac:spMkLst>
        </pc:spChg>
        <pc:spChg chg="add mod">
          <ac:chgData name="Filippo Acconcia" userId="844af49c-a8a0-47ac-a7dd-14a44b60cd18" providerId="ADAL" clId="{ABBC6C31-C253-4BCF-811F-5DEFE1A6285F}" dt="2026-05-21T09:31:15.043" v="420" actId="1036"/>
          <ac:spMkLst>
            <pc:docMk/>
            <pc:sldMk cId="3403477385" sldId="306"/>
            <ac:spMk id="18" creationId="{3B8D81F4-BD0D-50F9-6ACD-EB59BCA50912}"/>
          </ac:spMkLst>
        </pc:spChg>
        <pc:spChg chg="add mod">
          <ac:chgData name="Filippo Acconcia" userId="844af49c-a8a0-47ac-a7dd-14a44b60cd18" providerId="ADAL" clId="{ABBC6C31-C253-4BCF-811F-5DEFE1A6285F}" dt="2026-05-21T08:44:37.045" v="394"/>
          <ac:spMkLst>
            <pc:docMk/>
            <pc:sldMk cId="3403477385" sldId="306"/>
            <ac:spMk id="23" creationId="{88588C71-493F-AB47-D4AE-8D9BA0AAAB34}"/>
          </ac:spMkLst>
        </pc:spChg>
        <pc:spChg chg="add mod">
          <ac:chgData name="Filippo Acconcia" userId="844af49c-a8a0-47ac-a7dd-14a44b60cd18" providerId="ADAL" clId="{ABBC6C31-C253-4BCF-811F-5DEFE1A6285F}" dt="2026-05-21T08:44:37.045" v="394"/>
          <ac:spMkLst>
            <pc:docMk/>
            <pc:sldMk cId="3403477385" sldId="306"/>
            <ac:spMk id="33" creationId="{AB7CC130-BE07-4DE9-863A-8C196F6AF389}"/>
          </ac:spMkLst>
        </pc:spChg>
        <pc:spChg chg="add mod">
          <ac:chgData name="Filippo Acconcia" userId="844af49c-a8a0-47ac-a7dd-14a44b60cd18" providerId="ADAL" clId="{ABBC6C31-C253-4BCF-811F-5DEFE1A6285F}" dt="2026-05-21T08:44:37.045" v="394"/>
          <ac:spMkLst>
            <pc:docMk/>
            <pc:sldMk cId="3403477385" sldId="306"/>
            <ac:spMk id="34" creationId="{EA285D14-DBC1-AB12-5709-C1959A1FBC18}"/>
          </ac:spMkLst>
        </pc:spChg>
        <pc:spChg chg="add mod">
          <ac:chgData name="Filippo Acconcia" userId="844af49c-a8a0-47ac-a7dd-14a44b60cd18" providerId="ADAL" clId="{ABBC6C31-C253-4BCF-811F-5DEFE1A6285F}" dt="2026-05-21T08:44:37.045" v="394"/>
          <ac:spMkLst>
            <pc:docMk/>
            <pc:sldMk cId="3403477385" sldId="306"/>
            <ac:spMk id="35" creationId="{64F7E0C1-A5F2-EE8E-4C88-19C6C800C7A5}"/>
          </ac:spMkLst>
        </pc:spChg>
        <pc:spChg chg="add mod">
          <ac:chgData name="Filippo Acconcia" userId="844af49c-a8a0-47ac-a7dd-14a44b60cd18" providerId="ADAL" clId="{ABBC6C31-C253-4BCF-811F-5DEFE1A6285F}" dt="2026-05-21T08:44:37.045" v="394"/>
          <ac:spMkLst>
            <pc:docMk/>
            <pc:sldMk cId="3403477385" sldId="306"/>
            <ac:spMk id="43" creationId="{18968AE6-BC68-71F5-527B-BD8E2620DF4D}"/>
          </ac:spMkLst>
        </pc:spChg>
        <pc:spChg chg="add mod">
          <ac:chgData name="Filippo Acconcia" userId="844af49c-a8a0-47ac-a7dd-14a44b60cd18" providerId="ADAL" clId="{ABBC6C31-C253-4BCF-811F-5DEFE1A6285F}" dt="2026-05-21T08:44:37.045" v="394"/>
          <ac:spMkLst>
            <pc:docMk/>
            <pc:sldMk cId="3403477385" sldId="306"/>
            <ac:spMk id="45" creationId="{E23CCC5A-6B90-EBDD-D6CF-4B94373C42B2}"/>
          </ac:spMkLst>
        </pc:spChg>
        <pc:spChg chg="add mod">
          <ac:chgData name="Filippo Acconcia" userId="844af49c-a8a0-47ac-a7dd-14a44b60cd18" providerId="ADAL" clId="{ABBC6C31-C253-4BCF-811F-5DEFE1A6285F}" dt="2026-05-21T08:44:43.436" v="396" actId="20577"/>
          <ac:spMkLst>
            <pc:docMk/>
            <pc:sldMk cId="3403477385" sldId="306"/>
            <ac:spMk id="48" creationId="{1B69EF47-3E0D-7143-1A1D-7B43C7B5D753}"/>
          </ac:spMkLst>
        </pc:spChg>
        <pc:picChg chg="del mod">
          <ac:chgData name="Filippo Acconcia" userId="844af49c-a8a0-47ac-a7dd-14a44b60cd18" providerId="ADAL" clId="{ABBC6C31-C253-4BCF-811F-5DEFE1A6285F}" dt="2026-05-21T09:35:40.046" v="450" actId="478"/>
          <ac:picMkLst>
            <pc:docMk/>
            <pc:sldMk cId="3403477385" sldId="306"/>
            <ac:picMk id="2" creationId="{A96C6A48-1B86-2B9F-644C-EE2B18ABB9EB}"/>
          </ac:picMkLst>
        </pc:picChg>
        <pc:picChg chg="del">
          <ac:chgData name="Filippo Acconcia" userId="844af49c-a8a0-47ac-a7dd-14a44b60cd18" providerId="ADAL" clId="{ABBC6C31-C253-4BCF-811F-5DEFE1A6285F}" dt="2026-05-21T09:35:40.046" v="450" actId="478"/>
          <ac:picMkLst>
            <pc:docMk/>
            <pc:sldMk cId="3403477385" sldId="306"/>
            <ac:picMk id="3" creationId="{63E35A41-8821-E13A-1ACC-F73F14FD2AD6}"/>
          </ac:picMkLst>
        </pc:picChg>
        <pc:picChg chg="del">
          <ac:chgData name="Filippo Acconcia" userId="844af49c-a8a0-47ac-a7dd-14a44b60cd18" providerId="ADAL" clId="{ABBC6C31-C253-4BCF-811F-5DEFE1A6285F}" dt="2026-05-21T09:35:40.046" v="450" actId="478"/>
          <ac:picMkLst>
            <pc:docMk/>
            <pc:sldMk cId="3403477385" sldId="306"/>
            <ac:picMk id="4" creationId="{17E0FF75-1366-6DB3-49F9-02CB841BE83B}"/>
          </ac:picMkLst>
        </pc:picChg>
        <pc:picChg chg="del">
          <ac:chgData name="Filippo Acconcia" userId="844af49c-a8a0-47ac-a7dd-14a44b60cd18" providerId="ADAL" clId="{ABBC6C31-C253-4BCF-811F-5DEFE1A6285F}" dt="2026-05-21T09:31:00.555" v="412" actId="478"/>
          <ac:picMkLst>
            <pc:docMk/>
            <pc:sldMk cId="3403477385" sldId="306"/>
            <ac:picMk id="5" creationId="{83EF4B52-021A-30B4-9543-F326D909AB79}"/>
          </ac:picMkLst>
        </pc:picChg>
        <pc:picChg chg="del mod ord">
          <ac:chgData name="Filippo Acconcia" userId="844af49c-a8a0-47ac-a7dd-14a44b60cd18" providerId="ADAL" clId="{ABBC6C31-C253-4BCF-811F-5DEFE1A6285F}" dt="2026-05-21T09:35:40.046" v="450" actId="478"/>
          <ac:picMkLst>
            <pc:docMk/>
            <pc:sldMk cId="3403477385" sldId="306"/>
            <ac:picMk id="6" creationId="{A814CF87-6B0A-600C-BF1C-F935BA423EB6}"/>
          </ac:picMkLst>
        </pc:picChg>
        <pc:picChg chg="del">
          <ac:chgData name="Filippo Acconcia" userId="844af49c-a8a0-47ac-a7dd-14a44b60cd18" providerId="ADAL" clId="{ABBC6C31-C253-4BCF-811F-5DEFE1A6285F}" dt="2026-05-21T09:31:00.555" v="412" actId="478"/>
          <ac:picMkLst>
            <pc:docMk/>
            <pc:sldMk cId="3403477385" sldId="306"/>
            <ac:picMk id="7" creationId="{FB2C1FB1-3F91-73D6-E7FF-0D3E00A1EB7D}"/>
          </ac:picMkLst>
        </pc:picChg>
        <pc:picChg chg="mod ord">
          <ac:chgData name="Filippo Acconcia" userId="844af49c-a8a0-47ac-a7dd-14a44b60cd18" providerId="ADAL" clId="{ABBC6C31-C253-4BCF-811F-5DEFE1A6285F}" dt="2026-05-21T09:31:07.668" v="414" actId="167"/>
          <ac:picMkLst>
            <pc:docMk/>
            <pc:sldMk cId="3403477385" sldId="306"/>
            <ac:picMk id="49" creationId="{9FE66156-D35C-BD68-4806-86A9F42B189E}"/>
          </ac:picMkLst>
        </pc:picChg>
        <pc:picChg chg="del mod ord">
          <ac:chgData name="Filippo Acconcia" userId="844af49c-a8a0-47ac-a7dd-14a44b60cd18" providerId="ADAL" clId="{ABBC6C31-C253-4BCF-811F-5DEFE1A6285F}" dt="2026-05-21T09:31:48.899" v="423" actId="478"/>
          <ac:picMkLst>
            <pc:docMk/>
            <pc:sldMk cId="3403477385" sldId="306"/>
            <ac:picMk id="50" creationId="{C6911D18-7991-A11A-85AC-379D246A27E9}"/>
          </ac:picMkLst>
        </pc:picChg>
        <pc:picChg chg="mod ord">
          <ac:chgData name="Filippo Acconcia" userId="844af49c-a8a0-47ac-a7dd-14a44b60cd18" providerId="ADAL" clId="{ABBC6C31-C253-4BCF-811F-5DEFE1A6285F}" dt="2026-05-21T09:35:50.012" v="452" actId="167"/>
          <ac:picMkLst>
            <pc:docMk/>
            <pc:sldMk cId="3403477385" sldId="306"/>
            <ac:picMk id="51" creationId="{90FFCAA7-1926-34D8-052C-EF770C517219}"/>
          </ac:picMkLst>
        </pc:picChg>
        <pc:picChg chg="mod ord">
          <ac:chgData name="Filippo Acconcia" userId="844af49c-a8a0-47ac-a7dd-14a44b60cd18" providerId="ADAL" clId="{ABBC6C31-C253-4BCF-811F-5DEFE1A6285F}" dt="2026-05-21T09:35:50.012" v="452" actId="167"/>
          <ac:picMkLst>
            <pc:docMk/>
            <pc:sldMk cId="3403477385" sldId="306"/>
            <ac:picMk id="52" creationId="{2A495F50-D00E-A693-BD33-0A0609DF381B}"/>
          </ac:picMkLst>
        </pc:picChg>
        <pc:picChg chg="mod ord">
          <ac:chgData name="Filippo Acconcia" userId="844af49c-a8a0-47ac-a7dd-14a44b60cd18" providerId="ADAL" clId="{ABBC6C31-C253-4BCF-811F-5DEFE1A6285F}" dt="2026-05-21T09:35:50.012" v="452" actId="167"/>
          <ac:picMkLst>
            <pc:docMk/>
            <pc:sldMk cId="3403477385" sldId="306"/>
            <ac:picMk id="53" creationId="{AA5D88C6-9200-2112-1F08-090BD38C6F4F}"/>
          </ac:picMkLst>
        </pc:picChg>
        <pc:picChg chg="mod ord">
          <ac:chgData name="Filippo Acconcia" userId="844af49c-a8a0-47ac-a7dd-14a44b60cd18" providerId="ADAL" clId="{ABBC6C31-C253-4BCF-811F-5DEFE1A6285F}" dt="2026-05-21T09:35:50.012" v="452" actId="167"/>
          <ac:picMkLst>
            <pc:docMk/>
            <pc:sldMk cId="3403477385" sldId="306"/>
            <ac:picMk id="54" creationId="{B0587DD6-7D22-9BBB-7727-0DC74FFD3D42}"/>
          </ac:picMkLst>
        </pc:picChg>
        <pc:picChg chg="mod ord">
          <ac:chgData name="Filippo Acconcia" userId="844af49c-a8a0-47ac-a7dd-14a44b60cd18" providerId="ADAL" clId="{ABBC6C31-C253-4BCF-811F-5DEFE1A6285F}" dt="2026-05-21T09:35:50.012" v="452" actId="167"/>
          <ac:picMkLst>
            <pc:docMk/>
            <pc:sldMk cId="3403477385" sldId="306"/>
            <ac:picMk id="55" creationId="{E4931CC9-5E26-94A2-2CD5-B5EB73B82399}"/>
          </ac:picMkLst>
        </pc:picChg>
      </pc:sldChg>
    </pc:docChg>
  </pc:docChgLst>
  <pc:docChgLst>
    <pc:chgData name="Filippo Acconcia" userId="844af49c-a8a0-47ac-a7dd-14a44b60cd18" providerId="ADAL" clId="{81C98CD3-F8C9-493F-9D27-81F2802A1CE0}"/>
    <pc:docChg chg="undo redo custSel addSld delSld modSld sldOrd">
      <pc:chgData name="Filippo Acconcia" userId="844af49c-a8a0-47ac-a7dd-14a44b60cd18" providerId="ADAL" clId="{81C98CD3-F8C9-493F-9D27-81F2802A1CE0}" dt="2026-05-21T05:58:04.577" v="3402" actId="207"/>
      <pc:docMkLst>
        <pc:docMk/>
      </pc:docMkLst>
      <pc:sldChg chg="addSp delSp modSp mod">
        <pc:chgData name="Filippo Acconcia" userId="844af49c-a8a0-47ac-a7dd-14a44b60cd18" providerId="ADAL" clId="{81C98CD3-F8C9-493F-9D27-81F2802A1CE0}" dt="2026-05-20T14:40:48.686" v="2074" actId="20577"/>
        <pc:sldMkLst>
          <pc:docMk/>
          <pc:sldMk cId="0" sldId="274"/>
        </pc:sldMkLst>
        <pc:spChg chg="add mod">
          <ac:chgData name="Filippo Acconcia" userId="844af49c-a8a0-47ac-a7dd-14a44b60cd18" providerId="ADAL" clId="{81C98CD3-F8C9-493F-9D27-81F2802A1CE0}" dt="2026-05-20T13:15:45.120" v="1198" actId="554"/>
          <ac:spMkLst>
            <pc:docMk/>
            <pc:sldMk cId="0" sldId="274"/>
            <ac:spMk id="4" creationId="{52BF53CE-E02C-E48E-E520-9170C65029CA}"/>
          </ac:spMkLst>
        </pc:spChg>
        <pc:spChg chg="add mod">
          <ac:chgData name="Filippo Acconcia" userId="844af49c-a8a0-47ac-a7dd-14a44b60cd18" providerId="ADAL" clId="{81C98CD3-F8C9-493F-9D27-81F2802A1CE0}" dt="2026-05-20T14:40:48.686" v="2074" actId="20577"/>
          <ac:spMkLst>
            <pc:docMk/>
            <pc:sldMk cId="0" sldId="274"/>
            <ac:spMk id="5" creationId="{BD7A9126-51E5-44CD-0E60-CAC0D7D2F88B}"/>
          </ac:spMkLst>
        </pc:spChg>
        <pc:spChg chg="mod">
          <ac:chgData name="Filippo Acconcia" userId="844af49c-a8a0-47ac-a7dd-14a44b60cd18" providerId="ADAL" clId="{81C98CD3-F8C9-493F-9D27-81F2802A1CE0}" dt="2026-05-20T13:07:10.914" v="1046"/>
          <ac:spMkLst>
            <pc:docMk/>
            <pc:sldMk cId="0" sldId="274"/>
            <ac:spMk id="11" creationId="{A0210B6A-B529-D87D-E072-40F9C4A75ECC}"/>
          </ac:spMkLst>
        </pc:spChg>
        <pc:spChg chg="mod topLvl">
          <ac:chgData name="Filippo Acconcia" userId="844af49c-a8a0-47ac-a7dd-14a44b60cd18" providerId="ADAL" clId="{81C98CD3-F8C9-493F-9D27-81F2802A1CE0}" dt="2026-05-20T13:07:27.081" v="1052" actId="165"/>
          <ac:spMkLst>
            <pc:docMk/>
            <pc:sldMk cId="0" sldId="274"/>
            <ac:spMk id="12" creationId="{ED638526-39C5-2A7E-7148-FADFCF7B598C}"/>
          </ac:spMkLst>
        </pc:spChg>
        <pc:spChg chg="mod">
          <ac:chgData name="Filippo Acconcia" userId="844af49c-a8a0-47ac-a7dd-14a44b60cd18" providerId="ADAL" clId="{81C98CD3-F8C9-493F-9D27-81F2802A1CE0}" dt="2026-05-20T13:07:10.914" v="1046"/>
          <ac:spMkLst>
            <pc:docMk/>
            <pc:sldMk cId="0" sldId="274"/>
            <ac:spMk id="16" creationId="{6A0A7297-FC28-6A98-4C25-EAD829D52C09}"/>
          </ac:spMkLst>
        </pc:spChg>
        <pc:spChg chg="mod topLvl">
          <ac:chgData name="Filippo Acconcia" userId="844af49c-a8a0-47ac-a7dd-14a44b60cd18" providerId="ADAL" clId="{81C98CD3-F8C9-493F-9D27-81F2802A1CE0}" dt="2026-05-20T13:07:27.081" v="1052" actId="165"/>
          <ac:spMkLst>
            <pc:docMk/>
            <pc:sldMk cId="0" sldId="274"/>
            <ac:spMk id="17" creationId="{6B328654-501C-4D56-43EA-7C2ABBC621A9}"/>
          </ac:spMkLst>
        </pc:spChg>
        <pc:spChg chg="mod topLvl">
          <ac:chgData name="Filippo Acconcia" userId="844af49c-a8a0-47ac-a7dd-14a44b60cd18" providerId="ADAL" clId="{81C98CD3-F8C9-493F-9D27-81F2802A1CE0}" dt="2026-05-20T13:07:27.081" v="1052" actId="165"/>
          <ac:spMkLst>
            <pc:docMk/>
            <pc:sldMk cId="0" sldId="274"/>
            <ac:spMk id="18" creationId="{702EF9F5-21E3-0BB6-836E-FF312D1EFD02}"/>
          </ac:spMkLst>
        </pc:spChg>
        <pc:spChg chg="mod topLvl">
          <ac:chgData name="Filippo Acconcia" userId="844af49c-a8a0-47ac-a7dd-14a44b60cd18" providerId="ADAL" clId="{81C98CD3-F8C9-493F-9D27-81F2802A1CE0}" dt="2026-05-20T13:07:30.788" v="1057" actId="20577"/>
          <ac:spMkLst>
            <pc:docMk/>
            <pc:sldMk cId="0" sldId="274"/>
            <ac:spMk id="19" creationId="{7807CF27-4430-AFD5-8A52-E132D47E7515}"/>
          </ac:spMkLst>
        </pc:spChg>
        <pc:spChg chg="mod topLvl">
          <ac:chgData name="Filippo Acconcia" userId="844af49c-a8a0-47ac-a7dd-14a44b60cd18" providerId="ADAL" clId="{81C98CD3-F8C9-493F-9D27-81F2802A1CE0}" dt="2026-05-20T13:07:27.081" v="1052" actId="165"/>
          <ac:spMkLst>
            <pc:docMk/>
            <pc:sldMk cId="0" sldId="274"/>
            <ac:spMk id="24" creationId="{9EB05EB7-37E2-47AA-72CA-D6A3F6306587}"/>
          </ac:spMkLst>
        </pc:spChg>
        <pc:spChg chg="mod topLvl">
          <ac:chgData name="Filippo Acconcia" userId="844af49c-a8a0-47ac-a7dd-14a44b60cd18" providerId="ADAL" clId="{81C98CD3-F8C9-493F-9D27-81F2802A1CE0}" dt="2026-05-20T13:14:35.402" v="1175" actId="1036"/>
          <ac:spMkLst>
            <pc:docMk/>
            <pc:sldMk cId="0" sldId="274"/>
            <ac:spMk id="25" creationId="{5A9C2A80-DD75-6532-161B-4D262071BC52}"/>
          </ac:spMkLst>
        </pc:spChg>
        <pc:spChg chg="mod topLvl">
          <ac:chgData name="Filippo Acconcia" userId="844af49c-a8a0-47ac-a7dd-14a44b60cd18" providerId="ADAL" clId="{81C98CD3-F8C9-493F-9D27-81F2802A1CE0}" dt="2026-05-20T13:14:35.402" v="1175" actId="1036"/>
          <ac:spMkLst>
            <pc:docMk/>
            <pc:sldMk cId="0" sldId="274"/>
            <ac:spMk id="29" creationId="{6D17A615-CDB5-E1FD-CB20-03BFEA9501F0}"/>
          </ac:spMkLst>
        </pc:spChg>
        <pc:spChg chg="mod topLvl">
          <ac:chgData name="Filippo Acconcia" userId="844af49c-a8a0-47ac-a7dd-14a44b60cd18" providerId="ADAL" clId="{81C98CD3-F8C9-493F-9D27-81F2802A1CE0}" dt="2026-05-20T13:14:38.816" v="1181" actId="1037"/>
          <ac:spMkLst>
            <pc:docMk/>
            <pc:sldMk cId="0" sldId="274"/>
            <ac:spMk id="30" creationId="{0B1EB815-707B-00FD-04D9-210A1DBD140A}"/>
          </ac:spMkLst>
        </pc:spChg>
        <pc:spChg chg="mod topLvl">
          <ac:chgData name="Filippo Acconcia" userId="844af49c-a8a0-47ac-a7dd-14a44b60cd18" providerId="ADAL" clId="{81C98CD3-F8C9-493F-9D27-81F2802A1CE0}" dt="2026-05-20T13:14:38.816" v="1181" actId="1037"/>
          <ac:spMkLst>
            <pc:docMk/>
            <pc:sldMk cId="0" sldId="274"/>
            <ac:spMk id="31" creationId="{2BAAA64B-EDFF-740C-9DFF-E0F4FD9B55BF}"/>
          </ac:spMkLst>
        </pc:spChg>
        <pc:spChg chg="mod topLvl">
          <ac:chgData name="Filippo Acconcia" userId="844af49c-a8a0-47ac-a7dd-14a44b60cd18" providerId="ADAL" clId="{81C98CD3-F8C9-493F-9D27-81F2802A1CE0}" dt="2026-05-20T13:07:34.900" v="1062" actId="20577"/>
          <ac:spMkLst>
            <pc:docMk/>
            <pc:sldMk cId="0" sldId="274"/>
            <ac:spMk id="32" creationId="{6FD745AE-9330-CEF8-2B1A-379413C9A152}"/>
          </ac:spMkLst>
        </pc:spChg>
        <pc:spChg chg="mod">
          <ac:chgData name="Filippo Acconcia" userId="844af49c-a8a0-47ac-a7dd-14a44b60cd18" providerId="ADAL" clId="{81C98CD3-F8C9-493F-9D27-81F2802A1CE0}" dt="2026-05-20T12:32:13.606" v="884" actId="12788"/>
          <ac:spMkLst>
            <pc:docMk/>
            <pc:sldMk cId="0" sldId="274"/>
            <ac:spMk id="129" creationId="{0B4F3F5B-BF52-FE78-D86B-82BA928689C9}"/>
          </ac:spMkLst>
        </pc:spChg>
        <pc:spChg chg="mod topLvl">
          <ac:chgData name="Filippo Acconcia" userId="844af49c-a8a0-47ac-a7dd-14a44b60cd18" providerId="ADAL" clId="{81C98CD3-F8C9-493F-9D27-81F2802A1CE0}" dt="2026-05-20T12:29:37.068" v="768" actId="165"/>
          <ac:spMkLst>
            <pc:docMk/>
            <pc:sldMk cId="0" sldId="274"/>
            <ac:spMk id="161" creationId="{40F5C46B-4922-E711-4AC1-81AD1993B5B0}"/>
          </ac:spMkLst>
        </pc:spChg>
        <pc:spChg chg="mod topLvl">
          <ac:chgData name="Filippo Acconcia" userId="844af49c-a8a0-47ac-a7dd-14a44b60cd18" providerId="ADAL" clId="{81C98CD3-F8C9-493F-9D27-81F2802A1CE0}" dt="2026-05-20T12:29:37.068" v="768" actId="165"/>
          <ac:spMkLst>
            <pc:docMk/>
            <pc:sldMk cId="0" sldId="274"/>
            <ac:spMk id="162" creationId="{85684287-5E78-6719-0461-3AE16A2CD9F6}"/>
          </ac:spMkLst>
        </pc:spChg>
        <pc:spChg chg="del">
          <ac:chgData name="Filippo Acconcia" userId="844af49c-a8a0-47ac-a7dd-14a44b60cd18" providerId="ADAL" clId="{81C98CD3-F8C9-493F-9D27-81F2802A1CE0}" dt="2026-05-20T13:05:51.316" v="949" actId="478"/>
          <ac:spMkLst>
            <pc:docMk/>
            <pc:sldMk cId="0" sldId="274"/>
            <ac:spMk id="163" creationId="{36B8F636-65C1-7D79-F988-E69146F4B10B}"/>
          </ac:spMkLst>
        </pc:spChg>
        <pc:spChg chg="mod">
          <ac:chgData name="Filippo Acconcia" userId="844af49c-a8a0-47ac-a7dd-14a44b60cd18" providerId="ADAL" clId="{81C98CD3-F8C9-493F-9D27-81F2802A1CE0}" dt="2026-05-20T13:05:54.041" v="963" actId="1037"/>
          <ac:spMkLst>
            <pc:docMk/>
            <pc:sldMk cId="0" sldId="274"/>
            <ac:spMk id="164" creationId="{C757FD36-D5E3-EF09-8D2A-97CC487996E0}"/>
          </ac:spMkLst>
        </pc:spChg>
        <pc:spChg chg="mod topLvl">
          <ac:chgData name="Filippo Acconcia" userId="844af49c-a8a0-47ac-a7dd-14a44b60cd18" providerId="ADAL" clId="{81C98CD3-F8C9-493F-9D27-81F2802A1CE0}" dt="2026-05-20T13:05:58.956" v="976" actId="1037"/>
          <ac:spMkLst>
            <pc:docMk/>
            <pc:sldMk cId="0" sldId="274"/>
            <ac:spMk id="165" creationId="{4838818B-CE61-1FE1-B2E3-B1443FA1CF5F}"/>
          </ac:spMkLst>
        </pc:spChg>
        <pc:spChg chg="mod topLvl">
          <ac:chgData name="Filippo Acconcia" userId="844af49c-a8a0-47ac-a7dd-14a44b60cd18" providerId="ADAL" clId="{81C98CD3-F8C9-493F-9D27-81F2802A1CE0}" dt="2026-05-20T13:06:18.840" v="1006" actId="1038"/>
          <ac:spMkLst>
            <pc:docMk/>
            <pc:sldMk cId="0" sldId="274"/>
            <ac:spMk id="166" creationId="{5F624FF1-6979-EEDE-7DE8-E3F98DA66AFB}"/>
          </ac:spMkLst>
        </pc:spChg>
        <pc:spChg chg="mod topLvl">
          <ac:chgData name="Filippo Acconcia" userId="844af49c-a8a0-47ac-a7dd-14a44b60cd18" providerId="ADAL" clId="{81C98CD3-F8C9-493F-9D27-81F2802A1CE0}" dt="2026-05-20T13:05:43.978" v="941" actId="1038"/>
          <ac:spMkLst>
            <pc:docMk/>
            <pc:sldMk cId="0" sldId="274"/>
            <ac:spMk id="167" creationId="{DCE47F1A-9C0E-28C5-196B-CCF56F52DCB3}"/>
          </ac:spMkLst>
        </pc:spChg>
        <pc:spChg chg="mod topLvl">
          <ac:chgData name="Filippo Acconcia" userId="844af49c-a8a0-47ac-a7dd-14a44b60cd18" providerId="ADAL" clId="{81C98CD3-F8C9-493F-9D27-81F2802A1CE0}" dt="2026-05-20T13:05:45.725" v="948" actId="1038"/>
          <ac:spMkLst>
            <pc:docMk/>
            <pc:sldMk cId="0" sldId="274"/>
            <ac:spMk id="168" creationId="{2828FBE2-6756-EAD5-E332-1DD37F61ED41}"/>
          </ac:spMkLst>
        </pc:spChg>
        <pc:spChg chg="mod topLvl">
          <ac:chgData name="Filippo Acconcia" userId="844af49c-a8a0-47ac-a7dd-14a44b60cd18" providerId="ADAL" clId="{81C98CD3-F8C9-493F-9D27-81F2802A1CE0}" dt="2026-05-20T13:06:03.329" v="988" actId="1037"/>
          <ac:spMkLst>
            <pc:docMk/>
            <pc:sldMk cId="0" sldId="274"/>
            <ac:spMk id="169" creationId="{16D13E19-1910-51B1-872E-CC646703873A}"/>
          </ac:spMkLst>
        </pc:spChg>
        <pc:spChg chg="mod">
          <ac:chgData name="Filippo Acconcia" userId="844af49c-a8a0-47ac-a7dd-14a44b60cd18" providerId="ADAL" clId="{81C98CD3-F8C9-493F-9D27-81F2802A1CE0}" dt="2026-05-20T13:06:01.932" v="987" actId="1037"/>
          <ac:spMkLst>
            <pc:docMk/>
            <pc:sldMk cId="0" sldId="274"/>
            <ac:spMk id="170" creationId="{E96BB499-2609-5F22-D558-E0071914FDE8}"/>
          </ac:spMkLst>
        </pc:spChg>
        <pc:spChg chg="mod topLvl">
          <ac:chgData name="Filippo Acconcia" userId="844af49c-a8a0-47ac-a7dd-14a44b60cd18" providerId="ADAL" clId="{81C98CD3-F8C9-493F-9D27-81F2802A1CE0}" dt="2026-05-20T13:15:45.120" v="1198" actId="554"/>
          <ac:spMkLst>
            <pc:docMk/>
            <pc:sldMk cId="0" sldId="274"/>
            <ac:spMk id="171" creationId="{48DFAFB1-5403-10BE-3600-EF388A5B8DF4}"/>
          </ac:spMkLst>
        </pc:spChg>
        <pc:spChg chg="mod">
          <ac:chgData name="Filippo Acconcia" userId="844af49c-a8a0-47ac-a7dd-14a44b60cd18" providerId="ADAL" clId="{81C98CD3-F8C9-493F-9D27-81F2802A1CE0}" dt="2026-05-20T13:07:09.884" v="1045" actId="164"/>
          <ac:spMkLst>
            <pc:docMk/>
            <pc:sldMk cId="0" sldId="274"/>
            <ac:spMk id="174" creationId="{A7B2B364-A00A-EFB6-41DE-BBE6396E820B}"/>
          </ac:spMkLst>
        </pc:spChg>
        <pc:spChg chg="mod topLvl">
          <ac:chgData name="Filippo Acconcia" userId="844af49c-a8a0-47ac-a7dd-14a44b60cd18" providerId="ADAL" clId="{81C98CD3-F8C9-493F-9D27-81F2802A1CE0}" dt="2026-05-20T13:07:09.884" v="1045" actId="164"/>
          <ac:spMkLst>
            <pc:docMk/>
            <pc:sldMk cId="0" sldId="274"/>
            <ac:spMk id="177" creationId="{64BA8B60-11D7-B59E-4F74-EC55D2438234}"/>
          </ac:spMkLst>
        </pc:spChg>
        <pc:spChg chg="del">
          <ac:chgData name="Filippo Acconcia" userId="844af49c-a8a0-47ac-a7dd-14a44b60cd18" providerId="ADAL" clId="{81C98CD3-F8C9-493F-9D27-81F2802A1CE0}" dt="2026-05-20T13:06:45.539" v="1014" actId="478"/>
          <ac:spMkLst>
            <pc:docMk/>
            <pc:sldMk cId="0" sldId="274"/>
            <ac:spMk id="182" creationId="{6C46B198-4448-1761-3018-C97084A0C134}"/>
          </ac:spMkLst>
        </pc:spChg>
        <pc:spChg chg="mod">
          <ac:chgData name="Filippo Acconcia" userId="844af49c-a8a0-47ac-a7dd-14a44b60cd18" providerId="ADAL" clId="{81C98CD3-F8C9-493F-9D27-81F2802A1CE0}" dt="2026-05-20T13:07:09.884" v="1045" actId="164"/>
          <ac:spMkLst>
            <pc:docMk/>
            <pc:sldMk cId="0" sldId="274"/>
            <ac:spMk id="187" creationId="{0C9349FA-D8E7-45FE-EE8F-B79BCC75759F}"/>
          </ac:spMkLst>
        </pc:spChg>
        <pc:spChg chg="mod">
          <ac:chgData name="Filippo Acconcia" userId="844af49c-a8a0-47ac-a7dd-14a44b60cd18" providerId="ADAL" clId="{81C98CD3-F8C9-493F-9D27-81F2802A1CE0}" dt="2026-05-20T13:07:09.884" v="1045" actId="164"/>
          <ac:spMkLst>
            <pc:docMk/>
            <pc:sldMk cId="0" sldId="274"/>
            <ac:spMk id="188" creationId="{15CBE89A-5C10-B1C3-ED34-9859BFE072CD}"/>
          </ac:spMkLst>
        </pc:spChg>
        <pc:spChg chg="mod topLvl">
          <ac:chgData name="Filippo Acconcia" userId="844af49c-a8a0-47ac-a7dd-14a44b60cd18" providerId="ADAL" clId="{81C98CD3-F8C9-493F-9D27-81F2802A1CE0}" dt="2026-05-20T13:07:09.884" v="1045" actId="164"/>
          <ac:spMkLst>
            <pc:docMk/>
            <pc:sldMk cId="0" sldId="274"/>
            <ac:spMk id="189" creationId="{ED094D11-B04C-C4DF-59B6-FF4F59C403AB}"/>
          </ac:spMkLst>
        </pc:spChg>
        <pc:grpChg chg="add mod">
          <ac:chgData name="Filippo Acconcia" userId="844af49c-a8a0-47ac-a7dd-14a44b60cd18" providerId="ADAL" clId="{81C98CD3-F8C9-493F-9D27-81F2802A1CE0}" dt="2026-05-20T13:11:33.829" v="1070" actId="552"/>
          <ac:grpSpMkLst>
            <pc:docMk/>
            <pc:sldMk cId="0" sldId="274"/>
            <ac:grpSpMk id="7" creationId="{1B57FF01-C262-3C88-BFC3-A7EAE5523503}"/>
          </ac:grpSpMkLst>
        </pc:grpChg>
        <pc:grpChg chg="add mod">
          <ac:chgData name="Filippo Acconcia" userId="844af49c-a8a0-47ac-a7dd-14a44b60cd18" providerId="ADAL" clId="{81C98CD3-F8C9-493F-9D27-81F2802A1CE0}" dt="2026-05-20T13:07:23.784" v="1051" actId="552"/>
          <ac:grpSpMkLst>
            <pc:docMk/>
            <pc:sldMk cId="0" sldId="274"/>
            <ac:grpSpMk id="8" creationId="{32D5ACC8-8252-2DA1-C8AB-0F2006798058}"/>
          </ac:grpSpMkLst>
        </pc:grpChg>
        <pc:grpChg chg="add mod">
          <ac:chgData name="Filippo Acconcia" userId="844af49c-a8a0-47ac-a7dd-14a44b60cd18" providerId="ADAL" clId="{81C98CD3-F8C9-493F-9D27-81F2802A1CE0}" dt="2026-05-20T13:07:23.784" v="1051" actId="552"/>
          <ac:grpSpMkLst>
            <pc:docMk/>
            <pc:sldMk cId="0" sldId="274"/>
            <ac:grpSpMk id="21" creationId="{FE4F8367-9BE0-2B55-D2EB-C8C9B4F503E9}"/>
          </ac:grpSpMkLst>
        </pc:grpChg>
        <pc:grpChg chg="del">
          <ac:chgData name="Filippo Acconcia" userId="844af49c-a8a0-47ac-a7dd-14a44b60cd18" providerId="ADAL" clId="{81C98CD3-F8C9-493F-9D27-81F2802A1CE0}" dt="2026-05-20T13:06:41.849" v="1013" actId="478"/>
          <ac:grpSpMkLst>
            <pc:docMk/>
            <pc:sldMk cId="0" sldId="274"/>
            <ac:grpSpMk id="216" creationId="{DC663530-D42A-D402-8536-DB68FC459490}"/>
          </ac:grpSpMkLst>
        </pc:grpChg>
        <pc:grpChg chg="del">
          <ac:chgData name="Filippo Acconcia" userId="844af49c-a8a0-47ac-a7dd-14a44b60cd18" providerId="ADAL" clId="{81C98CD3-F8C9-493F-9D27-81F2802A1CE0}" dt="2026-05-20T13:06:41.849" v="1013" actId="478"/>
          <ac:grpSpMkLst>
            <pc:docMk/>
            <pc:sldMk cId="0" sldId="274"/>
            <ac:grpSpMk id="243" creationId="{1C8478E5-70C8-A72F-C770-7AABDCB79117}"/>
          </ac:grpSpMkLst>
        </pc:grpChg>
        <pc:picChg chg="mod ord">
          <ac:chgData name="Filippo Acconcia" userId="844af49c-a8a0-47ac-a7dd-14a44b60cd18" providerId="ADAL" clId="{81C98CD3-F8C9-493F-9D27-81F2802A1CE0}" dt="2026-05-20T13:07:09.884" v="1045" actId="164"/>
          <ac:picMkLst>
            <pc:docMk/>
            <pc:sldMk cId="0" sldId="274"/>
            <ac:picMk id="2" creationId="{5EF3F4A1-0798-8738-6EBB-F657EDBE2277}"/>
          </ac:picMkLst>
        </pc:picChg>
        <pc:picChg chg="mod ord">
          <ac:chgData name="Filippo Acconcia" userId="844af49c-a8a0-47ac-a7dd-14a44b60cd18" providerId="ADAL" clId="{81C98CD3-F8C9-493F-9D27-81F2802A1CE0}" dt="2026-05-20T13:07:09.884" v="1045" actId="164"/>
          <ac:picMkLst>
            <pc:docMk/>
            <pc:sldMk cId="0" sldId="274"/>
            <ac:picMk id="3" creationId="{7EEB1B5E-5312-229E-1BE3-8C21876035A2}"/>
          </ac:picMkLst>
        </pc:picChg>
        <pc:picChg chg="del mod">
          <ac:chgData name="Filippo Acconcia" userId="844af49c-a8a0-47ac-a7dd-14a44b60cd18" providerId="ADAL" clId="{81C98CD3-F8C9-493F-9D27-81F2802A1CE0}" dt="2026-05-20T13:11:25.723" v="1068" actId="478"/>
          <ac:picMkLst>
            <pc:docMk/>
            <pc:sldMk cId="0" sldId="274"/>
            <ac:picMk id="9" creationId="{D610A21A-7FED-490E-5736-BDB8AB134BEE}"/>
          </ac:picMkLst>
        </pc:picChg>
        <pc:picChg chg="del mod">
          <ac:chgData name="Filippo Acconcia" userId="844af49c-a8a0-47ac-a7dd-14a44b60cd18" providerId="ADAL" clId="{81C98CD3-F8C9-493F-9D27-81F2802A1CE0}" dt="2026-05-20T13:11:25.723" v="1068" actId="478"/>
          <ac:picMkLst>
            <pc:docMk/>
            <pc:sldMk cId="0" sldId="274"/>
            <ac:picMk id="10" creationId="{FF93AA0E-5E3F-5008-13E2-B1CDD8713351}"/>
          </ac:picMkLst>
        </pc:picChg>
        <pc:picChg chg="del mod">
          <ac:chgData name="Filippo Acconcia" userId="844af49c-a8a0-47ac-a7dd-14a44b60cd18" providerId="ADAL" clId="{81C98CD3-F8C9-493F-9D27-81F2802A1CE0}" dt="2026-05-20T13:14:00.579" v="1085" actId="478"/>
          <ac:picMkLst>
            <pc:docMk/>
            <pc:sldMk cId="0" sldId="274"/>
            <ac:picMk id="22" creationId="{11FC875A-3A1E-E782-8194-44966FFEE9AB}"/>
          </ac:picMkLst>
        </pc:picChg>
        <pc:picChg chg="del mod">
          <ac:chgData name="Filippo Acconcia" userId="844af49c-a8a0-47ac-a7dd-14a44b60cd18" providerId="ADAL" clId="{81C98CD3-F8C9-493F-9D27-81F2802A1CE0}" dt="2026-05-20T13:14:00.579" v="1085" actId="478"/>
          <ac:picMkLst>
            <pc:docMk/>
            <pc:sldMk cId="0" sldId="274"/>
            <ac:picMk id="23" creationId="{58A8FBD4-0CBD-B590-FD48-DB2F672989E4}"/>
          </ac:picMkLst>
        </pc:picChg>
        <pc:picChg chg="mod ord">
          <ac:chgData name="Filippo Acconcia" userId="844af49c-a8a0-47ac-a7dd-14a44b60cd18" providerId="ADAL" clId="{81C98CD3-F8C9-493F-9D27-81F2802A1CE0}" dt="2026-05-20T13:14:10.675" v="1088" actId="552"/>
          <ac:picMkLst>
            <pc:docMk/>
            <pc:sldMk cId="0" sldId="274"/>
            <ac:picMk id="34" creationId="{08220FA1-E23B-AAAB-259A-6FCEE4747D19}"/>
          </ac:picMkLst>
        </pc:picChg>
        <pc:picChg chg="mod ord">
          <ac:chgData name="Filippo Acconcia" userId="844af49c-a8a0-47ac-a7dd-14a44b60cd18" providerId="ADAL" clId="{81C98CD3-F8C9-493F-9D27-81F2802A1CE0}" dt="2026-05-20T13:14:10.675" v="1088" actId="552"/>
          <ac:picMkLst>
            <pc:docMk/>
            <pc:sldMk cId="0" sldId="274"/>
            <ac:picMk id="35" creationId="{D5B7C552-2346-7CF1-2BFE-DAAA0FEDF36A}"/>
          </ac:picMkLst>
        </pc:picChg>
        <pc:picChg chg="mod ord">
          <ac:chgData name="Filippo Acconcia" userId="844af49c-a8a0-47ac-a7dd-14a44b60cd18" providerId="ADAL" clId="{81C98CD3-F8C9-493F-9D27-81F2802A1CE0}" dt="2026-05-20T13:14:31.828" v="1163" actId="167"/>
          <ac:picMkLst>
            <pc:docMk/>
            <pc:sldMk cId="0" sldId="274"/>
            <ac:picMk id="36" creationId="{A0DCF788-8945-9C54-EBF7-39A81C11EAE2}"/>
          </ac:picMkLst>
        </pc:picChg>
        <pc:picChg chg="mod">
          <ac:chgData name="Filippo Acconcia" userId="844af49c-a8a0-47ac-a7dd-14a44b60cd18" providerId="ADAL" clId="{81C98CD3-F8C9-493F-9D27-81F2802A1CE0}" dt="2026-05-20T13:14:35.402" v="1175" actId="1036"/>
          <ac:picMkLst>
            <pc:docMk/>
            <pc:sldMk cId="0" sldId="274"/>
            <ac:picMk id="37" creationId="{2ABB6FF8-EB08-88CE-8C33-B22704DA2BF3}"/>
          </ac:picMkLst>
        </pc:picChg>
        <pc:picChg chg="del">
          <ac:chgData name="Filippo Acconcia" userId="844af49c-a8a0-47ac-a7dd-14a44b60cd18" providerId="ADAL" clId="{81C98CD3-F8C9-493F-9D27-81F2802A1CE0}" dt="2026-05-20T13:06:27.504" v="1007" actId="478"/>
          <ac:picMkLst>
            <pc:docMk/>
            <pc:sldMk cId="0" sldId="274"/>
            <ac:picMk id="101" creationId="{D92E2DDF-51C9-407D-3F20-BBD77D0683A2}"/>
          </ac:picMkLst>
        </pc:picChg>
        <pc:picChg chg="del">
          <ac:chgData name="Filippo Acconcia" userId="844af49c-a8a0-47ac-a7dd-14a44b60cd18" providerId="ADAL" clId="{81C98CD3-F8C9-493F-9D27-81F2802A1CE0}" dt="2026-05-20T13:05:18.023" v="889" actId="478"/>
          <ac:picMkLst>
            <pc:docMk/>
            <pc:sldMk cId="0" sldId="274"/>
            <ac:picMk id="104" creationId="{C2E78566-7B7B-C733-CD13-37A5FC03EDB9}"/>
          </ac:picMkLst>
        </pc:picChg>
        <pc:cxnChg chg="add mod">
          <ac:chgData name="Filippo Acconcia" userId="844af49c-a8a0-47ac-a7dd-14a44b60cd18" providerId="ADAL" clId="{81C98CD3-F8C9-493F-9D27-81F2802A1CE0}" dt="2026-05-20T13:07:01.168" v="1044" actId="1038"/>
          <ac:cxnSpMkLst>
            <pc:docMk/>
            <pc:sldMk cId="0" sldId="274"/>
            <ac:cxnSpMk id="6" creationId="{B8F9DAF3-3A83-BB7A-8891-B5A73CD7D0BA}"/>
          </ac:cxnSpMkLst>
        </pc:cxnChg>
        <pc:cxnChg chg="mod">
          <ac:chgData name="Filippo Acconcia" userId="844af49c-a8a0-47ac-a7dd-14a44b60cd18" providerId="ADAL" clId="{81C98CD3-F8C9-493F-9D27-81F2802A1CE0}" dt="2026-05-20T13:07:10.914" v="1046"/>
          <ac:cxnSpMkLst>
            <pc:docMk/>
            <pc:sldMk cId="0" sldId="274"/>
            <ac:cxnSpMk id="15" creationId="{3818E565-9765-E635-AB0C-69EEDD8EED0A}"/>
          </ac:cxnSpMkLst>
        </pc:cxnChg>
        <pc:cxnChg chg="mod">
          <ac:chgData name="Filippo Acconcia" userId="844af49c-a8a0-47ac-a7dd-14a44b60cd18" providerId="ADAL" clId="{81C98CD3-F8C9-493F-9D27-81F2802A1CE0}" dt="2026-05-20T13:14:35.402" v="1175" actId="1036"/>
          <ac:cxnSpMkLst>
            <pc:docMk/>
            <pc:sldMk cId="0" sldId="274"/>
            <ac:cxnSpMk id="26" creationId="{B14ACE6E-FCC8-0A78-38C6-1A003E8B13AD}"/>
          </ac:cxnSpMkLst>
        </pc:cxnChg>
        <pc:cxnChg chg="mod">
          <ac:chgData name="Filippo Acconcia" userId="844af49c-a8a0-47ac-a7dd-14a44b60cd18" providerId="ADAL" clId="{81C98CD3-F8C9-493F-9D27-81F2802A1CE0}" dt="2026-05-20T13:14:38.816" v="1181" actId="1037"/>
          <ac:cxnSpMkLst>
            <pc:docMk/>
            <pc:sldMk cId="0" sldId="274"/>
            <ac:cxnSpMk id="27" creationId="{3F8BAB00-84B9-3176-05C9-334EBF5CAE95}"/>
          </ac:cxnSpMkLst>
        </pc:cxnChg>
        <pc:cxnChg chg="mod">
          <ac:chgData name="Filippo Acconcia" userId="844af49c-a8a0-47ac-a7dd-14a44b60cd18" providerId="ADAL" clId="{81C98CD3-F8C9-493F-9D27-81F2802A1CE0}" dt="2026-05-20T13:14:38.816" v="1181" actId="1037"/>
          <ac:cxnSpMkLst>
            <pc:docMk/>
            <pc:sldMk cId="0" sldId="274"/>
            <ac:cxnSpMk id="28" creationId="{D3463873-4E10-54EB-886A-3F25D8A842EE}"/>
          </ac:cxnSpMkLst>
        </pc:cxnChg>
        <pc:cxnChg chg="mod">
          <ac:chgData name="Filippo Acconcia" userId="844af49c-a8a0-47ac-a7dd-14a44b60cd18" providerId="ADAL" clId="{81C98CD3-F8C9-493F-9D27-81F2802A1CE0}" dt="2026-05-20T13:15:45.120" v="1198" actId="554"/>
          <ac:cxnSpMkLst>
            <pc:docMk/>
            <pc:sldMk cId="0" sldId="274"/>
            <ac:cxnSpMk id="172" creationId="{50723692-24A3-1BB8-C5D1-E533038BA1C3}"/>
          </ac:cxnSpMkLst>
        </pc:cxnChg>
        <pc:cxnChg chg="mod">
          <ac:chgData name="Filippo Acconcia" userId="844af49c-a8a0-47ac-a7dd-14a44b60cd18" providerId="ADAL" clId="{81C98CD3-F8C9-493F-9D27-81F2802A1CE0}" dt="2026-05-20T13:07:09.884" v="1045" actId="164"/>
          <ac:cxnSpMkLst>
            <pc:docMk/>
            <pc:sldMk cId="0" sldId="274"/>
            <ac:cxnSpMk id="186" creationId="{A03D74F1-4462-4542-A8C9-E6EDDC677527}"/>
          </ac:cxnSpMkLst>
        </pc:cxnChg>
        <pc:cxnChg chg="mod">
          <ac:chgData name="Filippo Acconcia" userId="844af49c-a8a0-47ac-a7dd-14a44b60cd18" providerId="ADAL" clId="{81C98CD3-F8C9-493F-9D27-81F2802A1CE0}" dt="2026-05-20T13:06:41.849" v="1013" actId="478"/>
          <ac:cxnSpMkLst>
            <pc:docMk/>
            <pc:sldMk cId="0" sldId="274"/>
            <ac:cxnSpMk id="203" creationId="{44C05E58-282E-C053-ABB0-D7828FD44B2C}"/>
          </ac:cxnSpMkLst>
        </pc:cxnChg>
        <pc:cxnChg chg="mod">
          <ac:chgData name="Filippo Acconcia" userId="844af49c-a8a0-47ac-a7dd-14a44b60cd18" providerId="ADAL" clId="{81C98CD3-F8C9-493F-9D27-81F2802A1CE0}" dt="2026-05-20T13:06:41.849" v="1013" actId="478"/>
          <ac:cxnSpMkLst>
            <pc:docMk/>
            <pc:sldMk cId="0" sldId="274"/>
            <ac:cxnSpMk id="231" creationId="{30F4AAF4-64E8-53E8-CD33-32F86F423518}"/>
          </ac:cxnSpMkLst>
        </pc:cxnChg>
      </pc:sldChg>
      <pc:sldChg chg="addSp delSp modSp mod">
        <pc:chgData name="Filippo Acconcia" userId="844af49c-a8a0-47ac-a7dd-14a44b60cd18" providerId="ADAL" clId="{81C98CD3-F8C9-493F-9D27-81F2802A1CE0}" dt="2026-05-20T12:30:33.192" v="850" actId="12788"/>
        <pc:sldMkLst>
          <pc:docMk/>
          <pc:sldMk cId="3506389128" sldId="275"/>
        </pc:sldMkLst>
        <pc:spChg chg="mod">
          <ac:chgData name="Filippo Acconcia" userId="844af49c-a8a0-47ac-a7dd-14a44b60cd18" providerId="ADAL" clId="{81C98CD3-F8C9-493F-9D27-81F2802A1CE0}" dt="2026-05-20T12:14:25.039" v="542" actId="20577"/>
          <ac:spMkLst>
            <pc:docMk/>
            <pc:sldMk cId="3506389128" sldId="275"/>
            <ac:spMk id="2" creationId="{E1FA8740-4747-346C-A982-F6DAE9289961}"/>
          </ac:spMkLst>
        </pc:spChg>
        <pc:spChg chg="add mod">
          <ac:chgData name="Filippo Acconcia" userId="844af49c-a8a0-47ac-a7dd-14a44b60cd18" providerId="ADAL" clId="{81C98CD3-F8C9-493F-9D27-81F2802A1CE0}" dt="2026-05-20T12:30:26.798" v="849" actId="164"/>
          <ac:spMkLst>
            <pc:docMk/>
            <pc:sldMk cId="3506389128" sldId="275"/>
            <ac:spMk id="8" creationId="{88C821D4-A558-58C6-0AE9-57681C841CB7}"/>
          </ac:spMkLst>
        </pc:spChg>
        <pc:spChg chg="add mod">
          <ac:chgData name="Filippo Acconcia" userId="844af49c-a8a0-47ac-a7dd-14a44b60cd18" providerId="ADAL" clId="{81C98CD3-F8C9-493F-9D27-81F2802A1CE0}" dt="2026-05-20T12:30:26.798" v="849" actId="164"/>
          <ac:spMkLst>
            <pc:docMk/>
            <pc:sldMk cId="3506389128" sldId="275"/>
            <ac:spMk id="9" creationId="{FEFB9AA5-7AEF-28B5-73E8-93B212BF2EE4}"/>
          </ac:spMkLst>
        </pc:spChg>
        <pc:spChg chg="add mod">
          <ac:chgData name="Filippo Acconcia" userId="844af49c-a8a0-47ac-a7dd-14a44b60cd18" providerId="ADAL" clId="{81C98CD3-F8C9-493F-9D27-81F2802A1CE0}" dt="2026-05-20T12:25:23.621" v="609" actId="555"/>
          <ac:spMkLst>
            <pc:docMk/>
            <pc:sldMk cId="3506389128" sldId="275"/>
            <ac:spMk id="10" creationId="{CEF5DBFC-950D-DBC5-52D4-94AB16672862}"/>
          </ac:spMkLst>
        </pc:spChg>
        <pc:spChg chg="add mod">
          <ac:chgData name="Filippo Acconcia" userId="844af49c-a8a0-47ac-a7dd-14a44b60cd18" providerId="ADAL" clId="{81C98CD3-F8C9-493F-9D27-81F2802A1CE0}" dt="2026-05-20T12:30:26.798" v="849" actId="164"/>
          <ac:spMkLst>
            <pc:docMk/>
            <pc:sldMk cId="3506389128" sldId="275"/>
            <ac:spMk id="11" creationId="{348E6522-D58C-302D-A394-1E3578FBAB29}"/>
          </ac:spMkLst>
        </pc:spChg>
        <pc:spChg chg="add mod">
          <ac:chgData name="Filippo Acconcia" userId="844af49c-a8a0-47ac-a7dd-14a44b60cd18" providerId="ADAL" clId="{81C98CD3-F8C9-493F-9D27-81F2802A1CE0}" dt="2026-05-20T12:30:26.798" v="849" actId="164"/>
          <ac:spMkLst>
            <pc:docMk/>
            <pc:sldMk cId="3506389128" sldId="275"/>
            <ac:spMk id="12" creationId="{5E53C6AA-74DB-7AF8-9BDE-1996C034BBBD}"/>
          </ac:spMkLst>
        </pc:spChg>
        <pc:spChg chg="add mod">
          <ac:chgData name="Filippo Acconcia" userId="844af49c-a8a0-47ac-a7dd-14a44b60cd18" providerId="ADAL" clId="{81C98CD3-F8C9-493F-9D27-81F2802A1CE0}" dt="2026-05-20T12:25:19.702" v="608" actId="1036"/>
          <ac:spMkLst>
            <pc:docMk/>
            <pc:sldMk cId="3506389128" sldId="275"/>
            <ac:spMk id="13" creationId="{8100AC83-EE88-4D81-2A87-1E8BD872148D}"/>
          </ac:spMkLst>
        </pc:spChg>
        <pc:spChg chg="add mod">
          <ac:chgData name="Filippo Acconcia" userId="844af49c-a8a0-47ac-a7dd-14a44b60cd18" providerId="ADAL" clId="{81C98CD3-F8C9-493F-9D27-81F2802A1CE0}" dt="2026-05-20T12:30:26.798" v="849" actId="164"/>
          <ac:spMkLst>
            <pc:docMk/>
            <pc:sldMk cId="3506389128" sldId="275"/>
            <ac:spMk id="14" creationId="{7AB916FD-C688-87AE-CC3C-5DE514BE656A}"/>
          </ac:spMkLst>
        </pc:spChg>
        <pc:spChg chg="add mod ord">
          <ac:chgData name="Filippo Acconcia" userId="844af49c-a8a0-47ac-a7dd-14a44b60cd18" providerId="ADAL" clId="{81C98CD3-F8C9-493F-9D27-81F2802A1CE0}" dt="2026-05-20T12:30:26.798" v="849" actId="164"/>
          <ac:spMkLst>
            <pc:docMk/>
            <pc:sldMk cId="3506389128" sldId="275"/>
            <ac:spMk id="16" creationId="{12AE426B-FD5E-6FA7-912D-DDA3F467E733}"/>
          </ac:spMkLst>
        </pc:spChg>
        <pc:spChg chg="add mod">
          <ac:chgData name="Filippo Acconcia" userId="844af49c-a8a0-47ac-a7dd-14a44b60cd18" providerId="ADAL" clId="{81C98CD3-F8C9-493F-9D27-81F2802A1CE0}" dt="2026-05-20T12:30:26.798" v="849" actId="164"/>
          <ac:spMkLst>
            <pc:docMk/>
            <pc:sldMk cId="3506389128" sldId="275"/>
            <ac:spMk id="18" creationId="{05FFE403-BD4E-1C77-9748-5E23D3A2D409}"/>
          </ac:spMkLst>
        </pc:spChg>
        <pc:spChg chg="add mod">
          <ac:chgData name="Filippo Acconcia" userId="844af49c-a8a0-47ac-a7dd-14a44b60cd18" providerId="ADAL" clId="{81C98CD3-F8C9-493F-9D27-81F2802A1CE0}" dt="2026-05-20T12:30:26.798" v="849" actId="164"/>
          <ac:spMkLst>
            <pc:docMk/>
            <pc:sldMk cId="3506389128" sldId="275"/>
            <ac:spMk id="20" creationId="{EFDCE2CA-02B5-0DAF-5F80-B36E0F95D959}"/>
          </ac:spMkLst>
        </pc:spChg>
        <pc:spChg chg="add mod">
          <ac:chgData name="Filippo Acconcia" userId="844af49c-a8a0-47ac-a7dd-14a44b60cd18" providerId="ADAL" clId="{81C98CD3-F8C9-493F-9D27-81F2802A1CE0}" dt="2026-05-20T12:30:26.798" v="849" actId="164"/>
          <ac:spMkLst>
            <pc:docMk/>
            <pc:sldMk cId="3506389128" sldId="275"/>
            <ac:spMk id="23" creationId="{08FB79C4-9B67-513B-63B8-1A5C1095F588}"/>
          </ac:spMkLst>
        </pc:spChg>
        <pc:spChg chg="add mod">
          <ac:chgData name="Filippo Acconcia" userId="844af49c-a8a0-47ac-a7dd-14a44b60cd18" providerId="ADAL" clId="{81C98CD3-F8C9-493F-9D27-81F2802A1CE0}" dt="2026-05-20T12:30:26.798" v="849" actId="164"/>
          <ac:spMkLst>
            <pc:docMk/>
            <pc:sldMk cId="3506389128" sldId="275"/>
            <ac:spMk id="24" creationId="{5EE6370E-5B44-3260-461F-3A8D8CA73459}"/>
          </ac:spMkLst>
        </pc:spChg>
        <pc:grpChg chg="mod">
          <ac:chgData name="Filippo Acconcia" userId="844af49c-a8a0-47ac-a7dd-14a44b60cd18" providerId="ADAL" clId="{81C98CD3-F8C9-493F-9D27-81F2802A1CE0}" dt="2026-05-20T12:30:33.192" v="850" actId="12788"/>
          <ac:grpSpMkLst>
            <pc:docMk/>
            <pc:sldMk cId="3506389128" sldId="275"/>
            <ac:grpSpMk id="25" creationId="{E2D0F57E-6AC8-9031-B6A2-9FEE855F703D}"/>
          </ac:grpSpMkLst>
        </pc:grpChg>
        <pc:grpChg chg="del mod">
          <ac:chgData name="Filippo Acconcia" userId="844af49c-a8a0-47ac-a7dd-14a44b60cd18" providerId="ADAL" clId="{81C98CD3-F8C9-493F-9D27-81F2802A1CE0}" dt="2026-05-20T12:25:15.395" v="581" actId="478"/>
          <ac:grpSpMkLst>
            <pc:docMk/>
            <pc:sldMk cId="3506389128" sldId="275"/>
            <ac:grpSpMk id="89" creationId="{5C633EE6-B06F-164A-ABE0-F36507989579}"/>
          </ac:grpSpMkLst>
        </pc:grpChg>
        <pc:picChg chg="mod">
          <ac:chgData name="Filippo Acconcia" userId="844af49c-a8a0-47ac-a7dd-14a44b60cd18" providerId="ADAL" clId="{81C98CD3-F8C9-493F-9D27-81F2802A1CE0}" dt="2026-05-20T12:25:19.702" v="608" actId="1036"/>
          <ac:picMkLst>
            <pc:docMk/>
            <pc:sldMk cId="3506389128" sldId="275"/>
            <ac:picMk id="3" creationId="{FE255659-0664-6C44-60D3-A95C3B9CEE86}"/>
          </ac:picMkLst>
        </pc:picChg>
        <pc:picChg chg="del mod">
          <ac:chgData name="Filippo Acconcia" userId="844af49c-a8a0-47ac-a7dd-14a44b60cd18" providerId="ADAL" clId="{81C98CD3-F8C9-493F-9D27-81F2802A1CE0}" dt="2026-05-20T12:22:54.479" v="546" actId="478"/>
          <ac:picMkLst>
            <pc:docMk/>
            <pc:sldMk cId="3506389128" sldId="275"/>
            <ac:picMk id="4" creationId="{CE22386A-4725-9216-BFCC-43B8D6BE7EA7}"/>
          </ac:picMkLst>
        </pc:picChg>
        <pc:picChg chg="mod">
          <ac:chgData name="Filippo Acconcia" userId="844af49c-a8a0-47ac-a7dd-14a44b60cd18" providerId="ADAL" clId="{81C98CD3-F8C9-493F-9D27-81F2802A1CE0}" dt="2026-05-20T12:25:19.702" v="608" actId="1036"/>
          <ac:picMkLst>
            <pc:docMk/>
            <pc:sldMk cId="3506389128" sldId="275"/>
            <ac:picMk id="5" creationId="{6A9966C8-11A8-9033-F942-44D570F80070}"/>
          </ac:picMkLst>
        </pc:picChg>
        <pc:picChg chg="mod">
          <ac:chgData name="Filippo Acconcia" userId="844af49c-a8a0-47ac-a7dd-14a44b60cd18" providerId="ADAL" clId="{81C98CD3-F8C9-493F-9D27-81F2802A1CE0}" dt="2026-05-20T12:25:19.702" v="608" actId="1036"/>
          <ac:picMkLst>
            <pc:docMk/>
            <pc:sldMk cId="3506389128" sldId="275"/>
            <ac:picMk id="6" creationId="{0081AFD5-58D4-3713-CDBB-C04E0F8F8D5C}"/>
          </ac:picMkLst>
        </pc:picChg>
        <pc:picChg chg="mod">
          <ac:chgData name="Filippo Acconcia" userId="844af49c-a8a0-47ac-a7dd-14a44b60cd18" providerId="ADAL" clId="{81C98CD3-F8C9-493F-9D27-81F2802A1CE0}" dt="2026-05-20T12:23:59.963" v="554" actId="12788"/>
          <ac:picMkLst>
            <pc:docMk/>
            <pc:sldMk cId="3506389128" sldId="275"/>
            <ac:picMk id="7" creationId="{E783ED36-2E84-E4A3-074E-EC73E7BD6E73}"/>
          </ac:picMkLst>
        </pc:picChg>
        <pc:cxnChg chg="add mod ord">
          <ac:chgData name="Filippo Acconcia" userId="844af49c-a8a0-47ac-a7dd-14a44b60cd18" providerId="ADAL" clId="{81C98CD3-F8C9-493F-9D27-81F2802A1CE0}" dt="2026-05-20T12:30:12.056" v="847" actId="553"/>
          <ac:cxnSpMkLst>
            <pc:docMk/>
            <pc:sldMk cId="3506389128" sldId="275"/>
            <ac:cxnSpMk id="15" creationId="{0FF22663-5E6C-24BE-5E7C-E903D69976A7}"/>
          </ac:cxnSpMkLst>
        </pc:cxnChg>
        <pc:cxnChg chg="add mod">
          <ac:chgData name="Filippo Acconcia" userId="844af49c-a8a0-47ac-a7dd-14a44b60cd18" providerId="ADAL" clId="{81C98CD3-F8C9-493F-9D27-81F2802A1CE0}" dt="2026-05-20T12:30:12.056" v="847" actId="553"/>
          <ac:cxnSpMkLst>
            <pc:docMk/>
            <pc:sldMk cId="3506389128" sldId="275"/>
            <ac:cxnSpMk id="17" creationId="{88C1F46E-978D-0DB6-479D-3872C2A9B740}"/>
          </ac:cxnSpMkLst>
        </pc:cxnChg>
        <pc:cxnChg chg="add mod">
          <ac:chgData name="Filippo Acconcia" userId="844af49c-a8a0-47ac-a7dd-14a44b60cd18" providerId="ADAL" clId="{81C98CD3-F8C9-493F-9D27-81F2802A1CE0}" dt="2026-05-20T12:30:12.056" v="847" actId="553"/>
          <ac:cxnSpMkLst>
            <pc:docMk/>
            <pc:sldMk cId="3506389128" sldId="275"/>
            <ac:cxnSpMk id="19" creationId="{576B84B6-E594-1E40-1CFE-4143308DDD2F}"/>
          </ac:cxnSpMkLst>
        </pc:cxnChg>
        <pc:cxnChg chg="add mod">
          <ac:chgData name="Filippo Acconcia" userId="844af49c-a8a0-47ac-a7dd-14a44b60cd18" providerId="ADAL" clId="{81C98CD3-F8C9-493F-9D27-81F2802A1CE0}" dt="2026-05-20T12:30:12.056" v="847" actId="553"/>
          <ac:cxnSpMkLst>
            <pc:docMk/>
            <pc:sldMk cId="3506389128" sldId="275"/>
            <ac:cxnSpMk id="21" creationId="{FEC30472-64CC-809F-CA1F-03738715B735}"/>
          </ac:cxnSpMkLst>
        </pc:cxnChg>
        <pc:cxnChg chg="add mod">
          <ac:chgData name="Filippo Acconcia" userId="844af49c-a8a0-47ac-a7dd-14a44b60cd18" providerId="ADAL" clId="{81C98CD3-F8C9-493F-9D27-81F2802A1CE0}" dt="2026-05-20T12:30:12.056" v="847" actId="553"/>
          <ac:cxnSpMkLst>
            <pc:docMk/>
            <pc:sldMk cId="3506389128" sldId="275"/>
            <ac:cxnSpMk id="22" creationId="{70328984-3A18-C6B3-581F-DCFA2DB17214}"/>
          </ac:cxnSpMkLst>
        </pc:cxnChg>
      </pc:sldChg>
      <pc:sldChg chg="addSp delSp modSp mod">
        <pc:chgData name="Filippo Acconcia" userId="844af49c-a8a0-47ac-a7dd-14a44b60cd18" providerId="ADAL" clId="{81C98CD3-F8C9-493F-9D27-81F2802A1CE0}" dt="2026-05-20T15:42:49.350" v="2620" actId="1076"/>
        <pc:sldMkLst>
          <pc:docMk/>
          <pc:sldMk cId="3861505534" sldId="276"/>
        </pc:sldMkLst>
        <pc:spChg chg="mod">
          <ac:chgData name="Filippo Acconcia" userId="844af49c-a8a0-47ac-a7dd-14a44b60cd18" providerId="ADAL" clId="{81C98CD3-F8C9-493F-9D27-81F2802A1CE0}" dt="2026-05-20T13:14:53.053" v="1182" actId="20577"/>
          <ac:spMkLst>
            <pc:docMk/>
            <pc:sldMk cId="3861505534" sldId="276"/>
            <ac:spMk id="2" creationId="{0EAA68A0-39BA-57E1-FCF5-47B94160D4B9}"/>
          </ac:spMkLst>
        </pc:spChg>
        <pc:spChg chg="add mod">
          <ac:chgData name="Filippo Acconcia" userId="844af49c-a8a0-47ac-a7dd-14a44b60cd18" providerId="ADAL" clId="{81C98CD3-F8C9-493F-9D27-81F2802A1CE0}" dt="2026-05-20T15:34:19.370" v="2521"/>
          <ac:spMkLst>
            <pc:docMk/>
            <pc:sldMk cId="3861505534" sldId="276"/>
            <ac:spMk id="7" creationId="{15B6BEE1-E6E1-5158-25B4-A1286FA42B97}"/>
          </ac:spMkLst>
        </pc:spChg>
        <pc:spChg chg="del mod">
          <ac:chgData name="Filippo Acconcia" userId="844af49c-a8a0-47ac-a7dd-14a44b60cd18" providerId="ADAL" clId="{81C98CD3-F8C9-493F-9D27-81F2802A1CE0}" dt="2026-05-20T13:14:55.734" v="1183" actId="478"/>
          <ac:spMkLst>
            <pc:docMk/>
            <pc:sldMk cId="3861505534" sldId="276"/>
            <ac:spMk id="8" creationId="{4B69AC9A-C131-CF78-69CB-FBB0DAEA23CD}"/>
          </ac:spMkLst>
        </pc:spChg>
        <pc:spChg chg="del mod">
          <ac:chgData name="Filippo Acconcia" userId="844af49c-a8a0-47ac-a7dd-14a44b60cd18" providerId="ADAL" clId="{81C98CD3-F8C9-493F-9D27-81F2802A1CE0}" dt="2026-05-20T13:14:55.734" v="1183" actId="478"/>
          <ac:spMkLst>
            <pc:docMk/>
            <pc:sldMk cId="3861505534" sldId="276"/>
            <ac:spMk id="9" creationId="{88E70D4D-93AE-F765-4D4F-56D2DC8E28BE}"/>
          </ac:spMkLst>
        </pc:spChg>
        <pc:spChg chg="del mod">
          <ac:chgData name="Filippo Acconcia" userId="844af49c-a8a0-47ac-a7dd-14a44b60cd18" providerId="ADAL" clId="{81C98CD3-F8C9-493F-9D27-81F2802A1CE0}" dt="2026-05-20T13:14:55.734" v="1183" actId="478"/>
          <ac:spMkLst>
            <pc:docMk/>
            <pc:sldMk cId="3861505534" sldId="276"/>
            <ac:spMk id="10" creationId="{259C6438-89B8-4576-6895-5387A633677A}"/>
          </ac:spMkLst>
        </pc:spChg>
        <pc:spChg chg="add mod">
          <ac:chgData name="Filippo Acconcia" userId="844af49c-a8a0-47ac-a7dd-14a44b60cd18" providerId="ADAL" clId="{81C98CD3-F8C9-493F-9D27-81F2802A1CE0}" dt="2026-05-20T15:34:19.370" v="2521"/>
          <ac:spMkLst>
            <pc:docMk/>
            <pc:sldMk cId="3861505534" sldId="276"/>
            <ac:spMk id="10" creationId="{A1A81E86-7C5A-DA08-2F00-796C6CA353FE}"/>
          </ac:spMkLst>
        </pc:spChg>
        <pc:spChg chg="del mod">
          <ac:chgData name="Filippo Acconcia" userId="844af49c-a8a0-47ac-a7dd-14a44b60cd18" providerId="ADAL" clId="{81C98CD3-F8C9-493F-9D27-81F2802A1CE0}" dt="2026-05-20T13:14:58.973" v="1184" actId="478"/>
          <ac:spMkLst>
            <pc:docMk/>
            <pc:sldMk cId="3861505534" sldId="276"/>
            <ac:spMk id="11" creationId="{608C61DF-81B4-FEBC-4238-F787F6D75031}"/>
          </ac:spMkLst>
        </pc:spChg>
        <pc:spChg chg="del mod">
          <ac:chgData name="Filippo Acconcia" userId="844af49c-a8a0-47ac-a7dd-14a44b60cd18" providerId="ADAL" clId="{81C98CD3-F8C9-493F-9D27-81F2802A1CE0}" dt="2026-05-20T13:14:58.973" v="1184" actId="478"/>
          <ac:spMkLst>
            <pc:docMk/>
            <pc:sldMk cId="3861505534" sldId="276"/>
            <ac:spMk id="13" creationId="{6EEC1D97-064E-E862-D4F6-99B74E3C5697}"/>
          </ac:spMkLst>
        </pc:spChg>
        <pc:spChg chg="add mod">
          <ac:chgData name="Filippo Acconcia" userId="844af49c-a8a0-47ac-a7dd-14a44b60cd18" providerId="ADAL" clId="{81C98CD3-F8C9-493F-9D27-81F2802A1CE0}" dt="2026-05-20T15:34:19.370" v="2521"/>
          <ac:spMkLst>
            <pc:docMk/>
            <pc:sldMk cId="3861505534" sldId="276"/>
            <ac:spMk id="13" creationId="{D0872C98-E4AD-B3B8-4E5B-0799E1AE70C5}"/>
          </ac:spMkLst>
        </pc:spChg>
        <pc:spChg chg="add mod">
          <ac:chgData name="Filippo Acconcia" userId="844af49c-a8a0-47ac-a7dd-14a44b60cd18" providerId="ADAL" clId="{81C98CD3-F8C9-493F-9D27-81F2802A1CE0}" dt="2026-05-20T15:34:19.370" v="2521"/>
          <ac:spMkLst>
            <pc:docMk/>
            <pc:sldMk cId="3861505534" sldId="276"/>
            <ac:spMk id="14" creationId="{15D3EE8E-D398-8B46-5358-3E4887C1C9B7}"/>
          </ac:spMkLst>
        </pc:spChg>
        <pc:spChg chg="mod">
          <ac:chgData name="Filippo Acconcia" userId="844af49c-a8a0-47ac-a7dd-14a44b60cd18" providerId="ADAL" clId="{81C98CD3-F8C9-493F-9D27-81F2802A1CE0}" dt="2026-05-20T13:19:39.018" v="1312" actId="1038"/>
          <ac:spMkLst>
            <pc:docMk/>
            <pc:sldMk cId="3861505534" sldId="276"/>
            <ac:spMk id="16" creationId="{D178098F-DF06-8B97-179B-BFEB219873F5}"/>
          </ac:spMkLst>
        </pc:spChg>
        <pc:spChg chg="mod topLvl">
          <ac:chgData name="Filippo Acconcia" userId="844af49c-a8a0-47ac-a7dd-14a44b60cd18" providerId="ADAL" clId="{81C98CD3-F8C9-493F-9D27-81F2802A1CE0}" dt="2026-05-20T15:34:25.874" v="2527" actId="165"/>
          <ac:spMkLst>
            <pc:docMk/>
            <pc:sldMk cId="3861505534" sldId="276"/>
            <ac:spMk id="21" creationId="{948216B5-5E5F-C79F-9414-C95C0A3F57B0}"/>
          </ac:spMkLst>
        </pc:spChg>
        <pc:spChg chg="mod topLvl">
          <ac:chgData name="Filippo Acconcia" userId="844af49c-a8a0-47ac-a7dd-14a44b60cd18" providerId="ADAL" clId="{81C98CD3-F8C9-493F-9D27-81F2802A1CE0}" dt="2026-05-20T15:34:25.874" v="2527" actId="165"/>
          <ac:spMkLst>
            <pc:docMk/>
            <pc:sldMk cId="3861505534" sldId="276"/>
            <ac:spMk id="22" creationId="{24EB67C7-1953-25B7-7E0E-5202D76C5AB0}"/>
          </ac:spMkLst>
        </pc:spChg>
        <pc:spChg chg="mod topLvl">
          <ac:chgData name="Filippo Acconcia" userId="844af49c-a8a0-47ac-a7dd-14a44b60cd18" providerId="ADAL" clId="{81C98CD3-F8C9-493F-9D27-81F2802A1CE0}" dt="2026-05-20T15:34:25.874" v="2527" actId="165"/>
          <ac:spMkLst>
            <pc:docMk/>
            <pc:sldMk cId="3861505534" sldId="276"/>
            <ac:spMk id="26" creationId="{DE35E5B4-CFF3-10A9-F295-85CD466B91CB}"/>
          </ac:spMkLst>
        </pc:spChg>
        <pc:spChg chg="mod topLvl">
          <ac:chgData name="Filippo Acconcia" userId="844af49c-a8a0-47ac-a7dd-14a44b60cd18" providerId="ADAL" clId="{81C98CD3-F8C9-493F-9D27-81F2802A1CE0}" dt="2026-05-20T15:34:25.874" v="2527" actId="165"/>
          <ac:spMkLst>
            <pc:docMk/>
            <pc:sldMk cId="3861505534" sldId="276"/>
            <ac:spMk id="27" creationId="{9FDF551E-18AA-4DBB-C41A-82600CC0603C}"/>
          </ac:spMkLst>
        </pc:spChg>
        <pc:spChg chg="mod topLvl">
          <ac:chgData name="Filippo Acconcia" userId="844af49c-a8a0-47ac-a7dd-14a44b60cd18" providerId="ADAL" clId="{81C98CD3-F8C9-493F-9D27-81F2802A1CE0}" dt="2026-05-20T15:34:25.874" v="2527" actId="165"/>
          <ac:spMkLst>
            <pc:docMk/>
            <pc:sldMk cId="3861505534" sldId="276"/>
            <ac:spMk id="28" creationId="{05ED2271-AABC-A704-F1E9-7473E7904653}"/>
          </ac:spMkLst>
        </pc:spChg>
        <pc:spChg chg="mod topLvl">
          <ac:chgData name="Filippo Acconcia" userId="844af49c-a8a0-47ac-a7dd-14a44b60cd18" providerId="ADAL" clId="{81C98CD3-F8C9-493F-9D27-81F2802A1CE0}" dt="2026-05-20T15:34:25.874" v="2527" actId="165"/>
          <ac:spMkLst>
            <pc:docMk/>
            <pc:sldMk cId="3861505534" sldId="276"/>
            <ac:spMk id="29" creationId="{7EBF706E-D8FA-A669-3D7B-A7269CDC7CD8}"/>
          </ac:spMkLst>
        </pc:spChg>
        <pc:spChg chg="mod">
          <ac:chgData name="Filippo Acconcia" userId="844af49c-a8a0-47ac-a7dd-14a44b60cd18" providerId="ADAL" clId="{81C98CD3-F8C9-493F-9D27-81F2802A1CE0}" dt="2026-05-20T15:40:53.711" v="2604" actId="1035"/>
          <ac:spMkLst>
            <pc:docMk/>
            <pc:sldMk cId="3861505534" sldId="276"/>
            <ac:spMk id="32" creationId="{1DA6B576-FFF6-3AF9-2CC9-55CC932E1E78}"/>
          </ac:spMkLst>
        </pc:spChg>
        <pc:spChg chg="add mod">
          <ac:chgData name="Filippo Acconcia" userId="844af49c-a8a0-47ac-a7dd-14a44b60cd18" providerId="ADAL" clId="{81C98CD3-F8C9-493F-9D27-81F2802A1CE0}" dt="2026-05-20T15:34:19.370" v="2521"/>
          <ac:spMkLst>
            <pc:docMk/>
            <pc:sldMk cId="3861505534" sldId="276"/>
            <ac:spMk id="36" creationId="{E69D1E69-19B7-7EC3-A228-243A154BCECC}"/>
          </ac:spMkLst>
        </pc:spChg>
        <pc:spChg chg="add del mod">
          <ac:chgData name="Filippo Acconcia" userId="844af49c-a8a0-47ac-a7dd-14a44b60cd18" providerId="ADAL" clId="{81C98CD3-F8C9-493F-9D27-81F2802A1CE0}" dt="2026-05-20T13:26:41.448" v="1384" actId="21"/>
          <ac:spMkLst>
            <pc:docMk/>
            <pc:sldMk cId="3861505534" sldId="276"/>
            <ac:spMk id="38" creationId="{154C4E41-C5E2-90E3-3A26-6FA9CC74EAB6}"/>
          </ac:spMkLst>
        </pc:spChg>
        <pc:spChg chg="mod">
          <ac:chgData name="Filippo Acconcia" userId="844af49c-a8a0-47ac-a7dd-14a44b60cd18" providerId="ADAL" clId="{81C98CD3-F8C9-493F-9D27-81F2802A1CE0}" dt="2026-05-20T13:19:28.960" v="1294" actId="1038"/>
          <ac:spMkLst>
            <pc:docMk/>
            <pc:sldMk cId="3861505534" sldId="276"/>
            <ac:spMk id="39" creationId="{0216A65E-A34C-72FF-9C00-3331E4384E30}"/>
          </ac:spMkLst>
        </pc:spChg>
        <pc:spChg chg="mod">
          <ac:chgData name="Filippo Acconcia" userId="844af49c-a8a0-47ac-a7dd-14a44b60cd18" providerId="ADAL" clId="{81C98CD3-F8C9-493F-9D27-81F2802A1CE0}" dt="2026-05-20T13:15:28.130" v="1196" actId="20577"/>
          <ac:spMkLst>
            <pc:docMk/>
            <pc:sldMk cId="3861505534" sldId="276"/>
            <ac:spMk id="40" creationId="{1921A327-28C2-0B14-D276-1D48C40A8FB6}"/>
          </ac:spMkLst>
        </pc:spChg>
        <pc:spChg chg="add del mod">
          <ac:chgData name="Filippo Acconcia" userId="844af49c-a8a0-47ac-a7dd-14a44b60cd18" providerId="ADAL" clId="{81C98CD3-F8C9-493F-9D27-81F2802A1CE0}" dt="2026-05-20T13:26:41.448" v="1384" actId="21"/>
          <ac:spMkLst>
            <pc:docMk/>
            <pc:sldMk cId="3861505534" sldId="276"/>
            <ac:spMk id="41" creationId="{E8E906BE-EFEA-71BC-1BA7-C4B2053EF071}"/>
          </ac:spMkLst>
        </pc:spChg>
        <pc:spChg chg="add del mod">
          <ac:chgData name="Filippo Acconcia" userId="844af49c-a8a0-47ac-a7dd-14a44b60cd18" providerId="ADAL" clId="{81C98CD3-F8C9-493F-9D27-81F2802A1CE0}" dt="2026-05-20T13:26:41.448" v="1384" actId="21"/>
          <ac:spMkLst>
            <pc:docMk/>
            <pc:sldMk cId="3861505534" sldId="276"/>
            <ac:spMk id="42" creationId="{5C23D7BE-5B53-EC4D-FFDB-6575AEED709A}"/>
          </ac:spMkLst>
        </pc:spChg>
        <pc:spChg chg="add mod">
          <ac:chgData name="Filippo Acconcia" userId="844af49c-a8a0-47ac-a7dd-14a44b60cd18" providerId="ADAL" clId="{81C98CD3-F8C9-493F-9D27-81F2802A1CE0}" dt="2026-05-20T15:34:19.370" v="2521"/>
          <ac:spMkLst>
            <pc:docMk/>
            <pc:sldMk cId="3861505534" sldId="276"/>
            <ac:spMk id="42" creationId="{690B8895-0BAE-620C-92EE-5C418687CD07}"/>
          </ac:spMkLst>
        </pc:spChg>
        <pc:spChg chg="add del mod">
          <ac:chgData name="Filippo Acconcia" userId="844af49c-a8a0-47ac-a7dd-14a44b60cd18" providerId="ADAL" clId="{81C98CD3-F8C9-493F-9D27-81F2802A1CE0}" dt="2026-05-20T13:26:41.448" v="1384" actId="21"/>
          <ac:spMkLst>
            <pc:docMk/>
            <pc:sldMk cId="3861505534" sldId="276"/>
            <ac:spMk id="43" creationId="{E5729E8F-E8F1-E166-1CC2-472B46771AC2}"/>
          </ac:spMkLst>
        </pc:spChg>
        <pc:spChg chg="mod">
          <ac:chgData name="Filippo Acconcia" userId="844af49c-a8a0-47ac-a7dd-14a44b60cd18" providerId="ADAL" clId="{81C98CD3-F8C9-493F-9D27-81F2802A1CE0}" dt="2026-05-20T13:19:20.763" v="1282" actId="1038"/>
          <ac:spMkLst>
            <pc:docMk/>
            <pc:sldMk cId="3861505534" sldId="276"/>
            <ac:spMk id="44" creationId="{562E4E91-AE24-B2FB-E975-F172DD7825DC}"/>
          </ac:spMkLst>
        </pc:spChg>
        <pc:spChg chg="mod">
          <ac:chgData name="Filippo Acconcia" userId="844af49c-a8a0-47ac-a7dd-14a44b60cd18" providerId="ADAL" clId="{81C98CD3-F8C9-493F-9D27-81F2802A1CE0}" dt="2026-05-20T13:19:01.988" v="1235" actId="1037"/>
          <ac:spMkLst>
            <pc:docMk/>
            <pc:sldMk cId="3861505534" sldId="276"/>
            <ac:spMk id="45" creationId="{704D7204-C5F1-3D4D-30E1-92BE8048D2CB}"/>
          </ac:spMkLst>
        </pc:spChg>
        <pc:spChg chg="del">
          <ac:chgData name="Filippo Acconcia" userId="844af49c-a8a0-47ac-a7dd-14a44b60cd18" providerId="ADAL" clId="{81C98CD3-F8C9-493F-9D27-81F2802A1CE0}" dt="2026-05-20T13:15:33.225" v="1197" actId="478"/>
          <ac:spMkLst>
            <pc:docMk/>
            <pc:sldMk cId="3861505534" sldId="276"/>
            <ac:spMk id="47" creationId="{0B4940B3-A116-F3BE-AB91-37928BB6779D}"/>
          </ac:spMkLst>
        </pc:spChg>
        <pc:spChg chg="mod topLvl">
          <ac:chgData name="Filippo Acconcia" userId="844af49c-a8a0-47ac-a7dd-14a44b60cd18" providerId="ADAL" clId="{81C98CD3-F8C9-493F-9D27-81F2802A1CE0}" dt="2026-05-20T13:17:09.006" v="1199" actId="165"/>
          <ac:spMkLst>
            <pc:docMk/>
            <pc:sldMk cId="3861505534" sldId="276"/>
            <ac:spMk id="51" creationId="{5C0DB7C6-21DC-DBD3-3683-0690DA7D742A}"/>
          </ac:spMkLst>
        </pc:spChg>
        <pc:spChg chg="del mod topLvl">
          <ac:chgData name="Filippo Acconcia" userId="844af49c-a8a0-47ac-a7dd-14a44b60cd18" providerId="ADAL" clId="{81C98CD3-F8C9-493F-9D27-81F2802A1CE0}" dt="2026-05-20T13:26:41.448" v="1384" actId="21"/>
          <ac:spMkLst>
            <pc:docMk/>
            <pc:sldMk cId="3861505534" sldId="276"/>
            <ac:spMk id="52" creationId="{F1C75BB1-7CA7-3D36-7913-21EF48E8D691}"/>
          </ac:spMkLst>
        </pc:spChg>
        <pc:spChg chg="del mod">
          <ac:chgData name="Filippo Acconcia" userId="844af49c-a8a0-47ac-a7dd-14a44b60cd18" providerId="ADAL" clId="{81C98CD3-F8C9-493F-9D27-81F2802A1CE0}" dt="2026-05-20T13:14:55.734" v="1183" actId="478"/>
          <ac:spMkLst>
            <pc:docMk/>
            <pc:sldMk cId="3861505534" sldId="276"/>
            <ac:spMk id="59" creationId="{B193279D-F964-B892-492D-C9BE0C4F885C}"/>
          </ac:spMkLst>
        </pc:spChg>
        <pc:spChg chg="del mod">
          <ac:chgData name="Filippo Acconcia" userId="844af49c-a8a0-47ac-a7dd-14a44b60cd18" providerId="ADAL" clId="{81C98CD3-F8C9-493F-9D27-81F2802A1CE0}" dt="2026-05-20T13:14:55.734" v="1183" actId="478"/>
          <ac:spMkLst>
            <pc:docMk/>
            <pc:sldMk cId="3861505534" sldId="276"/>
            <ac:spMk id="60" creationId="{7A4E7457-40D3-C0E6-5575-20E39AB8F999}"/>
          </ac:spMkLst>
        </pc:spChg>
        <pc:spChg chg="del mod">
          <ac:chgData name="Filippo Acconcia" userId="844af49c-a8a0-47ac-a7dd-14a44b60cd18" providerId="ADAL" clId="{81C98CD3-F8C9-493F-9D27-81F2802A1CE0}" dt="2026-05-20T13:14:55.734" v="1183" actId="478"/>
          <ac:spMkLst>
            <pc:docMk/>
            <pc:sldMk cId="3861505534" sldId="276"/>
            <ac:spMk id="61" creationId="{E9107558-AFD2-B11F-D490-C045046500AD}"/>
          </ac:spMkLst>
        </pc:spChg>
        <pc:spChg chg="del mod">
          <ac:chgData name="Filippo Acconcia" userId="844af49c-a8a0-47ac-a7dd-14a44b60cd18" providerId="ADAL" clId="{81C98CD3-F8C9-493F-9D27-81F2802A1CE0}" dt="2026-05-20T13:14:55.734" v="1183" actId="478"/>
          <ac:spMkLst>
            <pc:docMk/>
            <pc:sldMk cId="3861505534" sldId="276"/>
            <ac:spMk id="65" creationId="{A56C8E1F-CED0-0764-60CA-3E537CC129AE}"/>
          </ac:spMkLst>
        </pc:spChg>
        <pc:spChg chg="del mod">
          <ac:chgData name="Filippo Acconcia" userId="844af49c-a8a0-47ac-a7dd-14a44b60cd18" providerId="ADAL" clId="{81C98CD3-F8C9-493F-9D27-81F2802A1CE0}" dt="2026-05-20T13:14:55.734" v="1183" actId="478"/>
          <ac:spMkLst>
            <pc:docMk/>
            <pc:sldMk cId="3861505534" sldId="276"/>
            <ac:spMk id="66" creationId="{4FEC9EF4-0ED9-54EB-ED7C-A12453EB2B76}"/>
          </ac:spMkLst>
        </pc:spChg>
        <pc:spChg chg="mod topLvl">
          <ac:chgData name="Filippo Acconcia" userId="844af49c-a8a0-47ac-a7dd-14a44b60cd18" providerId="ADAL" clId="{81C98CD3-F8C9-493F-9D27-81F2802A1CE0}" dt="2026-05-20T13:26:28.683" v="1383" actId="1038"/>
          <ac:spMkLst>
            <pc:docMk/>
            <pc:sldMk cId="3861505534" sldId="276"/>
            <ac:spMk id="68" creationId="{871DE319-602D-9C2A-741A-E8E4AA68A659}"/>
          </ac:spMkLst>
        </pc:spChg>
        <pc:spChg chg="mod topLvl">
          <ac:chgData name="Filippo Acconcia" userId="844af49c-a8a0-47ac-a7dd-14a44b60cd18" providerId="ADAL" clId="{81C98CD3-F8C9-493F-9D27-81F2802A1CE0}" dt="2026-05-20T13:26:28.683" v="1383" actId="1038"/>
          <ac:spMkLst>
            <pc:docMk/>
            <pc:sldMk cId="3861505534" sldId="276"/>
            <ac:spMk id="69" creationId="{6A0C6908-249C-DDD8-039F-65FF3CB96DCC}"/>
          </ac:spMkLst>
        </pc:spChg>
        <pc:spChg chg="del mod topLvl">
          <ac:chgData name="Filippo Acconcia" userId="844af49c-a8a0-47ac-a7dd-14a44b60cd18" providerId="ADAL" clId="{81C98CD3-F8C9-493F-9D27-81F2802A1CE0}" dt="2026-05-20T13:26:41.448" v="1384" actId="21"/>
          <ac:spMkLst>
            <pc:docMk/>
            <pc:sldMk cId="3861505534" sldId="276"/>
            <ac:spMk id="70" creationId="{B43E60B5-0E32-4E2B-DB8B-E531513CBA3B}"/>
          </ac:spMkLst>
        </pc:spChg>
        <pc:spChg chg="del mod topLvl">
          <ac:chgData name="Filippo Acconcia" userId="844af49c-a8a0-47ac-a7dd-14a44b60cd18" providerId="ADAL" clId="{81C98CD3-F8C9-493F-9D27-81F2802A1CE0}" dt="2026-05-20T13:26:41.448" v="1384" actId="21"/>
          <ac:spMkLst>
            <pc:docMk/>
            <pc:sldMk cId="3861505534" sldId="276"/>
            <ac:spMk id="71" creationId="{BEF8D58D-5FF0-3D6B-22CE-5795F6560236}"/>
          </ac:spMkLst>
        </pc:spChg>
        <pc:spChg chg="add del mod">
          <ac:chgData name="Filippo Acconcia" userId="844af49c-a8a0-47ac-a7dd-14a44b60cd18" providerId="ADAL" clId="{81C98CD3-F8C9-493F-9D27-81F2802A1CE0}" dt="2026-05-20T13:26:41.448" v="1384" actId="21"/>
          <ac:spMkLst>
            <pc:docMk/>
            <pc:sldMk cId="3861505534" sldId="276"/>
            <ac:spMk id="73" creationId="{6CC8FB68-5BD0-1920-E60C-03FF4778EC34}"/>
          </ac:spMkLst>
        </pc:spChg>
        <pc:spChg chg="add del mod">
          <ac:chgData name="Filippo Acconcia" userId="844af49c-a8a0-47ac-a7dd-14a44b60cd18" providerId="ADAL" clId="{81C98CD3-F8C9-493F-9D27-81F2802A1CE0}" dt="2026-05-20T13:26:41.448" v="1384" actId="21"/>
          <ac:spMkLst>
            <pc:docMk/>
            <pc:sldMk cId="3861505534" sldId="276"/>
            <ac:spMk id="74" creationId="{71A179AD-CDEC-BFA6-99F9-1979C947D73F}"/>
          </ac:spMkLst>
        </pc:spChg>
        <pc:spChg chg="mod">
          <ac:chgData name="Filippo Acconcia" userId="844af49c-a8a0-47ac-a7dd-14a44b60cd18" providerId="ADAL" clId="{81C98CD3-F8C9-493F-9D27-81F2802A1CE0}" dt="2026-05-20T13:26:28.683" v="1383" actId="1038"/>
          <ac:spMkLst>
            <pc:docMk/>
            <pc:sldMk cId="3861505534" sldId="276"/>
            <ac:spMk id="78" creationId="{862BD2D8-68D4-3781-814E-FF2CE2A0CC73}"/>
          </ac:spMkLst>
        </pc:spChg>
        <pc:spChg chg="mod">
          <ac:chgData name="Filippo Acconcia" userId="844af49c-a8a0-47ac-a7dd-14a44b60cd18" providerId="ADAL" clId="{81C98CD3-F8C9-493F-9D27-81F2802A1CE0}" dt="2026-05-20T13:26:28.683" v="1383" actId="1038"/>
          <ac:spMkLst>
            <pc:docMk/>
            <pc:sldMk cId="3861505534" sldId="276"/>
            <ac:spMk id="79" creationId="{EA285FAF-FF21-B557-76D1-EE279CF04927}"/>
          </ac:spMkLst>
        </pc:spChg>
        <pc:spChg chg="mod">
          <ac:chgData name="Filippo Acconcia" userId="844af49c-a8a0-47ac-a7dd-14a44b60cd18" providerId="ADAL" clId="{81C98CD3-F8C9-493F-9D27-81F2802A1CE0}" dt="2026-05-20T13:26:28.683" v="1383" actId="1038"/>
          <ac:spMkLst>
            <pc:docMk/>
            <pc:sldMk cId="3861505534" sldId="276"/>
            <ac:spMk id="80" creationId="{C1F8F9C4-13DF-AE87-21E6-1865680FF1E7}"/>
          </ac:spMkLst>
        </pc:spChg>
        <pc:spChg chg="add del mod">
          <ac:chgData name="Filippo Acconcia" userId="844af49c-a8a0-47ac-a7dd-14a44b60cd18" providerId="ADAL" clId="{81C98CD3-F8C9-493F-9D27-81F2802A1CE0}" dt="2026-05-20T13:26:41.448" v="1384" actId="21"/>
          <ac:spMkLst>
            <pc:docMk/>
            <pc:sldMk cId="3861505534" sldId="276"/>
            <ac:spMk id="83" creationId="{3B2BA86C-0231-B4B8-60AD-942E26E46601}"/>
          </ac:spMkLst>
        </pc:spChg>
        <pc:spChg chg="mod">
          <ac:chgData name="Filippo Acconcia" userId="844af49c-a8a0-47ac-a7dd-14a44b60cd18" providerId="ADAL" clId="{81C98CD3-F8C9-493F-9D27-81F2802A1CE0}" dt="2026-05-20T13:26:28.683" v="1383" actId="1038"/>
          <ac:spMkLst>
            <pc:docMk/>
            <pc:sldMk cId="3861505534" sldId="276"/>
            <ac:spMk id="88" creationId="{5713068F-5E42-0A6B-A9E5-F8C2D0AE4C32}"/>
          </ac:spMkLst>
        </pc:spChg>
        <pc:spChg chg="mod">
          <ac:chgData name="Filippo Acconcia" userId="844af49c-a8a0-47ac-a7dd-14a44b60cd18" providerId="ADAL" clId="{81C98CD3-F8C9-493F-9D27-81F2802A1CE0}" dt="2026-05-20T13:26:28.683" v="1383" actId="1038"/>
          <ac:spMkLst>
            <pc:docMk/>
            <pc:sldMk cId="3861505534" sldId="276"/>
            <ac:spMk id="89" creationId="{9C8FC45F-F94E-5BF4-D4A9-24C07155C44C}"/>
          </ac:spMkLst>
        </pc:spChg>
        <pc:spChg chg="mod">
          <ac:chgData name="Filippo Acconcia" userId="844af49c-a8a0-47ac-a7dd-14a44b60cd18" providerId="ADAL" clId="{81C98CD3-F8C9-493F-9D27-81F2802A1CE0}" dt="2026-05-20T13:26:28.683" v="1383" actId="1038"/>
          <ac:spMkLst>
            <pc:docMk/>
            <pc:sldMk cId="3861505534" sldId="276"/>
            <ac:spMk id="90" creationId="{728725A9-7F0C-5CB8-3C85-634AD9D236F7}"/>
          </ac:spMkLst>
        </pc:spChg>
        <pc:grpChg chg="del">
          <ac:chgData name="Filippo Acconcia" userId="844af49c-a8a0-47ac-a7dd-14a44b60cd18" providerId="ADAL" clId="{81C98CD3-F8C9-493F-9D27-81F2802A1CE0}" dt="2026-05-20T15:34:25.874" v="2527" actId="165"/>
          <ac:grpSpMkLst>
            <pc:docMk/>
            <pc:sldMk cId="3861505534" sldId="276"/>
            <ac:grpSpMk id="18" creationId="{546AE881-2D7A-4DE1-7C17-D1444847B7DB}"/>
          </ac:grpSpMkLst>
        </pc:grpChg>
        <pc:grpChg chg="del">
          <ac:chgData name="Filippo Acconcia" userId="844af49c-a8a0-47ac-a7dd-14a44b60cd18" providerId="ADAL" clId="{81C98CD3-F8C9-493F-9D27-81F2802A1CE0}" dt="2026-05-20T13:17:09.006" v="1199" actId="165"/>
          <ac:grpSpMkLst>
            <pc:docMk/>
            <pc:sldMk cId="3861505534" sldId="276"/>
            <ac:grpSpMk id="48" creationId="{51C605C7-3474-D5F7-7A8A-45A8F6EB3CAC}"/>
          </ac:grpSpMkLst>
        </pc:grpChg>
        <pc:picChg chg="del mod ord">
          <ac:chgData name="Filippo Acconcia" userId="844af49c-a8a0-47ac-a7dd-14a44b60cd18" providerId="ADAL" clId="{81C98CD3-F8C9-493F-9D27-81F2802A1CE0}" dt="2026-05-20T15:42:40.088" v="2617" actId="478"/>
          <ac:picMkLst>
            <pc:docMk/>
            <pc:sldMk cId="3861505534" sldId="276"/>
            <ac:picMk id="3" creationId="{698F111A-A3F9-742B-527B-CEF9C2D6CC2E}"/>
          </ac:picMkLst>
        </pc:picChg>
        <pc:picChg chg="del mod">
          <ac:chgData name="Filippo Acconcia" userId="844af49c-a8a0-47ac-a7dd-14a44b60cd18" providerId="ADAL" clId="{81C98CD3-F8C9-493F-9D27-81F2802A1CE0}" dt="2026-05-20T13:25:53.876" v="1354" actId="478"/>
          <ac:picMkLst>
            <pc:docMk/>
            <pc:sldMk cId="3861505534" sldId="276"/>
            <ac:picMk id="3" creationId="{7425766F-36DE-825D-1BE5-3A77F300D847}"/>
          </ac:picMkLst>
        </pc:picChg>
        <pc:picChg chg="del mod">
          <ac:chgData name="Filippo Acconcia" userId="844af49c-a8a0-47ac-a7dd-14a44b60cd18" providerId="ADAL" clId="{81C98CD3-F8C9-493F-9D27-81F2802A1CE0}" dt="2026-05-20T15:40:29.520" v="2570" actId="478"/>
          <ac:picMkLst>
            <pc:docMk/>
            <pc:sldMk cId="3861505534" sldId="276"/>
            <ac:picMk id="4" creationId="{B826F627-833F-8DD3-9B0D-0443A33E3215}"/>
          </ac:picMkLst>
        </pc:picChg>
        <pc:picChg chg="del mod">
          <ac:chgData name="Filippo Acconcia" userId="844af49c-a8a0-47ac-a7dd-14a44b60cd18" providerId="ADAL" clId="{81C98CD3-F8C9-493F-9D27-81F2802A1CE0}" dt="2026-05-20T15:40:29.520" v="2570" actId="478"/>
          <ac:picMkLst>
            <pc:docMk/>
            <pc:sldMk cId="3861505534" sldId="276"/>
            <ac:picMk id="5" creationId="{7E3A0164-AD2C-0C08-AAB6-3B0449C11690}"/>
          </ac:picMkLst>
        </pc:picChg>
        <pc:picChg chg="del mod">
          <ac:chgData name="Filippo Acconcia" userId="844af49c-a8a0-47ac-a7dd-14a44b60cd18" providerId="ADAL" clId="{81C98CD3-F8C9-493F-9D27-81F2802A1CE0}" dt="2026-05-20T13:21:48.856" v="1323" actId="478"/>
          <ac:picMkLst>
            <pc:docMk/>
            <pc:sldMk cId="3861505534" sldId="276"/>
            <ac:picMk id="6" creationId="{A8ED6433-5DF2-AB82-4752-BC398D9E36B5}"/>
          </ac:picMkLst>
        </pc:picChg>
        <pc:picChg chg="del mod">
          <ac:chgData name="Filippo Acconcia" userId="844af49c-a8a0-47ac-a7dd-14a44b60cd18" providerId="ADAL" clId="{81C98CD3-F8C9-493F-9D27-81F2802A1CE0}" dt="2026-05-20T13:21:48.856" v="1323" actId="478"/>
          <ac:picMkLst>
            <pc:docMk/>
            <pc:sldMk cId="3861505534" sldId="276"/>
            <ac:picMk id="7" creationId="{955461C3-4D90-E896-6C95-9DD562EC31BC}"/>
          </ac:picMkLst>
        </pc:picChg>
        <pc:picChg chg="del mod topLvl">
          <ac:chgData name="Filippo Acconcia" userId="844af49c-a8a0-47ac-a7dd-14a44b60cd18" providerId="ADAL" clId="{81C98CD3-F8C9-493F-9D27-81F2802A1CE0}" dt="2026-05-20T15:37:45.391" v="2553" actId="478"/>
          <ac:picMkLst>
            <pc:docMk/>
            <pc:sldMk cId="3861505534" sldId="276"/>
            <ac:picMk id="19" creationId="{37783888-F250-0E3D-73CB-8FC2E0B5D167}"/>
          </ac:picMkLst>
        </pc:picChg>
        <pc:picChg chg="del mod topLvl">
          <ac:chgData name="Filippo Acconcia" userId="844af49c-a8a0-47ac-a7dd-14a44b60cd18" providerId="ADAL" clId="{81C98CD3-F8C9-493F-9D27-81F2802A1CE0}" dt="2026-05-20T15:37:45.391" v="2553" actId="478"/>
          <ac:picMkLst>
            <pc:docMk/>
            <pc:sldMk cId="3861505534" sldId="276"/>
            <ac:picMk id="20" creationId="{042ACABC-1550-04FD-6205-2280AAD47410}"/>
          </ac:picMkLst>
        </pc:picChg>
        <pc:picChg chg="del">
          <ac:chgData name="Filippo Acconcia" userId="844af49c-a8a0-47ac-a7dd-14a44b60cd18" providerId="ADAL" clId="{81C98CD3-F8C9-493F-9D27-81F2802A1CE0}" dt="2026-05-20T13:14:55.734" v="1183" actId="478"/>
          <ac:picMkLst>
            <pc:docMk/>
            <pc:sldMk cId="3861505534" sldId="276"/>
            <ac:picMk id="37" creationId="{D959DECB-6EA5-24E2-842C-5CDA73B3CFBE}"/>
          </ac:picMkLst>
        </pc:picChg>
        <pc:picChg chg="del mod topLvl">
          <ac:chgData name="Filippo Acconcia" userId="844af49c-a8a0-47ac-a7dd-14a44b60cd18" providerId="ADAL" clId="{81C98CD3-F8C9-493F-9D27-81F2802A1CE0}" dt="2026-05-20T13:18:58.454" v="1221" actId="478"/>
          <ac:picMkLst>
            <pc:docMk/>
            <pc:sldMk cId="3861505534" sldId="276"/>
            <ac:picMk id="49" creationId="{1CF8F211-38EB-29A3-3D6A-5C7E338E6C21}"/>
          </ac:picMkLst>
        </pc:picChg>
        <pc:picChg chg="del mod topLvl">
          <ac:chgData name="Filippo Acconcia" userId="844af49c-a8a0-47ac-a7dd-14a44b60cd18" providerId="ADAL" clId="{81C98CD3-F8C9-493F-9D27-81F2802A1CE0}" dt="2026-05-20T13:18:35.495" v="1208" actId="478"/>
          <ac:picMkLst>
            <pc:docMk/>
            <pc:sldMk cId="3861505534" sldId="276"/>
            <ac:picMk id="50" creationId="{81844BAD-5A1B-8CDD-20D3-5D58358B89C7}"/>
          </ac:picMkLst>
        </pc:picChg>
        <pc:picChg chg="del mod">
          <ac:chgData name="Filippo Acconcia" userId="844af49c-a8a0-47ac-a7dd-14a44b60cd18" providerId="ADAL" clId="{81C98CD3-F8C9-493F-9D27-81F2802A1CE0}" dt="2026-05-20T15:42:40.088" v="2617" actId="478"/>
          <ac:picMkLst>
            <pc:docMk/>
            <pc:sldMk cId="3861505534" sldId="276"/>
            <ac:picMk id="51" creationId="{416F4C47-58AD-9F9B-DEE8-D0B1C4C1F8FA}"/>
          </ac:picMkLst>
        </pc:picChg>
        <pc:picChg chg="mod ord">
          <ac:chgData name="Filippo Acconcia" userId="844af49c-a8a0-47ac-a7dd-14a44b60cd18" providerId="ADAL" clId="{81C98CD3-F8C9-493F-9D27-81F2802A1CE0}" dt="2026-05-20T15:37:59.245" v="2563" actId="1036"/>
          <ac:picMkLst>
            <pc:docMk/>
            <pc:sldMk cId="3861505534" sldId="276"/>
            <ac:picMk id="52" creationId="{EC311C25-A0B8-3F5D-35EA-5ED8E4BEB546}"/>
          </ac:picMkLst>
        </pc:picChg>
        <pc:picChg chg="mod ord">
          <ac:chgData name="Filippo Acconcia" userId="844af49c-a8a0-47ac-a7dd-14a44b60cd18" providerId="ADAL" clId="{81C98CD3-F8C9-493F-9D27-81F2802A1CE0}" dt="2026-05-20T15:37:55.890" v="2556" actId="1036"/>
          <ac:picMkLst>
            <pc:docMk/>
            <pc:sldMk cId="3861505534" sldId="276"/>
            <ac:picMk id="53" creationId="{B1497FFF-16EE-911A-EE5B-A2AD274242BF}"/>
          </ac:picMkLst>
        </pc:picChg>
        <pc:picChg chg="mod ord">
          <ac:chgData name="Filippo Acconcia" userId="844af49c-a8a0-47ac-a7dd-14a44b60cd18" providerId="ADAL" clId="{81C98CD3-F8C9-493F-9D27-81F2802A1CE0}" dt="2026-05-20T15:40:40.966" v="2581" actId="1035"/>
          <ac:picMkLst>
            <pc:docMk/>
            <pc:sldMk cId="3861505534" sldId="276"/>
            <ac:picMk id="54" creationId="{0EB5EFC7-5F03-A43F-AA7C-1E1F7BA3F02C}"/>
          </ac:picMkLst>
        </pc:picChg>
        <pc:picChg chg="mod ord">
          <ac:chgData name="Filippo Acconcia" userId="844af49c-a8a0-47ac-a7dd-14a44b60cd18" providerId="ADAL" clId="{81C98CD3-F8C9-493F-9D27-81F2802A1CE0}" dt="2026-05-20T15:42:46.481" v="2619" actId="167"/>
          <ac:picMkLst>
            <pc:docMk/>
            <pc:sldMk cId="3861505534" sldId="276"/>
            <ac:picMk id="55" creationId="{067297AE-372A-A680-E864-01AC4328C351}"/>
          </ac:picMkLst>
        </pc:picChg>
        <pc:picChg chg="mod ord">
          <ac:chgData name="Filippo Acconcia" userId="844af49c-a8a0-47ac-a7dd-14a44b60cd18" providerId="ADAL" clId="{81C98CD3-F8C9-493F-9D27-81F2802A1CE0}" dt="2026-05-20T15:42:46.481" v="2619" actId="167"/>
          <ac:picMkLst>
            <pc:docMk/>
            <pc:sldMk cId="3861505534" sldId="276"/>
            <ac:picMk id="56" creationId="{0DF3524D-C41B-45F1-3C37-D962FBB26647}"/>
          </ac:picMkLst>
        </pc:picChg>
        <pc:picChg chg="mod ord">
          <ac:chgData name="Filippo Acconcia" userId="844af49c-a8a0-47ac-a7dd-14a44b60cd18" providerId="ADAL" clId="{81C98CD3-F8C9-493F-9D27-81F2802A1CE0}" dt="2026-05-20T15:42:49.350" v="2620" actId="1076"/>
          <ac:picMkLst>
            <pc:docMk/>
            <pc:sldMk cId="3861505534" sldId="276"/>
            <ac:picMk id="57" creationId="{7DBEDBAA-94D3-A0FE-19D5-12AF0F10CE8A}"/>
          </ac:picMkLst>
        </pc:picChg>
        <pc:picChg chg="del">
          <ac:chgData name="Filippo Acconcia" userId="844af49c-a8a0-47ac-a7dd-14a44b60cd18" providerId="ADAL" clId="{81C98CD3-F8C9-493F-9D27-81F2802A1CE0}" dt="2026-05-20T13:14:55.734" v="1183" actId="478"/>
          <ac:picMkLst>
            <pc:docMk/>
            <pc:sldMk cId="3861505534" sldId="276"/>
            <ac:picMk id="62" creationId="{3C7A9D4D-849E-9CC5-DF05-D5D1A995E130}"/>
          </ac:picMkLst>
        </pc:picChg>
        <pc:picChg chg="del">
          <ac:chgData name="Filippo Acconcia" userId="844af49c-a8a0-47ac-a7dd-14a44b60cd18" providerId="ADAL" clId="{81C98CD3-F8C9-493F-9D27-81F2802A1CE0}" dt="2026-05-20T13:14:58.973" v="1184" actId="478"/>
          <ac:picMkLst>
            <pc:docMk/>
            <pc:sldMk cId="3861505534" sldId="276"/>
            <ac:picMk id="67" creationId="{D6103B09-73D1-1AB8-70B4-D0E73D55AFA8}"/>
          </ac:picMkLst>
        </pc:picChg>
        <pc:picChg chg="del mod">
          <ac:chgData name="Filippo Acconcia" userId="844af49c-a8a0-47ac-a7dd-14a44b60cd18" providerId="ADAL" clId="{81C98CD3-F8C9-493F-9D27-81F2802A1CE0}" dt="2026-05-20T13:25:41.858" v="1350" actId="478"/>
          <ac:picMkLst>
            <pc:docMk/>
            <pc:sldMk cId="3861505534" sldId="276"/>
            <ac:picMk id="93" creationId="{E638C89E-6923-658A-CB11-C2675474124F}"/>
          </ac:picMkLst>
        </pc:picChg>
        <pc:picChg chg="mod ord">
          <ac:chgData name="Filippo Acconcia" userId="844af49c-a8a0-47ac-a7dd-14a44b60cd18" providerId="ADAL" clId="{81C98CD3-F8C9-493F-9D27-81F2802A1CE0}" dt="2026-05-20T13:18:56.433" v="1220" actId="167"/>
          <ac:picMkLst>
            <pc:docMk/>
            <pc:sldMk cId="3861505534" sldId="276"/>
            <ac:picMk id="94" creationId="{EF209860-2DCA-5105-00D1-C1E258805DF9}"/>
          </ac:picMkLst>
        </pc:picChg>
        <pc:picChg chg="mod ord">
          <ac:chgData name="Filippo Acconcia" userId="844af49c-a8a0-47ac-a7dd-14a44b60cd18" providerId="ADAL" clId="{81C98CD3-F8C9-493F-9D27-81F2802A1CE0}" dt="2026-05-20T13:21:53.606" v="1324" actId="552"/>
          <ac:picMkLst>
            <pc:docMk/>
            <pc:sldMk cId="3861505534" sldId="276"/>
            <ac:picMk id="95" creationId="{4BF11807-713E-8054-EEEE-11898828FE59}"/>
          </ac:picMkLst>
        </pc:picChg>
        <pc:picChg chg="del mod">
          <ac:chgData name="Filippo Acconcia" userId="844af49c-a8a0-47ac-a7dd-14a44b60cd18" providerId="ADAL" clId="{81C98CD3-F8C9-493F-9D27-81F2802A1CE0}" dt="2026-05-20T13:21:07.595" v="1315" actId="478"/>
          <ac:picMkLst>
            <pc:docMk/>
            <pc:sldMk cId="3861505534" sldId="276"/>
            <ac:picMk id="96" creationId="{4F0ACEC8-5978-BAB3-0D06-0631A969E51F}"/>
          </ac:picMkLst>
        </pc:picChg>
        <pc:picChg chg="mod ord">
          <ac:chgData name="Filippo Acconcia" userId="844af49c-a8a0-47ac-a7dd-14a44b60cd18" providerId="ADAL" clId="{81C98CD3-F8C9-493F-9D27-81F2802A1CE0}" dt="2026-05-20T13:26:14.156" v="1375" actId="1035"/>
          <ac:picMkLst>
            <pc:docMk/>
            <pc:sldMk cId="3861505534" sldId="276"/>
            <ac:picMk id="97" creationId="{9FCE75E2-14A1-BEA2-DBD1-041CD86D9628}"/>
          </ac:picMkLst>
        </pc:picChg>
        <pc:picChg chg="mod ord">
          <ac:chgData name="Filippo Acconcia" userId="844af49c-a8a0-47ac-a7dd-14a44b60cd18" providerId="ADAL" clId="{81C98CD3-F8C9-493F-9D27-81F2802A1CE0}" dt="2026-05-20T13:26:05.233" v="1356" actId="552"/>
          <ac:picMkLst>
            <pc:docMk/>
            <pc:sldMk cId="3861505534" sldId="276"/>
            <ac:picMk id="98" creationId="{DC2570B6-8016-8C88-5E3C-CA3821FF6D72}"/>
          </ac:picMkLst>
        </pc:picChg>
        <pc:picChg chg="mod">
          <ac:chgData name="Filippo Acconcia" userId="844af49c-a8a0-47ac-a7dd-14a44b60cd18" providerId="ADAL" clId="{81C98CD3-F8C9-493F-9D27-81F2802A1CE0}" dt="2026-05-20T13:26:10.957" v="1370" actId="1036"/>
          <ac:picMkLst>
            <pc:docMk/>
            <pc:sldMk cId="3861505534" sldId="276"/>
            <ac:picMk id="99" creationId="{6CAF90CF-3E47-BC28-2EDC-33CBED36C8D3}"/>
          </ac:picMkLst>
        </pc:picChg>
        <pc:picChg chg="mod ord">
          <ac:chgData name="Filippo Acconcia" userId="844af49c-a8a0-47ac-a7dd-14a44b60cd18" providerId="ADAL" clId="{81C98CD3-F8C9-493F-9D27-81F2802A1CE0}" dt="2026-05-20T13:25:58.981" v="1355" actId="167"/>
          <ac:picMkLst>
            <pc:docMk/>
            <pc:sldMk cId="3861505534" sldId="276"/>
            <ac:picMk id="100" creationId="{355E7BA9-A919-0FA9-5238-3DC7D8C5B94E}"/>
          </ac:picMkLst>
        </pc:picChg>
        <pc:cxnChg chg="del">
          <ac:chgData name="Filippo Acconcia" userId="844af49c-a8a0-47ac-a7dd-14a44b60cd18" providerId="ADAL" clId="{81C98CD3-F8C9-493F-9D27-81F2802A1CE0}" dt="2026-05-20T13:14:58.973" v="1184" actId="478"/>
          <ac:cxnSpMkLst>
            <pc:docMk/>
            <pc:sldMk cId="3861505534" sldId="276"/>
            <ac:cxnSpMk id="12" creationId="{DCC74DB1-FF46-68EF-6448-716FB336D246}"/>
          </ac:cxnSpMkLst>
        </pc:cxnChg>
        <pc:cxnChg chg="del">
          <ac:chgData name="Filippo Acconcia" userId="844af49c-a8a0-47ac-a7dd-14a44b60cd18" providerId="ADAL" clId="{81C98CD3-F8C9-493F-9D27-81F2802A1CE0}" dt="2026-05-20T13:14:58.973" v="1184" actId="478"/>
          <ac:cxnSpMkLst>
            <pc:docMk/>
            <pc:sldMk cId="3861505534" sldId="276"/>
            <ac:cxnSpMk id="14" creationId="{5D0E0209-2919-4F6E-D767-5ACB52DF826B}"/>
          </ac:cxnSpMkLst>
        </pc:cxnChg>
        <pc:cxnChg chg="mod topLvl">
          <ac:chgData name="Filippo Acconcia" userId="844af49c-a8a0-47ac-a7dd-14a44b60cd18" providerId="ADAL" clId="{81C98CD3-F8C9-493F-9D27-81F2802A1CE0}" dt="2026-05-20T15:34:25.874" v="2527" actId="165"/>
          <ac:cxnSpMkLst>
            <pc:docMk/>
            <pc:sldMk cId="3861505534" sldId="276"/>
            <ac:cxnSpMk id="24" creationId="{B0C3CE13-3F04-B4F6-E676-1857468765B7}"/>
          </ac:cxnSpMkLst>
        </pc:cxnChg>
        <pc:cxnChg chg="mod">
          <ac:chgData name="Filippo Acconcia" userId="844af49c-a8a0-47ac-a7dd-14a44b60cd18" providerId="ADAL" clId="{81C98CD3-F8C9-493F-9D27-81F2802A1CE0}" dt="2026-05-20T13:19:39.018" v="1312" actId="1038"/>
          <ac:cxnSpMkLst>
            <pc:docMk/>
            <pc:sldMk cId="3861505534" sldId="276"/>
            <ac:cxnSpMk id="46" creationId="{17E4CF39-4DB4-3AB9-B5FD-79E5B2EFDBCD}"/>
          </ac:cxnSpMkLst>
        </pc:cxnChg>
        <pc:cxnChg chg="mod">
          <ac:chgData name="Filippo Acconcia" userId="844af49c-a8a0-47ac-a7dd-14a44b60cd18" providerId="ADAL" clId="{81C98CD3-F8C9-493F-9D27-81F2802A1CE0}" dt="2026-05-20T13:26:28.683" v="1383" actId="1038"/>
          <ac:cxnSpMkLst>
            <pc:docMk/>
            <pc:sldMk cId="3861505534" sldId="276"/>
            <ac:cxnSpMk id="53" creationId="{B52DCA9A-6C89-72BF-F13F-9F4E404B1F5C}"/>
          </ac:cxnSpMkLst>
        </pc:cxnChg>
        <pc:cxnChg chg="mod topLvl">
          <ac:chgData name="Filippo Acconcia" userId="844af49c-a8a0-47ac-a7dd-14a44b60cd18" providerId="ADAL" clId="{81C98CD3-F8C9-493F-9D27-81F2802A1CE0}" dt="2026-05-20T13:17:09.006" v="1199" actId="165"/>
          <ac:cxnSpMkLst>
            <pc:docMk/>
            <pc:sldMk cId="3861505534" sldId="276"/>
            <ac:cxnSpMk id="72" creationId="{16CF74C3-98A5-F13B-BAE7-D0CF0D7CB61C}"/>
          </ac:cxnSpMkLst>
        </pc:cxnChg>
      </pc:sldChg>
      <pc:sldChg chg="del">
        <pc:chgData name="Filippo Acconcia" userId="844af49c-a8a0-47ac-a7dd-14a44b60cd18" providerId="ADAL" clId="{81C98CD3-F8C9-493F-9D27-81F2802A1CE0}" dt="2026-05-20T13:15:00.245" v="1185" actId="47"/>
        <pc:sldMkLst>
          <pc:docMk/>
          <pc:sldMk cId="3496499218" sldId="277"/>
        </pc:sldMkLst>
      </pc:sldChg>
      <pc:sldChg chg="del">
        <pc:chgData name="Filippo Acconcia" userId="844af49c-a8a0-47ac-a7dd-14a44b60cd18" providerId="ADAL" clId="{81C98CD3-F8C9-493F-9D27-81F2802A1CE0}" dt="2026-05-20T13:15:00.772" v="1186" actId="47"/>
        <pc:sldMkLst>
          <pc:docMk/>
          <pc:sldMk cId="1003500354" sldId="278"/>
        </pc:sldMkLst>
      </pc:sldChg>
      <pc:sldChg chg="del">
        <pc:chgData name="Filippo Acconcia" userId="844af49c-a8a0-47ac-a7dd-14a44b60cd18" providerId="ADAL" clId="{81C98CD3-F8C9-493F-9D27-81F2802A1CE0}" dt="2026-05-20T13:15:01.278" v="1187" actId="47"/>
        <pc:sldMkLst>
          <pc:docMk/>
          <pc:sldMk cId="586659008" sldId="279"/>
        </pc:sldMkLst>
      </pc:sldChg>
      <pc:sldChg chg="del">
        <pc:chgData name="Filippo Acconcia" userId="844af49c-a8a0-47ac-a7dd-14a44b60cd18" providerId="ADAL" clId="{81C98CD3-F8C9-493F-9D27-81F2802A1CE0}" dt="2026-05-20T13:15:01.783" v="1188" actId="47"/>
        <pc:sldMkLst>
          <pc:docMk/>
          <pc:sldMk cId="3797356068" sldId="280"/>
        </pc:sldMkLst>
      </pc:sldChg>
      <pc:sldChg chg="addSp delSp modSp new mod ord">
        <pc:chgData name="Filippo Acconcia" userId="844af49c-a8a0-47ac-a7dd-14a44b60cd18" providerId="ADAL" clId="{81C98CD3-F8C9-493F-9D27-81F2802A1CE0}" dt="2026-05-20T13:06:52.291" v="1015" actId="165"/>
        <pc:sldMkLst>
          <pc:docMk/>
          <pc:sldMk cId="3751785573" sldId="281"/>
        </pc:sldMkLst>
        <pc:spChg chg="add mod">
          <ac:chgData name="Filippo Acconcia" userId="844af49c-a8a0-47ac-a7dd-14a44b60cd18" providerId="ADAL" clId="{81C98CD3-F8C9-493F-9D27-81F2802A1CE0}" dt="2026-05-20T12:02:10.270" v="4"/>
          <ac:spMkLst>
            <pc:docMk/>
            <pc:sldMk cId="3751785573" sldId="281"/>
            <ac:spMk id="2" creationId="{54732B08-E3AF-EAAA-1B25-832F5066A862}"/>
          </ac:spMkLst>
        </pc:spChg>
        <pc:spChg chg="mod topLvl">
          <ac:chgData name="Filippo Acconcia" userId="844af49c-a8a0-47ac-a7dd-14a44b60cd18" providerId="ADAL" clId="{81C98CD3-F8C9-493F-9D27-81F2802A1CE0}" dt="2026-05-20T13:06:52.291" v="1015" actId="165"/>
          <ac:spMkLst>
            <pc:docMk/>
            <pc:sldMk cId="3751785573" sldId="281"/>
            <ac:spMk id="7" creationId="{BA59C91C-F610-76EE-9295-30C84EA47306}"/>
          </ac:spMkLst>
        </pc:spChg>
        <pc:spChg chg="del">
          <ac:chgData name="Filippo Acconcia" userId="844af49c-a8a0-47ac-a7dd-14a44b60cd18" providerId="ADAL" clId="{81C98CD3-F8C9-493F-9D27-81F2802A1CE0}" dt="2026-05-20T12:09:17.419" v="363" actId="478"/>
          <ac:spMkLst>
            <pc:docMk/>
            <pc:sldMk cId="3751785573" sldId="281"/>
            <ac:spMk id="8" creationId="{68325855-8794-8BC4-103F-5F4BF9515CCD}"/>
          </ac:spMkLst>
        </pc:spChg>
        <pc:spChg chg="mod topLvl">
          <ac:chgData name="Filippo Acconcia" userId="844af49c-a8a0-47ac-a7dd-14a44b60cd18" providerId="ADAL" clId="{81C98CD3-F8C9-493F-9D27-81F2802A1CE0}" dt="2026-05-20T12:10:39.717" v="454" actId="552"/>
          <ac:spMkLst>
            <pc:docMk/>
            <pc:sldMk cId="3751785573" sldId="281"/>
            <ac:spMk id="9" creationId="{0C6AE77C-D67B-9B5F-083A-7D04843D356B}"/>
          </ac:spMkLst>
        </pc:spChg>
        <pc:spChg chg="del mod topLvl">
          <ac:chgData name="Filippo Acconcia" userId="844af49c-a8a0-47ac-a7dd-14a44b60cd18" providerId="ADAL" clId="{81C98CD3-F8C9-493F-9D27-81F2802A1CE0}" dt="2026-05-20T12:08:07.956" v="24" actId="478"/>
          <ac:spMkLst>
            <pc:docMk/>
            <pc:sldMk cId="3751785573" sldId="281"/>
            <ac:spMk id="10" creationId="{3751EE8B-9CA6-099A-E6E3-EBE9448D0601}"/>
          </ac:spMkLst>
        </pc:spChg>
        <pc:spChg chg="del">
          <ac:chgData name="Filippo Acconcia" userId="844af49c-a8a0-47ac-a7dd-14a44b60cd18" providerId="ADAL" clId="{81C98CD3-F8C9-493F-9D27-81F2802A1CE0}" dt="2026-05-20T12:09:17.419" v="363" actId="478"/>
          <ac:spMkLst>
            <pc:docMk/>
            <pc:sldMk cId="3751785573" sldId="281"/>
            <ac:spMk id="18" creationId="{5E1B106F-474A-FF5E-D90C-DDF60532C2F3}"/>
          </ac:spMkLst>
        </pc:spChg>
        <pc:spChg chg="mod">
          <ac:chgData name="Filippo Acconcia" userId="844af49c-a8a0-47ac-a7dd-14a44b60cd18" providerId="ADAL" clId="{81C98CD3-F8C9-493F-9D27-81F2802A1CE0}" dt="2026-05-20T12:11:20.305" v="485" actId="1035"/>
          <ac:spMkLst>
            <pc:docMk/>
            <pc:sldMk cId="3751785573" sldId="281"/>
            <ac:spMk id="20" creationId="{87FFDC72-BA7E-E151-F183-9EFED6FD4317}"/>
          </ac:spMkLst>
        </pc:spChg>
        <pc:spChg chg="mod">
          <ac:chgData name="Filippo Acconcia" userId="844af49c-a8a0-47ac-a7dd-14a44b60cd18" providerId="ADAL" clId="{81C98CD3-F8C9-493F-9D27-81F2802A1CE0}" dt="2026-05-20T12:11:20.305" v="485" actId="1035"/>
          <ac:spMkLst>
            <pc:docMk/>
            <pc:sldMk cId="3751785573" sldId="281"/>
            <ac:spMk id="22" creationId="{6E2490F4-C5EF-0E17-65D1-AF7E634B334E}"/>
          </ac:spMkLst>
        </pc:spChg>
        <pc:spChg chg="mod topLvl">
          <ac:chgData name="Filippo Acconcia" userId="844af49c-a8a0-47ac-a7dd-14a44b60cd18" providerId="ADAL" clId="{81C98CD3-F8C9-493F-9D27-81F2802A1CE0}" dt="2026-05-20T13:06:52.291" v="1015" actId="165"/>
          <ac:spMkLst>
            <pc:docMk/>
            <pc:sldMk cId="3751785573" sldId="281"/>
            <ac:spMk id="24" creationId="{6C90729B-33E3-02B7-5C58-7C9098CCBF08}"/>
          </ac:spMkLst>
        </pc:spChg>
        <pc:spChg chg="add del mod ord topLvl">
          <ac:chgData name="Filippo Acconcia" userId="844af49c-a8a0-47ac-a7dd-14a44b60cd18" providerId="ADAL" clId="{81C98CD3-F8C9-493F-9D27-81F2802A1CE0}" dt="2026-05-20T13:06:52.291" v="1015" actId="165"/>
          <ac:spMkLst>
            <pc:docMk/>
            <pc:sldMk cId="3751785573" sldId="281"/>
            <ac:spMk id="26" creationId="{6F693891-56F0-1908-1273-66069FB3919D}"/>
          </ac:spMkLst>
        </pc:spChg>
        <pc:spChg chg="mod">
          <ac:chgData name="Filippo Acconcia" userId="844af49c-a8a0-47ac-a7dd-14a44b60cd18" providerId="ADAL" clId="{81C98CD3-F8C9-493F-9D27-81F2802A1CE0}" dt="2026-05-20T12:06:29.032" v="6" actId="165"/>
          <ac:spMkLst>
            <pc:docMk/>
            <pc:sldMk cId="3751785573" sldId="281"/>
            <ac:spMk id="29" creationId="{2041DC16-F17A-E87C-3A5C-D8F042EAC477}"/>
          </ac:spMkLst>
        </pc:spChg>
        <pc:spChg chg="mod">
          <ac:chgData name="Filippo Acconcia" userId="844af49c-a8a0-47ac-a7dd-14a44b60cd18" providerId="ADAL" clId="{81C98CD3-F8C9-493F-9D27-81F2802A1CE0}" dt="2026-05-20T12:06:29.032" v="6" actId="165"/>
          <ac:spMkLst>
            <pc:docMk/>
            <pc:sldMk cId="3751785573" sldId="281"/>
            <ac:spMk id="31" creationId="{FF6988BF-574F-3B12-4DDB-DCB667BDF652}"/>
          </ac:spMkLst>
        </pc:spChg>
        <pc:spChg chg="mod">
          <ac:chgData name="Filippo Acconcia" userId="844af49c-a8a0-47ac-a7dd-14a44b60cd18" providerId="ADAL" clId="{81C98CD3-F8C9-493F-9D27-81F2802A1CE0}" dt="2026-05-20T12:06:29.032" v="6" actId="165"/>
          <ac:spMkLst>
            <pc:docMk/>
            <pc:sldMk cId="3751785573" sldId="281"/>
            <ac:spMk id="33" creationId="{50B70AD8-B4A1-CEE4-3F7F-56EF9AE9A8AD}"/>
          </ac:spMkLst>
        </pc:spChg>
        <pc:spChg chg="mod">
          <ac:chgData name="Filippo Acconcia" userId="844af49c-a8a0-47ac-a7dd-14a44b60cd18" providerId="ADAL" clId="{81C98CD3-F8C9-493F-9D27-81F2802A1CE0}" dt="2026-05-20T12:06:29.032" v="6" actId="165"/>
          <ac:spMkLst>
            <pc:docMk/>
            <pc:sldMk cId="3751785573" sldId="281"/>
            <ac:spMk id="35" creationId="{14570B4A-C230-6E65-6365-557BA79ED668}"/>
          </ac:spMkLst>
        </pc:spChg>
        <pc:spChg chg="mod">
          <ac:chgData name="Filippo Acconcia" userId="844af49c-a8a0-47ac-a7dd-14a44b60cd18" providerId="ADAL" clId="{81C98CD3-F8C9-493F-9D27-81F2802A1CE0}" dt="2026-05-20T12:06:29.032" v="6" actId="165"/>
          <ac:spMkLst>
            <pc:docMk/>
            <pc:sldMk cId="3751785573" sldId="281"/>
            <ac:spMk id="37" creationId="{F2A558DC-F520-E370-5EF4-9CDC3D9AEEDE}"/>
          </ac:spMkLst>
        </pc:spChg>
        <pc:spChg chg="mod">
          <ac:chgData name="Filippo Acconcia" userId="844af49c-a8a0-47ac-a7dd-14a44b60cd18" providerId="ADAL" clId="{81C98CD3-F8C9-493F-9D27-81F2802A1CE0}" dt="2026-05-20T12:06:29.032" v="6" actId="165"/>
          <ac:spMkLst>
            <pc:docMk/>
            <pc:sldMk cId="3751785573" sldId="281"/>
            <ac:spMk id="41" creationId="{355C5695-65DC-A64A-B13D-C05A2234FCE4}"/>
          </ac:spMkLst>
        </pc:spChg>
        <pc:spChg chg="mod">
          <ac:chgData name="Filippo Acconcia" userId="844af49c-a8a0-47ac-a7dd-14a44b60cd18" providerId="ADAL" clId="{81C98CD3-F8C9-493F-9D27-81F2802A1CE0}" dt="2026-05-20T12:06:29.032" v="6" actId="165"/>
          <ac:spMkLst>
            <pc:docMk/>
            <pc:sldMk cId="3751785573" sldId="281"/>
            <ac:spMk id="42" creationId="{3C5F3D33-DD14-06FC-9FD6-F468C66BF223}"/>
          </ac:spMkLst>
        </pc:spChg>
        <pc:spChg chg="del mod topLvl">
          <ac:chgData name="Filippo Acconcia" userId="844af49c-a8a0-47ac-a7dd-14a44b60cd18" providerId="ADAL" clId="{81C98CD3-F8C9-493F-9D27-81F2802A1CE0}" dt="2026-05-20T12:11:29.545" v="488" actId="478"/>
          <ac:spMkLst>
            <pc:docMk/>
            <pc:sldMk cId="3751785573" sldId="281"/>
            <ac:spMk id="46" creationId="{15276302-C92A-2298-4278-718769F02ACA}"/>
          </ac:spMkLst>
        </pc:spChg>
        <pc:spChg chg="del mod topLvl">
          <ac:chgData name="Filippo Acconcia" userId="844af49c-a8a0-47ac-a7dd-14a44b60cd18" providerId="ADAL" clId="{81C98CD3-F8C9-493F-9D27-81F2802A1CE0}" dt="2026-05-20T12:11:29.545" v="488" actId="478"/>
          <ac:spMkLst>
            <pc:docMk/>
            <pc:sldMk cId="3751785573" sldId="281"/>
            <ac:spMk id="48" creationId="{46C7FFD2-88C6-D12B-F721-CB26ECFB159A}"/>
          </ac:spMkLst>
        </pc:spChg>
        <pc:spChg chg="mod topLvl">
          <ac:chgData name="Filippo Acconcia" userId="844af49c-a8a0-47ac-a7dd-14a44b60cd18" providerId="ADAL" clId="{81C98CD3-F8C9-493F-9D27-81F2802A1CE0}" dt="2026-05-20T12:11:20.305" v="485" actId="1035"/>
          <ac:spMkLst>
            <pc:docMk/>
            <pc:sldMk cId="3751785573" sldId="281"/>
            <ac:spMk id="50" creationId="{5311F289-2DDD-0DE7-58E7-06957420252F}"/>
          </ac:spMkLst>
        </pc:spChg>
        <pc:spChg chg="del">
          <ac:chgData name="Filippo Acconcia" userId="844af49c-a8a0-47ac-a7dd-14a44b60cd18" providerId="ADAL" clId="{81C98CD3-F8C9-493F-9D27-81F2802A1CE0}" dt="2026-05-20T12:11:14.560" v="464" actId="478"/>
          <ac:spMkLst>
            <pc:docMk/>
            <pc:sldMk cId="3751785573" sldId="281"/>
            <ac:spMk id="58" creationId="{F5C71AFB-AFB1-EE26-6091-646689BD5006}"/>
          </ac:spMkLst>
        </pc:spChg>
        <pc:spChg chg="del mod topLvl">
          <ac:chgData name="Filippo Acconcia" userId="844af49c-a8a0-47ac-a7dd-14a44b60cd18" providerId="ADAL" clId="{81C98CD3-F8C9-493F-9D27-81F2802A1CE0}" dt="2026-05-20T12:11:14.560" v="464" actId="478"/>
          <ac:spMkLst>
            <pc:docMk/>
            <pc:sldMk cId="3751785573" sldId="281"/>
            <ac:spMk id="59" creationId="{C653E325-A2EF-9B96-E792-1D6E31AF68F6}"/>
          </ac:spMkLst>
        </pc:spChg>
        <pc:spChg chg="mod topLvl">
          <ac:chgData name="Filippo Acconcia" userId="844af49c-a8a0-47ac-a7dd-14a44b60cd18" providerId="ADAL" clId="{81C98CD3-F8C9-493F-9D27-81F2802A1CE0}" dt="2026-05-20T12:11:20.305" v="485" actId="1035"/>
          <ac:spMkLst>
            <pc:docMk/>
            <pc:sldMk cId="3751785573" sldId="281"/>
            <ac:spMk id="60" creationId="{661F9DFE-2F79-68BC-A05D-0385EB5CABC4}"/>
          </ac:spMkLst>
        </pc:spChg>
        <pc:spChg chg="del mod topLvl">
          <ac:chgData name="Filippo Acconcia" userId="844af49c-a8a0-47ac-a7dd-14a44b60cd18" providerId="ADAL" clId="{81C98CD3-F8C9-493F-9D27-81F2802A1CE0}" dt="2026-05-20T12:11:14.560" v="464" actId="478"/>
          <ac:spMkLst>
            <pc:docMk/>
            <pc:sldMk cId="3751785573" sldId="281"/>
            <ac:spMk id="61" creationId="{2007C4E0-927F-3273-9C13-A5CBC6B467AF}"/>
          </ac:spMkLst>
        </pc:spChg>
        <pc:spChg chg="del mod topLvl">
          <ac:chgData name="Filippo Acconcia" userId="844af49c-a8a0-47ac-a7dd-14a44b60cd18" providerId="ADAL" clId="{81C98CD3-F8C9-493F-9D27-81F2802A1CE0}" dt="2026-05-20T12:11:14.560" v="464" actId="478"/>
          <ac:spMkLst>
            <pc:docMk/>
            <pc:sldMk cId="3751785573" sldId="281"/>
            <ac:spMk id="62" creationId="{C1E306C1-8827-BD6A-CAA1-A73803AF2628}"/>
          </ac:spMkLst>
        </pc:spChg>
        <pc:spChg chg="del">
          <ac:chgData name="Filippo Acconcia" userId="844af49c-a8a0-47ac-a7dd-14a44b60cd18" providerId="ADAL" clId="{81C98CD3-F8C9-493F-9D27-81F2802A1CE0}" dt="2026-05-20T12:11:14.560" v="464" actId="478"/>
          <ac:spMkLst>
            <pc:docMk/>
            <pc:sldMk cId="3751785573" sldId="281"/>
            <ac:spMk id="63" creationId="{644613E7-C528-5412-9030-F22A4509A87E}"/>
          </ac:spMkLst>
        </pc:spChg>
        <pc:spChg chg="del">
          <ac:chgData name="Filippo Acconcia" userId="844af49c-a8a0-47ac-a7dd-14a44b60cd18" providerId="ADAL" clId="{81C98CD3-F8C9-493F-9D27-81F2802A1CE0}" dt="2026-05-20T12:11:14.560" v="464" actId="478"/>
          <ac:spMkLst>
            <pc:docMk/>
            <pc:sldMk cId="3751785573" sldId="281"/>
            <ac:spMk id="64" creationId="{B6E85D39-8041-4A7F-5612-EB96C25993D1}"/>
          </ac:spMkLst>
        </pc:spChg>
        <pc:spChg chg="del">
          <ac:chgData name="Filippo Acconcia" userId="844af49c-a8a0-47ac-a7dd-14a44b60cd18" providerId="ADAL" clId="{81C98CD3-F8C9-493F-9D27-81F2802A1CE0}" dt="2026-05-20T12:11:14.560" v="464" actId="478"/>
          <ac:spMkLst>
            <pc:docMk/>
            <pc:sldMk cId="3751785573" sldId="281"/>
            <ac:spMk id="66" creationId="{2E0765C2-F17B-D031-4630-5EB41547B5D2}"/>
          </ac:spMkLst>
        </pc:spChg>
        <pc:spChg chg="del mod topLvl">
          <ac:chgData name="Filippo Acconcia" userId="844af49c-a8a0-47ac-a7dd-14a44b60cd18" providerId="ADAL" clId="{81C98CD3-F8C9-493F-9D27-81F2802A1CE0}" dt="2026-05-20T12:11:14.560" v="464" actId="478"/>
          <ac:spMkLst>
            <pc:docMk/>
            <pc:sldMk cId="3751785573" sldId="281"/>
            <ac:spMk id="68" creationId="{73F36AB0-40FB-5148-CAC2-762686669F9B}"/>
          </ac:spMkLst>
        </pc:spChg>
        <pc:spChg chg="del mod topLvl">
          <ac:chgData name="Filippo Acconcia" userId="844af49c-a8a0-47ac-a7dd-14a44b60cd18" providerId="ADAL" clId="{81C98CD3-F8C9-493F-9D27-81F2802A1CE0}" dt="2026-05-20T12:11:14.560" v="464" actId="478"/>
          <ac:spMkLst>
            <pc:docMk/>
            <pc:sldMk cId="3751785573" sldId="281"/>
            <ac:spMk id="70" creationId="{0D94C1AB-D42B-0F04-D027-AEF414EFB6A0}"/>
          </ac:spMkLst>
        </pc:spChg>
        <pc:spChg chg="mod topLvl">
          <ac:chgData name="Filippo Acconcia" userId="844af49c-a8a0-47ac-a7dd-14a44b60cd18" providerId="ADAL" clId="{81C98CD3-F8C9-493F-9D27-81F2802A1CE0}" dt="2026-05-20T13:06:52.291" v="1015" actId="165"/>
          <ac:spMkLst>
            <pc:docMk/>
            <pc:sldMk cId="3751785573" sldId="281"/>
            <ac:spMk id="71" creationId="{45874007-78A4-6BAE-0C79-A64019B3DE9B}"/>
          </ac:spMkLst>
        </pc:spChg>
        <pc:spChg chg="mod topLvl">
          <ac:chgData name="Filippo Acconcia" userId="844af49c-a8a0-47ac-a7dd-14a44b60cd18" providerId="ADAL" clId="{81C98CD3-F8C9-493F-9D27-81F2802A1CE0}" dt="2026-05-20T12:11:20.305" v="485" actId="1035"/>
          <ac:spMkLst>
            <pc:docMk/>
            <pc:sldMk cId="3751785573" sldId="281"/>
            <ac:spMk id="72" creationId="{3C521766-DB90-F302-E685-80D4E7B1C598}"/>
          </ac:spMkLst>
        </pc:spChg>
        <pc:spChg chg="mod">
          <ac:chgData name="Filippo Acconcia" userId="844af49c-a8a0-47ac-a7dd-14a44b60cd18" providerId="ADAL" clId="{81C98CD3-F8C9-493F-9D27-81F2802A1CE0}" dt="2026-05-20T12:08:38.301" v="129" actId="1038"/>
          <ac:spMkLst>
            <pc:docMk/>
            <pc:sldMk cId="3751785573" sldId="281"/>
            <ac:spMk id="73" creationId="{43993AE1-A215-B5C3-B7EF-CF3512D217CC}"/>
          </ac:spMkLst>
        </pc:spChg>
        <pc:spChg chg="mod">
          <ac:chgData name="Filippo Acconcia" userId="844af49c-a8a0-47ac-a7dd-14a44b60cd18" providerId="ADAL" clId="{81C98CD3-F8C9-493F-9D27-81F2802A1CE0}" dt="2026-05-20T12:08:54.078" v="261" actId="1037"/>
          <ac:spMkLst>
            <pc:docMk/>
            <pc:sldMk cId="3751785573" sldId="281"/>
            <ac:spMk id="74" creationId="{8F2DEE13-A3A6-7323-AC27-E133913E99AE}"/>
          </ac:spMkLst>
        </pc:spChg>
        <pc:spChg chg="mod">
          <ac:chgData name="Filippo Acconcia" userId="844af49c-a8a0-47ac-a7dd-14a44b60cd18" providerId="ADAL" clId="{81C98CD3-F8C9-493F-9D27-81F2802A1CE0}" dt="2026-05-20T12:11:20.305" v="485" actId="1035"/>
          <ac:spMkLst>
            <pc:docMk/>
            <pc:sldMk cId="3751785573" sldId="281"/>
            <ac:spMk id="75" creationId="{91355503-C7FA-9992-0635-3AAF7897C63A}"/>
          </ac:spMkLst>
        </pc:spChg>
        <pc:spChg chg="mod topLvl">
          <ac:chgData name="Filippo Acconcia" userId="844af49c-a8a0-47ac-a7dd-14a44b60cd18" providerId="ADAL" clId="{81C98CD3-F8C9-493F-9D27-81F2802A1CE0}" dt="2026-05-20T12:11:20.305" v="485" actId="1035"/>
          <ac:spMkLst>
            <pc:docMk/>
            <pc:sldMk cId="3751785573" sldId="281"/>
            <ac:spMk id="76" creationId="{F5FCE2BF-28B1-EA2A-6DE8-34253FB16908}"/>
          </ac:spMkLst>
        </pc:spChg>
        <pc:spChg chg="mod">
          <ac:chgData name="Filippo Acconcia" userId="844af49c-a8a0-47ac-a7dd-14a44b60cd18" providerId="ADAL" clId="{81C98CD3-F8C9-493F-9D27-81F2802A1CE0}" dt="2026-05-20T12:09:10.810" v="362" actId="1037"/>
          <ac:spMkLst>
            <pc:docMk/>
            <pc:sldMk cId="3751785573" sldId="281"/>
            <ac:spMk id="77" creationId="{96F40A6D-F9A1-F82D-7C2C-9498C2D6108C}"/>
          </ac:spMkLst>
        </pc:spChg>
        <pc:spChg chg="mod topLvl">
          <ac:chgData name="Filippo Acconcia" userId="844af49c-a8a0-47ac-a7dd-14a44b60cd18" providerId="ADAL" clId="{81C98CD3-F8C9-493F-9D27-81F2802A1CE0}" dt="2026-05-20T12:11:20.305" v="485" actId="1035"/>
          <ac:spMkLst>
            <pc:docMk/>
            <pc:sldMk cId="3751785573" sldId="281"/>
            <ac:spMk id="78" creationId="{C6ABB510-7E0C-D2C9-632C-31FE1E05E345}"/>
          </ac:spMkLst>
        </pc:spChg>
        <pc:spChg chg="mod topLvl">
          <ac:chgData name="Filippo Acconcia" userId="844af49c-a8a0-47ac-a7dd-14a44b60cd18" providerId="ADAL" clId="{81C98CD3-F8C9-493F-9D27-81F2802A1CE0}" dt="2026-05-20T12:11:20.305" v="485" actId="1035"/>
          <ac:spMkLst>
            <pc:docMk/>
            <pc:sldMk cId="3751785573" sldId="281"/>
            <ac:spMk id="79" creationId="{04C33EE3-EC3E-9280-A5AE-49A891893B6F}"/>
          </ac:spMkLst>
        </pc:spChg>
        <pc:spChg chg="add mod topLvl">
          <ac:chgData name="Filippo Acconcia" userId="844af49c-a8a0-47ac-a7dd-14a44b60cd18" providerId="ADAL" clId="{81C98CD3-F8C9-493F-9D27-81F2802A1CE0}" dt="2026-05-20T13:06:52.291" v="1015" actId="165"/>
          <ac:spMkLst>
            <pc:docMk/>
            <pc:sldMk cId="3751785573" sldId="281"/>
            <ac:spMk id="89" creationId="{E4CD7A0F-6958-244D-8FBF-60ADB352781A}"/>
          </ac:spMkLst>
        </pc:spChg>
        <pc:spChg chg="mod topLvl">
          <ac:chgData name="Filippo Acconcia" userId="844af49c-a8a0-47ac-a7dd-14a44b60cd18" providerId="ADAL" clId="{81C98CD3-F8C9-493F-9D27-81F2802A1CE0}" dt="2026-05-20T13:06:52.291" v="1015" actId="165"/>
          <ac:spMkLst>
            <pc:docMk/>
            <pc:sldMk cId="3751785573" sldId="281"/>
            <ac:spMk id="91" creationId="{26EED6C5-A4B8-D4E8-62FE-9E0710E42BE5}"/>
          </ac:spMkLst>
        </pc:spChg>
        <pc:spChg chg="add mod">
          <ac:chgData name="Filippo Acconcia" userId="844af49c-a8a0-47ac-a7dd-14a44b60cd18" providerId="ADAL" clId="{81C98CD3-F8C9-493F-9D27-81F2802A1CE0}" dt="2026-05-20T12:11:27.478" v="487" actId="1076"/>
          <ac:spMkLst>
            <pc:docMk/>
            <pc:sldMk cId="3751785573" sldId="281"/>
            <ac:spMk id="93" creationId="{1CFE9B00-690C-A2F9-E2BF-89B6D6BB01E4}"/>
          </ac:spMkLst>
        </pc:spChg>
        <pc:spChg chg="add mod">
          <ac:chgData name="Filippo Acconcia" userId="844af49c-a8a0-47ac-a7dd-14a44b60cd18" providerId="ADAL" clId="{81C98CD3-F8C9-493F-9D27-81F2802A1CE0}" dt="2026-05-20T12:11:27.478" v="487" actId="1076"/>
          <ac:spMkLst>
            <pc:docMk/>
            <pc:sldMk cId="3751785573" sldId="281"/>
            <ac:spMk id="95" creationId="{55FA863F-3B1C-7662-9461-B676A05D38A7}"/>
          </ac:spMkLst>
        </pc:spChg>
        <pc:spChg chg="add mod">
          <ac:chgData name="Filippo Acconcia" userId="844af49c-a8a0-47ac-a7dd-14a44b60cd18" providerId="ADAL" clId="{81C98CD3-F8C9-493F-9D27-81F2802A1CE0}" dt="2026-05-20T12:11:27.478" v="487" actId="1076"/>
          <ac:spMkLst>
            <pc:docMk/>
            <pc:sldMk cId="3751785573" sldId="281"/>
            <ac:spMk id="96" creationId="{5062D35C-BA96-835A-B17D-9D34FA8979F3}"/>
          </ac:spMkLst>
        </pc:spChg>
        <pc:spChg chg="add mod">
          <ac:chgData name="Filippo Acconcia" userId="844af49c-a8a0-47ac-a7dd-14a44b60cd18" providerId="ADAL" clId="{81C98CD3-F8C9-493F-9D27-81F2802A1CE0}" dt="2026-05-20T12:11:27.478" v="487" actId="1076"/>
          <ac:spMkLst>
            <pc:docMk/>
            <pc:sldMk cId="3751785573" sldId="281"/>
            <ac:spMk id="97" creationId="{2957238F-F449-14CB-D174-A1FF28BDC23C}"/>
          </ac:spMkLst>
        </pc:spChg>
        <pc:spChg chg="add mod">
          <ac:chgData name="Filippo Acconcia" userId="844af49c-a8a0-47ac-a7dd-14a44b60cd18" providerId="ADAL" clId="{81C98CD3-F8C9-493F-9D27-81F2802A1CE0}" dt="2026-05-20T12:11:27.478" v="487" actId="1076"/>
          <ac:spMkLst>
            <pc:docMk/>
            <pc:sldMk cId="3751785573" sldId="281"/>
            <ac:spMk id="99" creationId="{3E3CD9B4-FE60-C5E8-1BAA-ABB0816E8AE5}"/>
          </ac:spMkLst>
        </pc:spChg>
        <pc:spChg chg="add mod topLvl">
          <ac:chgData name="Filippo Acconcia" userId="844af49c-a8a0-47ac-a7dd-14a44b60cd18" providerId="ADAL" clId="{81C98CD3-F8C9-493F-9D27-81F2802A1CE0}" dt="2026-05-20T13:06:52.291" v="1015" actId="165"/>
          <ac:spMkLst>
            <pc:docMk/>
            <pc:sldMk cId="3751785573" sldId="281"/>
            <ac:spMk id="100" creationId="{A616AAE8-FDCE-30B3-9890-2E1CB3C9C913}"/>
          </ac:spMkLst>
        </pc:spChg>
        <pc:spChg chg="add mod">
          <ac:chgData name="Filippo Acconcia" userId="844af49c-a8a0-47ac-a7dd-14a44b60cd18" providerId="ADAL" clId="{81C98CD3-F8C9-493F-9D27-81F2802A1CE0}" dt="2026-05-20T12:11:27.478" v="487" actId="1076"/>
          <ac:spMkLst>
            <pc:docMk/>
            <pc:sldMk cId="3751785573" sldId="281"/>
            <ac:spMk id="102" creationId="{70F87D6F-956C-7276-A01F-46EBF7454454}"/>
          </ac:spMkLst>
        </pc:spChg>
        <pc:spChg chg="add mod">
          <ac:chgData name="Filippo Acconcia" userId="844af49c-a8a0-47ac-a7dd-14a44b60cd18" providerId="ADAL" clId="{81C98CD3-F8C9-493F-9D27-81F2802A1CE0}" dt="2026-05-20T12:11:27.478" v="487" actId="1076"/>
          <ac:spMkLst>
            <pc:docMk/>
            <pc:sldMk cId="3751785573" sldId="281"/>
            <ac:spMk id="103" creationId="{51B38667-1A4E-2BFE-0FAD-A60FCF47A3B5}"/>
          </ac:spMkLst>
        </pc:spChg>
        <pc:spChg chg="add mod">
          <ac:chgData name="Filippo Acconcia" userId="844af49c-a8a0-47ac-a7dd-14a44b60cd18" providerId="ADAL" clId="{81C98CD3-F8C9-493F-9D27-81F2802A1CE0}" dt="2026-05-20T12:13:05.779" v="521" actId="1036"/>
          <ac:spMkLst>
            <pc:docMk/>
            <pc:sldMk cId="3751785573" sldId="281"/>
            <ac:spMk id="109" creationId="{31E6660B-2847-E4A3-85A0-F596FC5A15EC}"/>
          </ac:spMkLst>
        </pc:spChg>
        <pc:spChg chg="add mod">
          <ac:chgData name="Filippo Acconcia" userId="844af49c-a8a0-47ac-a7dd-14a44b60cd18" providerId="ADAL" clId="{81C98CD3-F8C9-493F-9D27-81F2802A1CE0}" dt="2026-05-20T12:11:40.472" v="495" actId="1076"/>
          <ac:spMkLst>
            <pc:docMk/>
            <pc:sldMk cId="3751785573" sldId="281"/>
            <ac:spMk id="112" creationId="{3394B9D2-9891-A774-68F6-EC3740455AB8}"/>
          </ac:spMkLst>
        </pc:spChg>
        <pc:spChg chg="add mod">
          <ac:chgData name="Filippo Acconcia" userId="844af49c-a8a0-47ac-a7dd-14a44b60cd18" providerId="ADAL" clId="{81C98CD3-F8C9-493F-9D27-81F2802A1CE0}" dt="2026-05-20T12:11:43.898" v="500" actId="20577"/>
          <ac:spMkLst>
            <pc:docMk/>
            <pc:sldMk cId="3751785573" sldId="281"/>
            <ac:spMk id="113" creationId="{B65D0CD0-446F-F7C4-7A06-3D94D66D6442}"/>
          </ac:spMkLst>
        </pc:spChg>
        <pc:spChg chg="add mod">
          <ac:chgData name="Filippo Acconcia" userId="844af49c-a8a0-47ac-a7dd-14a44b60cd18" providerId="ADAL" clId="{81C98CD3-F8C9-493F-9D27-81F2802A1CE0}" dt="2026-05-20T12:11:40.472" v="495" actId="1076"/>
          <ac:spMkLst>
            <pc:docMk/>
            <pc:sldMk cId="3751785573" sldId="281"/>
            <ac:spMk id="115" creationId="{81705368-3ECE-5463-0C52-C10D94132881}"/>
          </ac:spMkLst>
        </pc:spChg>
        <pc:spChg chg="add mod">
          <ac:chgData name="Filippo Acconcia" userId="844af49c-a8a0-47ac-a7dd-14a44b60cd18" providerId="ADAL" clId="{81C98CD3-F8C9-493F-9D27-81F2802A1CE0}" dt="2026-05-20T12:11:40.472" v="495" actId="1076"/>
          <ac:spMkLst>
            <pc:docMk/>
            <pc:sldMk cId="3751785573" sldId="281"/>
            <ac:spMk id="117" creationId="{A66F45D2-4D80-0AF6-79CC-129E2AB91D5C}"/>
          </ac:spMkLst>
        </pc:spChg>
        <pc:spChg chg="add mod topLvl">
          <ac:chgData name="Filippo Acconcia" userId="844af49c-a8a0-47ac-a7dd-14a44b60cd18" providerId="ADAL" clId="{81C98CD3-F8C9-493F-9D27-81F2802A1CE0}" dt="2026-05-20T13:06:52.291" v="1015" actId="165"/>
          <ac:spMkLst>
            <pc:docMk/>
            <pc:sldMk cId="3751785573" sldId="281"/>
            <ac:spMk id="121" creationId="{DDCC9790-8344-9796-2919-E4C2F4697AB8}"/>
          </ac:spMkLst>
        </pc:spChg>
        <pc:spChg chg="add mod">
          <ac:chgData name="Filippo Acconcia" userId="844af49c-a8a0-47ac-a7dd-14a44b60cd18" providerId="ADAL" clId="{81C98CD3-F8C9-493F-9D27-81F2802A1CE0}" dt="2026-05-20T12:11:40.472" v="495" actId="1076"/>
          <ac:spMkLst>
            <pc:docMk/>
            <pc:sldMk cId="3751785573" sldId="281"/>
            <ac:spMk id="122" creationId="{DAA53A1B-DCA6-479F-F4FC-CBE3743AC5E5}"/>
          </ac:spMkLst>
        </pc:spChg>
        <pc:spChg chg="add mod">
          <ac:chgData name="Filippo Acconcia" userId="844af49c-a8a0-47ac-a7dd-14a44b60cd18" providerId="ADAL" clId="{81C98CD3-F8C9-493F-9D27-81F2802A1CE0}" dt="2026-05-20T12:11:40.472" v="495" actId="1076"/>
          <ac:spMkLst>
            <pc:docMk/>
            <pc:sldMk cId="3751785573" sldId="281"/>
            <ac:spMk id="124" creationId="{7BD8578C-1F33-9E6E-E973-948205F35FCB}"/>
          </ac:spMkLst>
        </pc:spChg>
        <pc:spChg chg="add mod topLvl">
          <ac:chgData name="Filippo Acconcia" userId="844af49c-a8a0-47ac-a7dd-14a44b60cd18" providerId="ADAL" clId="{81C98CD3-F8C9-493F-9D27-81F2802A1CE0}" dt="2026-05-20T13:06:52.291" v="1015" actId="165"/>
          <ac:spMkLst>
            <pc:docMk/>
            <pc:sldMk cId="3751785573" sldId="281"/>
            <ac:spMk id="125" creationId="{71B7CAC4-B13E-67CE-C842-E7FD15C765B1}"/>
          </ac:spMkLst>
        </pc:spChg>
        <pc:spChg chg="mod topLvl">
          <ac:chgData name="Filippo Acconcia" userId="844af49c-a8a0-47ac-a7dd-14a44b60cd18" providerId="ADAL" clId="{81C98CD3-F8C9-493F-9D27-81F2802A1CE0}" dt="2026-05-20T13:06:52.291" v="1015" actId="165"/>
          <ac:spMkLst>
            <pc:docMk/>
            <pc:sldMk cId="3751785573" sldId="281"/>
            <ac:spMk id="127" creationId="{65D7E0FE-284C-3488-4A09-C4B0478BE8DD}"/>
          </ac:spMkLst>
        </pc:spChg>
        <pc:spChg chg="add mod">
          <ac:chgData name="Filippo Acconcia" userId="844af49c-a8a0-47ac-a7dd-14a44b60cd18" providerId="ADAL" clId="{81C98CD3-F8C9-493F-9D27-81F2802A1CE0}" dt="2026-05-20T12:11:40.472" v="495" actId="1076"/>
          <ac:spMkLst>
            <pc:docMk/>
            <pc:sldMk cId="3751785573" sldId="281"/>
            <ac:spMk id="129" creationId="{19E608EF-D68B-79D2-E351-9BDEC8CE6C60}"/>
          </ac:spMkLst>
        </pc:spChg>
        <pc:spChg chg="add mod">
          <ac:chgData name="Filippo Acconcia" userId="844af49c-a8a0-47ac-a7dd-14a44b60cd18" providerId="ADAL" clId="{81C98CD3-F8C9-493F-9D27-81F2802A1CE0}" dt="2026-05-20T12:14:15.585" v="541" actId="1036"/>
          <ac:spMkLst>
            <pc:docMk/>
            <pc:sldMk cId="3751785573" sldId="281"/>
            <ac:spMk id="133" creationId="{259C54D6-B573-B0A5-CBB1-2A74357DEF46}"/>
          </ac:spMkLst>
        </pc:spChg>
        <pc:grpChg chg="del">
          <ac:chgData name="Filippo Acconcia" userId="844af49c-a8a0-47ac-a7dd-14a44b60cd18" providerId="ADAL" clId="{81C98CD3-F8C9-493F-9D27-81F2802A1CE0}" dt="2026-05-20T12:10:52.136" v="457" actId="165"/>
          <ac:grpSpMkLst>
            <pc:docMk/>
            <pc:sldMk cId="3751785573" sldId="281"/>
            <ac:grpSpMk id="11" creationId="{D747718B-C042-60B9-4B83-935B6455733E}"/>
          </ac:grpSpMkLst>
        </pc:grpChg>
        <pc:grpChg chg="del">
          <ac:chgData name="Filippo Acconcia" userId="844af49c-a8a0-47ac-a7dd-14a44b60cd18" providerId="ADAL" clId="{81C98CD3-F8C9-493F-9D27-81F2802A1CE0}" dt="2026-05-20T12:10:54.709" v="458" actId="165"/>
          <ac:grpSpMkLst>
            <pc:docMk/>
            <pc:sldMk cId="3751785573" sldId="281"/>
            <ac:grpSpMk id="12" creationId="{A3322610-35A8-8FA3-72B0-3D4A1695E69A}"/>
          </ac:grpSpMkLst>
        </pc:grpChg>
        <pc:grpChg chg="del">
          <ac:chgData name="Filippo Acconcia" userId="844af49c-a8a0-47ac-a7dd-14a44b60cd18" providerId="ADAL" clId="{81C98CD3-F8C9-493F-9D27-81F2802A1CE0}" dt="2026-05-20T12:10:57.646" v="459" actId="165"/>
          <ac:grpSpMkLst>
            <pc:docMk/>
            <pc:sldMk cId="3751785573" sldId="281"/>
            <ac:grpSpMk id="13" creationId="{1DA64D9A-6A21-06F5-30C6-B96222654D13}"/>
          </ac:grpSpMkLst>
        </pc:grpChg>
        <pc:grpChg chg="del">
          <ac:chgData name="Filippo Acconcia" userId="844af49c-a8a0-47ac-a7dd-14a44b60cd18" providerId="ADAL" clId="{81C98CD3-F8C9-493F-9D27-81F2802A1CE0}" dt="2026-05-20T12:08:07.956" v="24" actId="478"/>
          <ac:grpSpMkLst>
            <pc:docMk/>
            <pc:sldMk cId="3751785573" sldId="281"/>
            <ac:grpSpMk id="14" creationId="{A33E6971-6269-B6FA-13F1-0FF5F8E26B14}"/>
          </ac:grpSpMkLst>
        </pc:grpChg>
        <pc:grpChg chg="del">
          <ac:chgData name="Filippo Acconcia" userId="844af49c-a8a0-47ac-a7dd-14a44b60cd18" providerId="ADAL" clId="{81C98CD3-F8C9-493F-9D27-81F2802A1CE0}" dt="2026-05-20T12:08:07.956" v="24" actId="478"/>
          <ac:grpSpMkLst>
            <pc:docMk/>
            <pc:sldMk cId="3751785573" sldId="281"/>
            <ac:grpSpMk id="15" creationId="{3456CACD-2148-46F0-2022-096477E66F9C}"/>
          </ac:grpSpMkLst>
        </pc:grpChg>
        <pc:grpChg chg="del">
          <ac:chgData name="Filippo Acconcia" userId="844af49c-a8a0-47ac-a7dd-14a44b60cd18" providerId="ADAL" clId="{81C98CD3-F8C9-493F-9D27-81F2802A1CE0}" dt="2026-05-20T12:08:07.956" v="24" actId="478"/>
          <ac:grpSpMkLst>
            <pc:docMk/>
            <pc:sldMk cId="3751785573" sldId="281"/>
            <ac:grpSpMk id="16" creationId="{F9A23596-1D5A-87B6-8688-B143531F4960}"/>
          </ac:grpSpMkLst>
        </pc:grpChg>
        <pc:grpChg chg="mod">
          <ac:chgData name="Filippo Acconcia" userId="844af49c-a8a0-47ac-a7dd-14a44b60cd18" providerId="ADAL" clId="{81C98CD3-F8C9-493F-9D27-81F2802A1CE0}" dt="2026-05-20T12:06:42.823" v="8" actId="1076"/>
          <ac:grpSpMkLst>
            <pc:docMk/>
            <pc:sldMk cId="3751785573" sldId="281"/>
            <ac:grpSpMk id="51" creationId="{93B498AB-40C2-0E7E-40F9-345EE279D821}"/>
          </ac:grpSpMkLst>
        </pc:grpChg>
        <pc:grpChg chg="mod">
          <ac:chgData name="Filippo Acconcia" userId="844af49c-a8a0-47ac-a7dd-14a44b60cd18" providerId="ADAL" clId="{81C98CD3-F8C9-493F-9D27-81F2802A1CE0}" dt="2026-05-20T12:30:44.359" v="852" actId="12788"/>
          <ac:grpSpMkLst>
            <pc:docMk/>
            <pc:sldMk cId="3751785573" sldId="281"/>
            <ac:grpSpMk id="139" creationId="{5E6F718C-D2A2-9348-A45E-ABFC3DCD03AC}"/>
          </ac:grpSpMkLst>
        </pc:grpChg>
        <pc:picChg chg="del mod">
          <ac:chgData name="Filippo Acconcia" userId="844af49c-a8a0-47ac-a7dd-14a44b60cd18" providerId="ADAL" clId="{81C98CD3-F8C9-493F-9D27-81F2802A1CE0}" dt="2026-05-20T12:07:58.415" v="22" actId="478"/>
          <ac:picMkLst>
            <pc:docMk/>
            <pc:sldMk cId="3751785573" sldId="281"/>
            <ac:picMk id="4" creationId="{894260F4-0829-EC45-80C1-F91D6235664E}"/>
          </ac:picMkLst>
        </pc:picChg>
        <pc:picChg chg="del">
          <ac:chgData name="Filippo Acconcia" userId="844af49c-a8a0-47ac-a7dd-14a44b60cd18" providerId="ADAL" clId="{81C98CD3-F8C9-493F-9D27-81F2802A1CE0}" dt="2026-05-20T12:09:18.128" v="364" actId="478"/>
          <ac:picMkLst>
            <pc:docMk/>
            <pc:sldMk cId="3751785573" sldId="281"/>
            <ac:picMk id="5" creationId="{69495D30-D190-E918-E485-E43E9BD67BA4}"/>
          </ac:picMkLst>
        </pc:picChg>
        <pc:picChg chg="add del">
          <ac:chgData name="Filippo Acconcia" userId="844af49c-a8a0-47ac-a7dd-14a44b60cd18" providerId="ADAL" clId="{81C98CD3-F8C9-493F-9D27-81F2802A1CE0}" dt="2026-05-20T12:09:25.089" v="369" actId="478"/>
          <ac:picMkLst>
            <pc:docMk/>
            <pc:sldMk cId="3751785573" sldId="281"/>
            <ac:picMk id="6" creationId="{A47C9D0D-F0EC-B4BF-DF12-4C490522B6E9}"/>
          </ac:picMkLst>
        </pc:picChg>
        <pc:picChg chg="del">
          <ac:chgData name="Filippo Acconcia" userId="844af49c-a8a0-47ac-a7dd-14a44b60cd18" providerId="ADAL" clId="{81C98CD3-F8C9-493F-9D27-81F2802A1CE0}" dt="2026-05-20T12:11:14.560" v="464" actId="478"/>
          <ac:picMkLst>
            <pc:docMk/>
            <pc:sldMk cId="3751785573" sldId="281"/>
            <ac:picMk id="52" creationId="{72CD9B2D-46E5-546B-98DD-430CDEA7E62C}"/>
          </ac:picMkLst>
        </pc:picChg>
        <pc:picChg chg="mod">
          <ac:chgData name="Filippo Acconcia" userId="844af49c-a8a0-47ac-a7dd-14a44b60cd18" providerId="ADAL" clId="{81C98CD3-F8C9-493F-9D27-81F2802A1CE0}" dt="2026-05-20T12:10:21.629" v="421" actId="553"/>
          <ac:picMkLst>
            <pc:docMk/>
            <pc:sldMk cId="3751785573" sldId="281"/>
            <ac:picMk id="83" creationId="{8C5367A1-B08A-B121-156C-74717E4F631B}"/>
          </ac:picMkLst>
        </pc:picChg>
        <pc:picChg chg="mod">
          <ac:chgData name="Filippo Acconcia" userId="844af49c-a8a0-47ac-a7dd-14a44b60cd18" providerId="ADAL" clId="{81C98CD3-F8C9-493F-9D27-81F2802A1CE0}" dt="2026-05-20T12:10:21.629" v="421" actId="553"/>
          <ac:picMkLst>
            <pc:docMk/>
            <pc:sldMk cId="3751785573" sldId="281"/>
            <ac:picMk id="84" creationId="{88737F18-543C-6975-0DFC-B7BA4D5CFDD2}"/>
          </ac:picMkLst>
        </pc:picChg>
        <pc:picChg chg="del mod">
          <ac:chgData name="Filippo Acconcia" userId="844af49c-a8a0-47ac-a7dd-14a44b60cd18" providerId="ADAL" clId="{81C98CD3-F8C9-493F-9D27-81F2802A1CE0}" dt="2026-05-20T12:12:18.402" v="504" actId="478"/>
          <ac:picMkLst>
            <pc:docMk/>
            <pc:sldMk cId="3751785573" sldId="281"/>
            <ac:picMk id="106" creationId="{61C26203-4738-7A62-8569-D543F826AB39}"/>
          </ac:picMkLst>
        </pc:picChg>
        <pc:picChg chg="del mod">
          <ac:chgData name="Filippo Acconcia" userId="844af49c-a8a0-47ac-a7dd-14a44b60cd18" providerId="ADAL" clId="{81C98CD3-F8C9-493F-9D27-81F2802A1CE0}" dt="2026-05-20T12:12:52.627" v="510" actId="478"/>
          <ac:picMkLst>
            <pc:docMk/>
            <pc:sldMk cId="3751785573" sldId="281"/>
            <ac:picMk id="107" creationId="{FE8CF3C3-B706-A5C6-3356-6C28BB61422B}"/>
          </ac:picMkLst>
        </pc:picChg>
        <pc:picChg chg="del mod">
          <ac:chgData name="Filippo Acconcia" userId="844af49c-a8a0-47ac-a7dd-14a44b60cd18" providerId="ADAL" clId="{81C98CD3-F8C9-493F-9D27-81F2802A1CE0}" dt="2026-05-20T12:14:03.025" v="528" actId="478"/>
          <ac:picMkLst>
            <pc:docMk/>
            <pc:sldMk cId="3751785573" sldId="281"/>
            <ac:picMk id="130" creationId="{435B28A2-28B0-2381-1E65-3AB6F0DD04BE}"/>
          </ac:picMkLst>
        </pc:picChg>
        <pc:picChg chg="del mod">
          <ac:chgData name="Filippo Acconcia" userId="844af49c-a8a0-47ac-a7dd-14a44b60cd18" providerId="ADAL" clId="{81C98CD3-F8C9-493F-9D27-81F2802A1CE0}" dt="2026-05-20T12:14:03.025" v="528" actId="478"/>
          <ac:picMkLst>
            <pc:docMk/>
            <pc:sldMk cId="3751785573" sldId="281"/>
            <ac:picMk id="131" creationId="{F2D24946-EEF1-864E-403A-5D54EF63D3DB}"/>
          </ac:picMkLst>
        </pc:picChg>
        <pc:picChg chg="mod ord">
          <ac:chgData name="Filippo Acconcia" userId="844af49c-a8a0-47ac-a7dd-14a44b60cd18" providerId="ADAL" clId="{81C98CD3-F8C9-493F-9D27-81F2802A1CE0}" dt="2026-05-20T12:12:59.927" v="512" actId="167"/>
          <ac:picMkLst>
            <pc:docMk/>
            <pc:sldMk cId="3751785573" sldId="281"/>
            <ac:picMk id="135" creationId="{CE1AF66A-CAAB-1B6F-1C3E-27E9C25B786B}"/>
          </ac:picMkLst>
        </pc:picChg>
        <pc:picChg chg="mod ord">
          <ac:chgData name="Filippo Acconcia" userId="844af49c-a8a0-47ac-a7dd-14a44b60cd18" providerId="ADAL" clId="{81C98CD3-F8C9-493F-9D27-81F2802A1CE0}" dt="2026-05-20T12:14:11.412" v="530" actId="167"/>
          <ac:picMkLst>
            <pc:docMk/>
            <pc:sldMk cId="3751785573" sldId="281"/>
            <ac:picMk id="136" creationId="{2880F82F-CF4A-4A83-234D-0A78FF3A1534}"/>
          </ac:picMkLst>
        </pc:picChg>
        <pc:picChg chg="mod ord">
          <ac:chgData name="Filippo Acconcia" userId="844af49c-a8a0-47ac-a7dd-14a44b60cd18" providerId="ADAL" clId="{81C98CD3-F8C9-493F-9D27-81F2802A1CE0}" dt="2026-05-20T12:14:11.412" v="530" actId="167"/>
          <ac:picMkLst>
            <pc:docMk/>
            <pc:sldMk cId="3751785573" sldId="281"/>
            <ac:picMk id="137" creationId="{4D76A048-980A-113C-E601-C7EE283E7FC3}"/>
          </ac:picMkLst>
        </pc:picChg>
        <pc:picChg chg="mod ord">
          <ac:chgData name="Filippo Acconcia" userId="844af49c-a8a0-47ac-a7dd-14a44b60cd18" providerId="ADAL" clId="{81C98CD3-F8C9-493F-9D27-81F2802A1CE0}" dt="2026-05-20T12:14:11.412" v="530" actId="167"/>
          <ac:picMkLst>
            <pc:docMk/>
            <pc:sldMk cId="3751785573" sldId="281"/>
            <ac:picMk id="138" creationId="{6B6B26D1-23B2-2830-A5F0-B84C103305ED}"/>
          </ac:picMkLst>
        </pc:picChg>
        <pc:cxnChg chg="del">
          <ac:chgData name="Filippo Acconcia" userId="844af49c-a8a0-47ac-a7dd-14a44b60cd18" providerId="ADAL" clId="{81C98CD3-F8C9-493F-9D27-81F2802A1CE0}" dt="2026-05-20T12:09:17.419" v="363" actId="478"/>
          <ac:cxnSpMkLst>
            <pc:docMk/>
            <pc:sldMk cId="3751785573" sldId="281"/>
            <ac:cxnSpMk id="17" creationId="{1C2EC239-E1DC-8EF3-F1C1-89D08738C35E}"/>
          </ac:cxnSpMkLst>
        </pc:cxnChg>
        <pc:cxnChg chg="mod">
          <ac:chgData name="Filippo Acconcia" userId="844af49c-a8a0-47ac-a7dd-14a44b60cd18" providerId="ADAL" clId="{81C98CD3-F8C9-493F-9D27-81F2802A1CE0}" dt="2026-05-20T12:07:56.571" v="21" actId="1036"/>
          <ac:cxnSpMkLst>
            <pc:docMk/>
            <pc:sldMk cId="3751785573" sldId="281"/>
            <ac:cxnSpMk id="19" creationId="{EF6CF91C-16C8-5317-CA3B-2E45D41CB7D4}"/>
          </ac:cxnSpMkLst>
        </pc:cxnChg>
        <pc:cxnChg chg="add del mod ord">
          <ac:chgData name="Filippo Acconcia" userId="844af49c-a8a0-47ac-a7dd-14a44b60cd18" providerId="ADAL" clId="{81C98CD3-F8C9-493F-9D27-81F2802A1CE0}" dt="2026-05-20T12:10:29.055" v="444" actId="166"/>
          <ac:cxnSpMkLst>
            <pc:docMk/>
            <pc:sldMk cId="3751785573" sldId="281"/>
            <ac:cxnSpMk id="25" creationId="{FA934B77-26FE-C8FB-32A7-FD31DC7A47C5}"/>
          </ac:cxnSpMkLst>
        </pc:cxnChg>
        <pc:cxnChg chg="del mod topLvl">
          <ac:chgData name="Filippo Acconcia" userId="844af49c-a8a0-47ac-a7dd-14a44b60cd18" providerId="ADAL" clId="{81C98CD3-F8C9-493F-9D27-81F2802A1CE0}" dt="2026-05-20T12:11:29.545" v="488" actId="478"/>
          <ac:cxnSpMkLst>
            <pc:docMk/>
            <pc:sldMk cId="3751785573" sldId="281"/>
            <ac:cxnSpMk id="45" creationId="{B71F1553-3B05-19BF-D046-BFA5D887D8E3}"/>
          </ac:cxnSpMkLst>
        </pc:cxnChg>
        <pc:cxnChg chg="del mod topLvl">
          <ac:chgData name="Filippo Acconcia" userId="844af49c-a8a0-47ac-a7dd-14a44b60cd18" providerId="ADAL" clId="{81C98CD3-F8C9-493F-9D27-81F2802A1CE0}" dt="2026-05-20T12:11:29.545" v="488" actId="478"/>
          <ac:cxnSpMkLst>
            <pc:docMk/>
            <pc:sldMk cId="3751785573" sldId="281"/>
            <ac:cxnSpMk id="47" creationId="{32CADFFD-12C2-09AB-CB8F-13E1D738A2FC}"/>
          </ac:cxnSpMkLst>
        </pc:cxnChg>
        <pc:cxnChg chg="del mod topLvl">
          <ac:chgData name="Filippo Acconcia" userId="844af49c-a8a0-47ac-a7dd-14a44b60cd18" providerId="ADAL" clId="{81C98CD3-F8C9-493F-9D27-81F2802A1CE0}" dt="2026-05-20T12:11:29.545" v="488" actId="478"/>
          <ac:cxnSpMkLst>
            <pc:docMk/>
            <pc:sldMk cId="3751785573" sldId="281"/>
            <ac:cxnSpMk id="49" creationId="{7E3F2B10-9E9F-9E1E-F352-2BA386F2F77D}"/>
          </ac:cxnSpMkLst>
        </pc:cxnChg>
        <pc:cxnChg chg="del">
          <ac:chgData name="Filippo Acconcia" userId="844af49c-a8a0-47ac-a7dd-14a44b60cd18" providerId="ADAL" clId="{81C98CD3-F8C9-493F-9D27-81F2802A1CE0}" dt="2026-05-20T12:09:02.467" v="286" actId="478"/>
          <ac:cxnSpMkLst>
            <pc:docMk/>
            <pc:sldMk cId="3751785573" sldId="281"/>
            <ac:cxnSpMk id="80" creationId="{275A6315-7EE1-9473-1349-54B40E054B18}"/>
          </ac:cxnSpMkLst>
        </pc:cxnChg>
        <pc:cxnChg chg="del">
          <ac:chgData name="Filippo Acconcia" userId="844af49c-a8a0-47ac-a7dd-14a44b60cd18" providerId="ADAL" clId="{81C98CD3-F8C9-493F-9D27-81F2802A1CE0}" dt="2026-05-20T12:09:02.467" v="286" actId="478"/>
          <ac:cxnSpMkLst>
            <pc:docMk/>
            <pc:sldMk cId="3751785573" sldId="281"/>
            <ac:cxnSpMk id="81" creationId="{65F81CD1-ABF9-3404-CCDF-4833D7CFA005}"/>
          </ac:cxnSpMkLst>
        </pc:cxnChg>
        <pc:cxnChg chg="del">
          <ac:chgData name="Filippo Acconcia" userId="844af49c-a8a0-47ac-a7dd-14a44b60cd18" providerId="ADAL" clId="{81C98CD3-F8C9-493F-9D27-81F2802A1CE0}" dt="2026-05-20T12:09:02.467" v="286" actId="478"/>
          <ac:cxnSpMkLst>
            <pc:docMk/>
            <pc:sldMk cId="3751785573" sldId="281"/>
            <ac:cxnSpMk id="82" creationId="{2B892024-605F-1EE6-ED70-972CC28AE787}"/>
          </ac:cxnSpMkLst>
        </pc:cxnChg>
        <pc:cxnChg chg="add mod">
          <ac:chgData name="Filippo Acconcia" userId="844af49c-a8a0-47ac-a7dd-14a44b60cd18" providerId="ADAL" clId="{81C98CD3-F8C9-493F-9D27-81F2802A1CE0}" dt="2026-05-20T12:11:11.302" v="463" actId="12789"/>
          <ac:cxnSpMkLst>
            <pc:docMk/>
            <pc:sldMk cId="3751785573" sldId="281"/>
            <ac:cxnSpMk id="86" creationId="{484A70B4-4A8A-5508-AC75-0C7C570A8FA4}"/>
          </ac:cxnSpMkLst>
        </pc:cxnChg>
        <pc:cxnChg chg="mod">
          <ac:chgData name="Filippo Acconcia" userId="844af49c-a8a0-47ac-a7dd-14a44b60cd18" providerId="ADAL" clId="{81C98CD3-F8C9-493F-9D27-81F2802A1CE0}" dt="2026-05-20T12:13:05.779" v="521" actId="1036"/>
          <ac:cxnSpMkLst>
            <pc:docMk/>
            <pc:sldMk cId="3751785573" sldId="281"/>
            <ac:cxnSpMk id="108" creationId="{C3D19884-3351-0CF5-FE61-00681651EE51}"/>
          </ac:cxnSpMkLst>
        </pc:cxnChg>
        <pc:cxnChg chg="mod">
          <ac:chgData name="Filippo Acconcia" userId="844af49c-a8a0-47ac-a7dd-14a44b60cd18" providerId="ADAL" clId="{81C98CD3-F8C9-493F-9D27-81F2802A1CE0}" dt="2026-05-20T12:14:15.585" v="541" actId="1036"/>
          <ac:cxnSpMkLst>
            <pc:docMk/>
            <pc:sldMk cId="3751785573" sldId="281"/>
            <ac:cxnSpMk id="132" creationId="{415662BE-F5AC-9830-960B-E2A6B0C98160}"/>
          </ac:cxnSpMkLst>
        </pc:cxnChg>
      </pc:sldChg>
      <pc:sldChg chg="addSp modSp new mod">
        <pc:chgData name="Filippo Acconcia" userId="844af49c-a8a0-47ac-a7dd-14a44b60cd18" providerId="ADAL" clId="{81C98CD3-F8C9-493F-9D27-81F2802A1CE0}" dt="2026-05-20T14:40:41.403" v="2072" actId="20577"/>
        <pc:sldMkLst>
          <pc:docMk/>
          <pc:sldMk cId="3001987123" sldId="282"/>
        </pc:sldMkLst>
        <pc:spChg chg="add mod">
          <ac:chgData name="Filippo Acconcia" userId="844af49c-a8a0-47ac-a7dd-14a44b60cd18" providerId="ADAL" clId="{81C98CD3-F8C9-493F-9D27-81F2802A1CE0}" dt="2026-05-20T13:15:17.609" v="1191" actId="20577"/>
          <ac:spMkLst>
            <pc:docMk/>
            <pc:sldMk cId="3001987123" sldId="282"/>
            <ac:spMk id="2" creationId="{8810ED2C-F589-72AD-941E-EA78156163E4}"/>
          </ac:spMkLst>
        </pc:spChg>
        <pc:spChg chg="add mod">
          <ac:chgData name="Filippo Acconcia" userId="844af49c-a8a0-47ac-a7dd-14a44b60cd18" providerId="ADAL" clId="{81C98CD3-F8C9-493F-9D27-81F2802A1CE0}" dt="2026-05-20T13:26:42.682" v="1385"/>
          <ac:spMkLst>
            <pc:docMk/>
            <pc:sldMk cId="3001987123" sldId="282"/>
            <ac:spMk id="15" creationId="{8948BB30-CE51-5364-E5CE-0B7A95C80C0E}"/>
          </ac:spMkLst>
        </pc:spChg>
        <pc:spChg chg="add mod">
          <ac:chgData name="Filippo Acconcia" userId="844af49c-a8a0-47ac-a7dd-14a44b60cd18" providerId="ADAL" clId="{81C98CD3-F8C9-493F-9D27-81F2802A1CE0}" dt="2026-05-20T13:26:42.682" v="1385"/>
          <ac:spMkLst>
            <pc:docMk/>
            <pc:sldMk cId="3001987123" sldId="282"/>
            <ac:spMk id="16" creationId="{D178098F-DF06-8B97-179B-BFEB219873F5}"/>
          </ac:spMkLst>
        </pc:spChg>
        <pc:spChg chg="add mod">
          <ac:chgData name="Filippo Acconcia" userId="844af49c-a8a0-47ac-a7dd-14a44b60cd18" providerId="ADAL" clId="{81C98CD3-F8C9-493F-9D27-81F2802A1CE0}" dt="2026-05-20T13:26:42.682" v="1385"/>
          <ac:spMkLst>
            <pc:docMk/>
            <pc:sldMk cId="3001987123" sldId="282"/>
            <ac:spMk id="39" creationId="{0216A65E-A34C-72FF-9C00-3331E4384E30}"/>
          </ac:spMkLst>
        </pc:spChg>
        <pc:spChg chg="add mod">
          <ac:chgData name="Filippo Acconcia" userId="844af49c-a8a0-47ac-a7dd-14a44b60cd18" providerId="ADAL" clId="{81C98CD3-F8C9-493F-9D27-81F2802A1CE0}" dt="2026-05-20T13:26:42.682" v="1385"/>
          <ac:spMkLst>
            <pc:docMk/>
            <pc:sldMk cId="3001987123" sldId="282"/>
            <ac:spMk id="40" creationId="{1921A327-28C2-0B14-D276-1D48C40A8FB6}"/>
          </ac:spMkLst>
        </pc:spChg>
        <pc:spChg chg="add mod">
          <ac:chgData name="Filippo Acconcia" userId="844af49c-a8a0-47ac-a7dd-14a44b60cd18" providerId="ADAL" clId="{81C98CD3-F8C9-493F-9D27-81F2802A1CE0}" dt="2026-05-20T13:26:42.682" v="1385"/>
          <ac:spMkLst>
            <pc:docMk/>
            <pc:sldMk cId="3001987123" sldId="282"/>
            <ac:spMk id="43" creationId="{E5729E8F-E8F1-E166-1CC2-472B46771AC2}"/>
          </ac:spMkLst>
        </pc:spChg>
        <pc:spChg chg="add mod">
          <ac:chgData name="Filippo Acconcia" userId="844af49c-a8a0-47ac-a7dd-14a44b60cd18" providerId="ADAL" clId="{81C98CD3-F8C9-493F-9D27-81F2802A1CE0}" dt="2026-05-20T13:26:42.682" v="1385"/>
          <ac:spMkLst>
            <pc:docMk/>
            <pc:sldMk cId="3001987123" sldId="282"/>
            <ac:spMk id="44" creationId="{562E4E91-AE24-B2FB-E975-F172DD7825DC}"/>
          </ac:spMkLst>
        </pc:spChg>
        <pc:spChg chg="add mod">
          <ac:chgData name="Filippo Acconcia" userId="844af49c-a8a0-47ac-a7dd-14a44b60cd18" providerId="ADAL" clId="{81C98CD3-F8C9-493F-9D27-81F2802A1CE0}" dt="2026-05-20T13:26:42.682" v="1385"/>
          <ac:spMkLst>
            <pc:docMk/>
            <pc:sldMk cId="3001987123" sldId="282"/>
            <ac:spMk id="51" creationId="{5C0DB7C6-21DC-DBD3-3683-0690DA7D742A}"/>
          </ac:spMkLst>
        </pc:spChg>
        <pc:spChg chg="mod">
          <ac:chgData name="Filippo Acconcia" userId="844af49c-a8a0-47ac-a7dd-14a44b60cd18" providerId="ADAL" clId="{81C98CD3-F8C9-493F-9D27-81F2802A1CE0}" dt="2026-05-20T14:40:41.403" v="2072" actId="20577"/>
          <ac:spMkLst>
            <pc:docMk/>
            <pc:sldMk cId="3001987123" sldId="282"/>
            <ac:spMk id="71" creationId="{BEF8D58D-5FF0-3D6B-22CE-5795F6560236}"/>
          </ac:spMkLst>
        </pc:spChg>
        <pc:spChg chg="add mod">
          <ac:chgData name="Filippo Acconcia" userId="844af49c-a8a0-47ac-a7dd-14a44b60cd18" providerId="ADAL" clId="{81C98CD3-F8C9-493F-9D27-81F2802A1CE0}" dt="2026-05-20T13:26:42.682" v="1385"/>
          <ac:spMkLst>
            <pc:docMk/>
            <pc:sldMk cId="3001987123" sldId="282"/>
            <ac:spMk id="73" creationId="{6CC8FB68-5BD0-1920-E60C-03FF4778EC34}"/>
          </ac:spMkLst>
        </pc:spChg>
        <pc:spChg chg="add mod">
          <ac:chgData name="Filippo Acconcia" userId="844af49c-a8a0-47ac-a7dd-14a44b60cd18" providerId="ADAL" clId="{81C98CD3-F8C9-493F-9D27-81F2802A1CE0}" dt="2026-05-20T13:26:42.682" v="1385"/>
          <ac:spMkLst>
            <pc:docMk/>
            <pc:sldMk cId="3001987123" sldId="282"/>
            <ac:spMk id="81" creationId="{6BBD3D8D-083E-DB14-7FDC-F029ED9F6D89}"/>
          </ac:spMkLst>
        </pc:spChg>
        <pc:spChg chg="add mod">
          <ac:chgData name="Filippo Acconcia" userId="844af49c-a8a0-47ac-a7dd-14a44b60cd18" providerId="ADAL" clId="{81C98CD3-F8C9-493F-9D27-81F2802A1CE0}" dt="2026-05-20T13:26:42.682" v="1385"/>
          <ac:spMkLst>
            <pc:docMk/>
            <pc:sldMk cId="3001987123" sldId="282"/>
            <ac:spMk id="83" creationId="{3B2BA86C-0231-B4B8-60AD-942E26E46601}"/>
          </ac:spMkLst>
        </pc:spChg>
      </pc:sldChg>
      <pc:sldChg chg="addSp delSp modSp new mod">
        <pc:chgData name="Filippo Acconcia" userId="844af49c-a8a0-47ac-a7dd-14a44b60cd18" providerId="ADAL" clId="{81C98CD3-F8C9-493F-9D27-81F2802A1CE0}" dt="2026-05-20T15:56:55.576" v="2815" actId="1036"/>
        <pc:sldMkLst>
          <pc:docMk/>
          <pc:sldMk cId="1792515746" sldId="283"/>
        </pc:sldMkLst>
        <pc:spChg chg="add mod">
          <ac:chgData name="Filippo Acconcia" userId="844af49c-a8a0-47ac-a7dd-14a44b60cd18" providerId="ADAL" clId="{81C98CD3-F8C9-493F-9D27-81F2802A1CE0}" dt="2026-05-20T13:36:26.963" v="1388" actId="20577"/>
          <ac:spMkLst>
            <pc:docMk/>
            <pc:sldMk cId="1792515746" sldId="283"/>
            <ac:spMk id="2" creationId="{764C9204-FCFB-BC50-55F1-CD45151BB9E4}"/>
          </ac:spMkLst>
        </pc:spChg>
        <pc:spChg chg="mod">
          <ac:chgData name="Filippo Acconcia" userId="844af49c-a8a0-47ac-a7dd-14a44b60cd18" providerId="ADAL" clId="{81C98CD3-F8C9-493F-9D27-81F2802A1CE0}" dt="2026-05-20T15:51:33.027" v="2779" actId="1037"/>
          <ac:spMkLst>
            <pc:docMk/>
            <pc:sldMk cId="1792515746" sldId="283"/>
            <ac:spMk id="10" creationId="{982D6A01-482B-34A4-A705-F5C158AA7969}"/>
          </ac:spMkLst>
        </pc:spChg>
        <pc:spChg chg="mod">
          <ac:chgData name="Filippo Acconcia" userId="844af49c-a8a0-47ac-a7dd-14a44b60cd18" providerId="ADAL" clId="{81C98CD3-F8C9-493F-9D27-81F2802A1CE0}" dt="2026-05-20T15:51:29.733" v="2770" actId="1038"/>
          <ac:spMkLst>
            <pc:docMk/>
            <pc:sldMk cId="1792515746" sldId="283"/>
            <ac:spMk id="11" creationId="{9B25F750-CFC2-748E-659A-21FDB568C02B}"/>
          </ac:spMkLst>
        </pc:spChg>
        <pc:spChg chg="mod">
          <ac:chgData name="Filippo Acconcia" userId="844af49c-a8a0-47ac-a7dd-14a44b60cd18" providerId="ADAL" clId="{81C98CD3-F8C9-493F-9D27-81F2802A1CE0}" dt="2026-05-20T15:51:26.540" v="2759" actId="1038"/>
          <ac:spMkLst>
            <pc:docMk/>
            <pc:sldMk cId="1792515746" sldId="283"/>
            <ac:spMk id="12" creationId="{778049CD-CD38-4C6D-1EB8-1D414045B3CF}"/>
          </ac:spMkLst>
        </pc:spChg>
        <pc:spChg chg="add mod">
          <ac:chgData name="Filippo Acconcia" userId="844af49c-a8a0-47ac-a7dd-14a44b60cd18" providerId="ADAL" clId="{81C98CD3-F8C9-493F-9D27-81F2802A1CE0}" dt="2026-05-20T15:43:23.599" v="2625" actId="20577"/>
          <ac:spMkLst>
            <pc:docMk/>
            <pc:sldMk cId="1792515746" sldId="283"/>
            <ac:spMk id="13" creationId="{1881800B-73DC-15BC-962C-F9BABE4F0F0C}"/>
          </ac:spMkLst>
        </pc:spChg>
        <pc:spChg chg="add mod">
          <ac:chgData name="Filippo Acconcia" userId="844af49c-a8a0-47ac-a7dd-14a44b60cd18" providerId="ADAL" clId="{81C98CD3-F8C9-493F-9D27-81F2802A1CE0}" dt="2026-05-20T15:51:10.943" v="2705" actId="1038"/>
          <ac:spMkLst>
            <pc:docMk/>
            <pc:sldMk cId="1792515746" sldId="283"/>
            <ac:spMk id="14" creationId="{2A1A5D7B-B3B2-59DA-3E43-05938B3E6F45}"/>
          </ac:spMkLst>
        </pc:spChg>
        <pc:spChg chg="add mod">
          <ac:chgData name="Filippo Acconcia" userId="844af49c-a8a0-47ac-a7dd-14a44b60cd18" providerId="ADAL" clId="{81C98CD3-F8C9-493F-9D27-81F2802A1CE0}" dt="2026-05-20T15:51:15.420" v="2723" actId="1037"/>
          <ac:spMkLst>
            <pc:docMk/>
            <pc:sldMk cId="1792515746" sldId="283"/>
            <ac:spMk id="15" creationId="{14AF1752-BC14-6FE1-B024-32978C950E41}"/>
          </ac:spMkLst>
        </pc:spChg>
        <pc:spChg chg="mod">
          <ac:chgData name="Filippo Acconcia" userId="844af49c-a8a0-47ac-a7dd-14a44b60cd18" providerId="ADAL" clId="{81C98CD3-F8C9-493F-9D27-81F2802A1CE0}" dt="2026-05-20T15:51:18.563" v="2733" actId="1038"/>
          <ac:spMkLst>
            <pc:docMk/>
            <pc:sldMk cId="1792515746" sldId="283"/>
            <ac:spMk id="16" creationId="{4668CAB8-1C18-5D6B-2779-D8F385A674EA}"/>
          </ac:spMkLst>
        </pc:spChg>
        <pc:spChg chg="mod">
          <ac:chgData name="Filippo Acconcia" userId="844af49c-a8a0-47ac-a7dd-14a44b60cd18" providerId="ADAL" clId="{81C98CD3-F8C9-493F-9D27-81F2802A1CE0}" dt="2026-05-20T15:51:23.027" v="2747" actId="1038"/>
          <ac:spMkLst>
            <pc:docMk/>
            <pc:sldMk cId="1792515746" sldId="283"/>
            <ac:spMk id="17" creationId="{DC89E669-B49C-DB2A-149B-1A6823812345}"/>
          </ac:spMkLst>
        </pc:spChg>
        <pc:spChg chg="add mod">
          <ac:chgData name="Filippo Acconcia" userId="844af49c-a8a0-47ac-a7dd-14a44b60cd18" providerId="ADAL" clId="{81C98CD3-F8C9-493F-9D27-81F2802A1CE0}" dt="2026-05-20T15:48:37.872" v="2659" actId="1038"/>
          <ac:spMkLst>
            <pc:docMk/>
            <pc:sldMk cId="1792515746" sldId="283"/>
            <ac:spMk id="18" creationId="{C46F83D5-CDF6-2228-3505-6014639774A0}"/>
          </ac:spMkLst>
        </pc:spChg>
        <pc:spChg chg="add del mod">
          <ac:chgData name="Filippo Acconcia" userId="844af49c-a8a0-47ac-a7dd-14a44b60cd18" providerId="ADAL" clId="{81C98CD3-F8C9-493F-9D27-81F2802A1CE0}" dt="2026-05-20T15:48:34.699" v="2645" actId="478"/>
          <ac:spMkLst>
            <pc:docMk/>
            <pc:sldMk cId="1792515746" sldId="283"/>
            <ac:spMk id="20" creationId="{6962B6BF-892E-DBD9-2F00-275782A0F5EC}"/>
          </ac:spMkLst>
        </pc:spChg>
        <pc:spChg chg="mod">
          <ac:chgData name="Filippo Acconcia" userId="844af49c-a8a0-47ac-a7dd-14a44b60cd18" providerId="ADAL" clId="{81C98CD3-F8C9-493F-9D27-81F2802A1CE0}" dt="2026-05-20T15:48:31.752" v="2644" actId="1035"/>
          <ac:spMkLst>
            <pc:docMk/>
            <pc:sldMk cId="1792515746" sldId="283"/>
            <ac:spMk id="22" creationId="{17A5F5D5-DC71-7653-7720-2D7EFECDC66E}"/>
          </ac:spMkLst>
        </pc:spChg>
        <pc:spChg chg="mod">
          <ac:chgData name="Filippo Acconcia" userId="844af49c-a8a0-47ac-a7dd-14a44b60cd18" providerId="ADAL" clId="{81C98CD3-F8C9-493F-9D27-81F2802A1CE0}" dt="2026-05-20T15:48:31.752" v="2644" actId="1035"/>
          <ac:spMkLst>
            <pc:docMk/>
            <pc:sldMk cId="1792515746" sldId="283"/>
            <ac:spMk id="26" creationId="{CDEEECA1-105A-FF58-2222-0AD358297AB1}"/>
          </ac:spMkLst>
        </pc:spChg>
        <pc:spChg chg="add mod">
          <ac:chgData name="Filippo Acconcia" userId="844af49c-a8a0-47ac-a7dd-14a44b60cd18" providerId="ADAL" clId="{81C98CD3-F8C9-493F-9D27-81F2802A1CE0}" dt="2026-05-20T15:43:19.442" v="2621"/>
          <ac:spMkLst>
            <pc:docMk/>
            <pc:sldMk cId="1792515746" sldId="283"/>
            <ac:spMk id="36" creationId="{C309847A-EDD0-0735-78B3-7FC2849275A8}"/>
          </ac:spMkLst>
        </pc:spChg>
        <pc:spChg chg="add mod">
          <ac:chgData name="Filippo Acconcia" userId="844af49c-a8a0-47ac-a7dd-14a44b60cd18" providerId="ADAL" clId="{81C98CD3-F8C9-493F-9D27-81F2802A1CE0}" dt="2026-05-20T15:43:19.442" v="2621"/>
          <ac:spMkLst>
            <pc:docMk/>
            <pc:sldMk cId="1792515746" sldId="283"/>
            <ac:spMk id="38" creationId="{436E743D-CC27-2548-5DB4-C639E92D1A95}"/>
          </ac:spMkLst>
        </pc:spChg>
        <pc:spChg chg="add mod">
          <ac:chgData name="Filippo Acconcia" userId="844af49c-a8a0-47ac-a7dd-14a44b60cd18" providerId="ADAL" clId="{81C98CD3-F8C9-493F-9D27-81F2802A1CE0}" dt="2026-05-20T15:43:19.442" v="2621"/>
          <ac:spMkLst>
            <pc:docMk/>
            <pc:sldMk cId="1792515746" sldId="283"/>
            <ac:spMk id="46" creationId="{296872E4-E540-65F0-F8AF-1AEB106F8369}"/>
          </ac:spMkLst>
        </pc:spChg>
        <pc:spChg chg="add mod">
          <ac:chgData name="Filippo Acconcia" userId="844af49c-a8a0-47ac-a7dd-14a44b60cd18" providerId="ADAL" clId="{81C98CD3-F8C9-493F-9D27-81F2802A1CE0}" dt="2026-05-20T15:43:19.442" v="2621"/>
          <ac:spMkLst>
            <pc:docMk/>
            <pc:sldMk cId="1792515746" sldId="283"/>
            <ac:spMk id="47" creationId="{493EAFE1-4929-1993-044C-794650B839C6}"/>
          </ac:spMkLst>
        </pc:spChg>
        <pc:spChg chg="add mod">
          <ac:chgData name="Filippo Acconcia" userId="844af49c-a8a0-47ac-a7dd-14a44b60cd18" providerId="ADAL" clId="{81C98CD3-F8C9-493F-9D27-81F2802A1CE0}" dt="2026-05-20T15:43:19.442" v="2621"/>
          <ac:spMkLst>
            <pc:docMk/>
            <pc:sldMk cId="1792515746" sldId="283"/>
            <ac:spMk id="48" creationId="{0AC4B2C2-FA2C-23CE-EE80-80A56F930AA4}"/>
          </ac:spMkLst>
        </pc:spChg>
        <pc:picChg chg="del mod">
          <ac:chgData name="Filippo Acconcia" userId="844af49c-a8a0-47ac-a7dd-14a44b60cd18" providerId="ADAL" clId="{81C98CD3-F8C9-493F-9D27-81F2802A1CE0}" dt="2026-05-20T15:53:46.408" v="2792" actId="478"/>
          <ac:picMkLst>
            <pc:docMk/>
            <pc:sldMk cId="1792515746" sldId="283"/>
            <ac:picMk id="3" creationId="{D9658D3F-90B3-9940-8615-19A0244BB251}"/>
          </ac:picMkLst>
        </pc:picChg>
        <pc:picChg chg="del mod">
          <ac:chgData name="Filippo Acconcia" userId="844af49c-a8a0-47ac-a7dd-14a44b60cd18" providerId="ADAL" clId="{81C98CD3-F8C9-493F-9D27-81F2802A1CE0}" dt="2026-05-20T15:56:44.721" v="2801" actId="478"/>
          <ac:picMkLst>
            <pc:docMk/>
            <pc:sldMk cId="1792515746" sldId="283"/>
            <ac:picMk id="4" creationId="{F5487028-EFA4-5472-C604-F66832513655}"/>
          </ac:picMkLst>
        </pc:picChg>
        <pc:picChg chg="del mod">
          <ac:chgData name="Filippo Acconcia" userId="844af49c-a8a0-47ac-a7dd-14a44b60cd18" providerId="ADAL" clId="{81C98CD3-F8C9-493F-9D27-81F2802A1CE0}" dt="2026-05-20T15:56:44.721" v="2801" actId="478"/>
          <ac:picMkLst>
            <pc:docMk/>
            <pc:sldMk cId="1792515746" sldId="283"/>
            <ac:picMk id="5" creationId="{B80288BD-7A61-8B57-1EFB-3087D690761D}"/>
          </ac:picMkLst>
        </pc:picChg>
        <pc:picChg chg="del mod">
          <ac:chgData name="Filippo Acconcia" userId="844af49c-a8a0-47ac-a7dd-14a44b60cd18" providerId="ADAL" clId="{81C98CD3-F8C9-493F-9D27-81F2802A1CE0}" dt="2026-05-20T15:53:46.408" v="2792" actId="478"/>
          <ac:picMkLst>
            <pc:docMk/>
            <pc:sldMk cId="1792515746" sldId="283"/>
            <ac:picMk id="6" creationId="{9A6C8CD9-76B9-F060-9732-B044126020E6}"/>
          </ac:picMkLst>
        </pc:picChg>
        <pc:picChg chg="del">
          <ac:chgData name="Filippo Acconcia" userId="844af49c-a8a0-47ac-a7dd-14a44b60cd18" providerId="ADAL" clId="{81C98CD3-F8C9-493F-9D27-81F2802A1CE0}" dt="2026-05-20T15:48:15.548" v="2631" actId="478"/>
          <ac:picMkLst>
            <pc:docMk/>
            <pc:sldMk cId="1792515746" sldId="283"/>
            <ac:picMk id="7" creationId="{C942312D-BEC1-E535-4458-7D7ABB94C5DF}"/>
          </ac:picMkLst>
        </pc:picChg>
        <pc:picChg chg="del mod">
          <ac:chgData name="Filippo Acconcia" userId="844af49c-a8a0-47ac-a7dd-14a44b60cd18" providerId="ADAL" clId="{81C98CD3-F8C9-493F-9D27-81F2802A1CE0}" dt="2026-05-20T15:48:15.548" v="2631" actId="478"/>
          <ac:picMkLst>
            <pc:docMk/>
            <pc:sldMk cId="1792515746" sldId="283"/>
            <ac:picMk id="8" creationId="{BAF0E7C4-83B8-DCD0-0F63-698F38ED2191}"/>
          </ac:picMkLst>
        </pc:picChg>
        <pc:picChg chg="add del mod ord">
          <ac:chgData name="Filippo Acconcia" userId="844af49c-a8a0-47ac-a7dd-14a44b60cd18" providerId="ADAL" clId="{81C98CD3-F8C9-493F-9D27-81F2802A1CE0}" dt="2026-05-20T15:50:21.968" v="2697" actId="478"/>
          <ac:picMkLst>
            <pc:docMk/>
            <pc:sldMk cId="1792515746" sldId="283"/>
            <ac:picMk id="51" creationId="{07991A92-A7CA-E0A0-194E-B0CD33DA3E19}"/>
          </ac:picMkLst>
        </pc:picChg>
        <pc:picChg chg="add del mod ord">
          <ac:chgData name="Filippo Acconcia" userId="844af49c-a8a0-47ac-a7dd-14a44b60cd18" providerId="ADAL" clId="{81C98CD3-F8C9-493F-9D27-81F2802A1CE0}" dt="2026-05-20T15:53:53.168" v="2794" actId="167"/>
          <ac:picMkLst>
            <pc:docMk/>
            <pc:sldMk cId="1792515746" sldId="283"/>
            <ac:picMk id="52" creationId="{EB8BF2F7-9CD2-9501-322F-28905B32FCD4}"/>
          </ac:picMkLst>
        </pc:picChg>
        <pc:picChg chg="mod">
          <ac:chgData name="Filippo Acconcia" userId="844af49c-a8a0-47ac-a7dd-14a44b60cd18" providerId="ADAL" clId="{81C98CD3-F8C9-493F-9D27-81F2802A1CE0}" dt="2026-05-20T15:51:07.883" v="2698" actId="1076"/>
          <ac:picMkLst>
            <pc:docMk/>
            <pc:sldMk cId="1792515746" sldId="283"/>
            <ac:picMk id="53" creationId="{51A2A7CF-D220-0360-FED5-91154E5AB255}"/>
          </ac:picMkLst>
        </pc:picChg>
        <pc:picChg chg="mod ord">
          <ac:chgData name="Filippo Acconcia" userId="844af49c-a8a0-47ac-a7dd-14a44b60cd18" providerId="ADAL" clId="{81C98CD3-F8C9-493F-9D27-81F2802A1CE0}" dt="2026-05-20T15:53:53.168" v="2794" actId="167"/>
          <ac:picMkLst>
            <pc:docMk/>
            <pc:sldMk cId="1792515746" sldId="283"/>
            <ac:picMk id="54" creationId="{6CE4F571-8D63-828A-8C73-0E4A5B40D987}"/>
          </ac:picMkLst>
        </pc:picChg>
        <pc:picChg chg="mod ord">
          <ac:chgData name="Filippo Acconcia" userId="844af49c-a8a0-47ac-a7dd-14a44b60cd18" providerId="ADAL" clId="{81C98CD3-F8C9-493F-9D27-81F2802A1CE0}" dt="2026-05-20T15:56:52.001" v="2803" actId="167"/>
          <ac:picMkLst>
            <pc:docMk/>
            <pc:sldMk cId="1792515746" sldId="283"/>
            <ac:picMk id="55" creationId="{DB671181-49E4-D40D-C577-273DD640A1F1}"/>
          </ac:picMkLst>
        </pc:picChg>
        <pc:picChg chg="mod ord">
          <ac:chgData name="Filippo Acconcia" userId="844af49c-a8a0-47ac-a7dd-14a44b60cd18" providerId="ADAL" clId="{81C98CD3-F8C9-493F-9D27-81F2802A1CE0}" dt="2026-05-20T15:56:55.576" v="2815" actId="1036"/>
          <ac:picMkLst>
            <pc:docMk/>
            <pc:sldMk cId="1792515746" sldId="283"/>
            <ac:picMk id="56" creationId="{228D1B27-7C64-D239-9A45-C4C2B0BB8924}"/>
          </ac:picMkLst>
        </pc:picChg>
        <pc:picChg chg="mod ord">
          <ac:chgData name="Filippo Acconcia" userId="844af49c-a8a0-47ac-a7dd-14a44b60cd18" providerId="ADAL" clId="{81C98CD3-F8C9-493F-9D27-81F2802A1CE0}" dt="2026-05-20T15:56:52.001" v="2803" actId="167"/>
          <ac:picMkLst>
            <pc:docMk/>
            <pc:sldMk cId="1792515746" sldId="283"/>
            <ac:picMk id="57" creationId="{5C68F47D-48D9-8206-AEF6-F4CB794A72E0}"/>
          </ac:picMkLst>
        </pc:picChg>
        <pc:cxnChg chg="mod">
          <ac:chgData name="Filippo Acconcia" userId="844af49c-a8a0-47ac-a7dd-14a44b60cd18" providerId="ADAL" clId="{81C98CD3-F8C9-493F-9D27-81F2802A1CE0}" dt="2026-05-20T15:51:33.027" v="2779" actId="1037"/>
          <ac:cxnSpMkLst>
            <pc:docMk/>
            <pc:sldMk cId="1792515746" sldId="283"/>
            <ac:cxnSpMk id="19" creationId="{1860EF65-ECB3-C40D-E077-8F29C1712189}"/>
          </ac:cxnSpMkLst>
        </pc:cxnChg>
        <pc:cxnChg chg="mod">
          <ac:chgData name="Filippo Acconcia" userId="844af49c-a8a0-47ac-a7dd-14a44b60cd18" providerId="ADAL" clId="{81C98CD3-F8C9-493F-9D27-81F2802A1CE0}" dt="2026-05-20T15:48:31.752" v="2644" actId="1035"/>
          <ac:cxnSpMkLst>
            <pc:docMk/>
            <pc:sldMk cId="1792515746" sldId="283"/>
            <ac:cxnSpMk id="23" creationId="{93E961ED-F991-D93D-A449-DE0A9070370B}"/>
          </ac:cxnSpMkLst>
        </pc:cxnChg>
        <pc:cxnChg chg="mod">
          <ac:chgData name="Filippo Acconcia" userId="844af49c-a8a0-47ac-a7dd-14a44b60cd18" providerId="ADAL" clId="{81C98CD3-F8C9-493F-9D27-81F2802A1CE0}" dt="2026-05-20T15:48:31.752" v="2644" actId="1035"/>
          <ac:cxnSpMkLst>
            <pc:docMk/>
            <pc:sldMk cId="1792515746" sldId="283"/>
            <ac:cxnSpMk id="25" creationId="{A9D1F605-65D2-45FE-629B-91DFBB5B245B}"/>
          </ac:cxnSpMkLst>
        </pc:cxnChg>
      </pc:sldChg>
      <pc:sldChg chg="addSp delSp modSp new mod">
        <pc:chgData name="Filippo Acconcia" userId="844af49c-a8a0-47ac-a7dd-14a44b60cd18" providerId="ADAL" clId="{81C98CD3-F8C9-493F-9D27-81F2802A1CE0}" dt="2026-05-20T14:40:37.385" v="2070" actId="20577"/>
        <pc:sldMkLst>
          <pc:docMk/>
          <pc:sldMk cId="3013349778" sldId="284"/>
        </pc:sldMkLst>
        <pc:spChg chg="add mod">
          <ac:chgData name="Filippo Acconcia" userId="844af49c-a8a0-47ac-a7dd-14a44b60cd18" providerId="ADAL" clId="{81C98CD3-F8C9-493F-9D27-81F2802A1CE0}" dt="2026-05-20T13:36:42.602" v="1391" actId="20577"/>
          <ac:spMkLst>
            <pc:docMk/>
            <pc:sldMk cId="3013349778" sldId="284"/>
            <ac:spMk id="5" creationId="{F2733856-6BB1-40AE-FA5B-FBA8DD64F96A}"/>
          </ac:spMkLst>
        </pc:spChg>
        <pc:spChg chg="mod">
          <ac:chgData name="Filippo Acconcia" userId="844af49c-a8a0-47ac-a7dd-14a44b60cd18" providerId="ADAL" clId="{81C98CD3-F8C9-493F-9D27-81F2802A1CE0}" dt="2026-05-20T13:43:18.621" v="1520" actId="1038"/>
          <ac:spMkLst>
            <pc:docMk/>
            <pc:sldMk cId="3013349778" sldId="284"/>
            <ac:spMk id="7" creationId="{C5AB2B37-94D2-4192-C042-812DB0FEBB11}"/>
          </ac:spMkLst>
        </pc:spChg>
        <pc:spChg chg="mod">
          <ac:chgData name="Filippo Acconcia" userId="844af49c-a8a0-47ac-a7dd-14a44b60cd18" providerId="ADAL" clId="{81C98CD3-F8C9-493F-9D27-81F2802A1CE0}" dt="2026-05-20T13:43:15.254" v="1512" actId="1038"/>
          <ac:spMkLst>
            <pc:docMk/>
            <pc:sldMk cId="3013349778" sldId="284"/>
            <ac:spMk id="8" creationId="{8DD2A0FC-705D-75FE-5AA3-2339BD47E612}"/>
          </ac:spMkLst>
        </pc:spChg>
        <pc:spChg chg="add mod">
          <ac:chgData name="Filippo Acconcia" userId="844af49c-a8a0-47ac-a7dd-14a44b60cd18" providerId="ADAL" clId="{81C98CD3-F8C9-493F-9D27-81F2802A1CE0}" dt="2026-05-20T13:43:09.979" v="1500" actId="1038"/>
          <ac:spMkLst>
            <pc:docMk/>
            <pc:sldMk cId="3013349778" sldId="284"/>
            <ac:spMk id="9" creationId="{8FB5D6BF-2FF0-87F4-E4E4-61E2B16E8EFF}"/>
          </ac:spMkLst>
        </pc:spChg>
        <pc:spChg chg="mod">
          <ac:chgData name="Filippo Acconcia" userId="844af49c-a8a0-47ac-a7dd-14a44b60cd18" providerId="ADAL" clId="{81C98CD3-F8C9-493F-9D27-81F2802A1CE0}" dt="2026-05-20T13:36:50.305" v="1395" actId="20577"/>
          <ac:spMkLst>
            <pc:docMk/>
            <pc:sldMk cId="3013349778" sldId="284"/>
            <ac:spMk id="10" creationId="{AF32DD2F-2B5C-B5D6-2733-A0D06492AB66}"/>
          </ac:spMkLst>
        </pc:spChg>
        <pc:spChg chg="mod">
          <ac:chgData name="Filippo Acconcia" userId="844af49c-a8a0-47ac-a7dd-14a44b60cd18" providerId="ADAL" clId="{81C98CD3-F8C9-493F-9D27-81F2802A1CE0}" dt="2026-05-20T13:42:52.054" v="1448" actId="1037"/>
          <ac:spMkLst>
            <pc:docMk/>
            <pc:sldMk cId="3013349778" sldId="284"/>
            <ac:spMk id="11" creationId="{A8EA5135-8A25-A9D9-00FB-31E0AF403564}"/>
          </ac:spMkLst>
        </pc:spChg>
        <pc:spChg chg="mod">
          <ac:chgData name="Filippo Acconcia" userId="844af49c-a8a0-47ac-a7dd-14a44b60cd18" providerId="ADAL" clId="{81C98CD3-F8C9-493F-9D27-81F2802A1CE0}" dt="2026-05-20T13:42:55.646" v="1462" actId="1037"/>
          <ac:spMkLst>
            <pc:docMk/>
            <pc:sldMk cId="3013349778" sldId="284"/>
            <ac:spMk id="12" creationId="{51DE8A1F-7AD2-FD77-52A2-7A37C3238254}"/>
          </ac:spMkLst>
        </pc:spChg>
        <pc:spChg chg="mod">
          <ac:chgData name="Filippo Acconcia" userId="844af49c-a8a0-47ac-a7dd-14a44b60cd18" providerId="ADAL" clId="{81C98CD3-F8C9-493F-9D27-81F2802A1CE0}" dt="2026-05-20T13:42:59.649" v="1474" actId="1038"/>
          <ac:spMkLst>
            <pc:docMk/>
            <pc:sldMk cId="3013349778" sldId="284"/>
            <ac:spMk id="13" creationId="{FD8BC588-B870-F0A3-7D94-10D2D84849BE}"/>
          </ac:spMkLst>
        </pc:spChg>
        <pc:spChg chg="add mod">
          <ac:chgData name="Filippo Acconcia" userId="844af49c-a8a0-47ac-a7dd-14a44b60cd18" providerId="ADAL" clId="{81C98CD3-F8C9-493F-9D27-81F2802A1CE0}" dt="2026-05-20T13:43:05.370" v="1486" actId="1038"/>
          <ac:spMkLst>
            <pc:docMk/>
            <pc:sldMk cId="3013349778" sldId="284"/>
            <ac:spMk id="14" creationId="{0C2E6656-B353-9648-4AE4-75C92BEC3D39}"/>
          </ac:spMkLst>
        </pc:spChg>
        <pc:spChg chg="mod">
          <ac:chgData name="Filippo Acconcia" userId="844af49c-a8a0-47ac-a7dd-14a44b60cd18" providerId="ADAL" clId="{81C98CD3-F8C9-493F-9D27-81F2802A1CE0}" dt="2026-05-20T13:42:44.983" v="1423" actId="1038"/>
          <ac:spMkLst>
            <pc:docMk/>
            <pc:sldMk cId="3013349778" sldId="284"/>
            <ac:spMk id="15" creationId="{0C2A1596-5D94-A078-6F61-AFDF90848E15}"/>
          </ac:spMkLst>
        </pc:spChg>
        <pc:spChg chg="del">
          <ac:chgData name="Filippo Acconcia" userId="844af49c-a8a0-47ac-a7dd-14a44b60cd18" providerId="ADAL" clId="{81C98CD3-F8C9-493F-9D27-81F2802A1CE0}" dt="2026-05-20T13:42:40.261" v="1407" actId="478"/>
          <ac:spMkLst>
            <pc:docMk/>
            <pc:sldMk cId="3013349778" sldId="284"/>
            <ac:spMk id="17" creationId="{DD4CCF70-3915-E463-F452-9BA3EB8D3954}"/>
          </ac:spMkLst>
        </pc:spChg>
        <pc:spChg chg="mod topLvl">
          <ac:chgData name="Filippo Acconcia" userId="844af49c-a8a0-47ac-a7dd-14a44b60cd18" providerId="ADAL" clId="{81C98CD3-F8C9-493F-9D27-81F2802A1CE0}" dt="2026-05-20T13:42:06.955" v="1398" actId="165"/>
          <ac:spMkLst>
            <pc:docMk/>
            <pc:sldMk cId="3013349778" sldId="284"/>
            <ac:spMk id="21" creationId="{5EB4D641-64AB-32DF-7242-6EE253BA935A}"/>
          </ac:spMkLst>
        </pc:spChg>
        <pc:spChg chg="mod topLvl">
          <ac:chgData name="Filippo Acconcia" userId="844af49c-a8a0-47ac-a7dd-14a44b60cd18" providerId="ADAL" clId="{81C98CD3-F8C9-493F-9D27-81F2802A1CE0}" dt="2026-05-20T13:42:06.955" v="1398" actId="165"/>
          <ac:spMkLst>
            <pc:docMk/>
            <pc:sldMk cId="3013349778" sldId="284"/>
            <ac:spMk id="22" creationId="{1EE5039B-5633-B6AD-F33A-832877461F3C}"/>
          </ac:spMkLst>
        </pc:spChg>
        <pc:spChg chg="mod topLvl">
          <ac:chgData name="Filippo Acconcia" userId="844af49c-a8a0-47ac-a7dd-14a44b60cd18" providerId="ADAL" clId="{81C98CD3-F8C9-493F-9D27-81F2802A1CE0}" dt="2026-05-20T13:42:06.955" v="1398" actId="165"/>
          <ac:spMkLst>
            <pc:docMk/>
            <pc:sldMk cId="3013349778" sldId="284"/>
            <ac:spMk id="26" creationId="{5A01FFC4-549C-D228-76AC-04F01795EF2B}"/>
          </ac:spMkLst>
        </pc:spChg>
        <pc:spChg chg="mod topLvl">
          <ac:chgData name="Filippo Acconcia" userId="844af49c-a8a0-47ac-a7dd-14a44b60cd18" providerId="ADAL" clId="{81C98CD3-F8C9-493F-9D27-81F2802A1CE0}" dt="2026-05-20T13:42:06.955" v="1398" actId="165"/>
          <ac:spMkLst>
            <pc:docMk/>
            <pc:sldMk cId="3013349778" sldId="284"/>
            <ac:spMk id="27" creationId="{58CF8727-1D29-239B-D2EE-5AD0B5D69AE4}"/>
          </ac:spMkLst>
        </pc:spChg>
        <pc:spChg chg="mod topLvl">
          <ac:chgData name="Filippo Acconcia" userId="844af49c-a8a0-47ac-a7dd-14a44b60cd18" providerId="ADAL" clId="{81C98CD3-F8C9-493F-9D27-81F2802A1CE0}" dt="2026-05-20T13:42:06.955" v="1398" actId="165"/>
          <ac:spMkLst>
            <pc:docMk/>
            <pc:sldMk cId="3013349778" sldId="284"/>
            <ac:spMk id="28" creationId="{9B1F5CA2-8DC2-B30C-AADD-9859CFF0C46D}"/>
          </ac:spMkLst>
        </pc:spChg>
        <pc:spChg chg="mod topLvl">
          <ac:chgData name="Filippo Acconcia" userId="844af49c-a8a0-47ac-a7dd-14a44b60cd18" providerId="ADAL" clId="{81C98CD3-F8C9-493F-9D27-81F2802A1CE0}" dt="2026-05-20T14:40:37.385" v="2070" actId="20577"/>
          <ac:spMkLst>
            <pc:docMk/>
            <pc:sldMk cId="3013349778" sldId="284"/>
            <ac:spMk id="29" creationId="{7B8E5D40-055C-F7B2-A05F-BAD67F9F90C1}"/>
          </ac:spMkLst>
        </pc:spChg>
        <pc:spChg chg="add mod">
          <ac:chgData name="Filippo Acconcia" userId="844af49c-a8a0-47ac-a7dd-14a44b60cd18" providerId="ADAL" clId="{81C98CD3-F8C9-493F-9D27-81F2802A1CE0}" dt="2026-05-20T13:36:39.832" v="1390"/>
          <ac:spMkLst>
            <pc:docMk/>
            <pc:sldMk cId="3013349778" sldId="284"/>
            <ac:spMk id="38" creationId="{382D5B25-0F95-0D58-63A9-9F0314CF5232}"/>
          </ac:spMkLst>
        </pc:spChg>
        <pc:spChg chg="add mod">
          <ac:chgData name="Filippo Acconcia" userId="844af49c-a8a0-47ac-a7dd-14a44b60cd18" providerId="ADAL" clId="{81C98CD3-F8C9-493F-9D27-81F2802A1CE0}" dt="2026-05-20T13:36:39.832" v="1390"/>
          <ac:spMkLst>
            <pc:docMk/>
            <pc:sldMk cId="3013349778" sldId="284"/>
            <ac:spMk id="39" creationId="{69004D53-17CD-2D53-BBC4-2185DFB2EDDC}"/>
          </ac:spMkLst>
        </pc:spChg>
        <pc:spChg chg="mod">
          <ac:chgData name="Filippo Acconcia" userId="844af49c-a8a0-47ac-a7dd-14a44b60cd18" providerId="ADAL" clId="{81C98CD3-F8C9-493F-9D27-81F2802A1CE0}" dt="2026-05-20T13:47:37.114" v="1586" actId="1035"/>
          <ac:spMkLst>
            <pc:docMk/>
            <pc:sldMk cId="3013349778" sldId="284"/>
            <ac:spMk id="41" creationId="{9A81D60F-7C2D-0967-9324-FD12055BAF53}"/>
          </ac:spMkLst>
        </pc:spChg>
        <pc:spChg chg="add mod">
          <ac:chgData name="Filippo Acconcia" userId="844af49c-a8a0-47ac-a7dd-14a44b60cd18" providerId="ADAL" clId="{81C98CD3-F8C9-493F-9D27-81F2802A1CE0}" dt="2026-05-20T13:36:39.832" v="1390"/>
          <ac:spMkLst>
            <pc:docMk/>
            <pc:sldMk cId="3013349778" sldId="284"/>
            <ac:spMk id="42" creationId="{624065C0-8756-DBC2-158B-ED6878918676}"/>
          </ac:spMkLst>
        </pc:spChg>
        <pc:spChg chg="add mod">
          <ac:chgData name="Filippo Acconcia" userId="844af49c-a8a0-47ac-a7dd-14a44b60cd18" providerId="ADAL" clId="{81C98CD3-F8C9-493F-9D27-81F2802A1CE0}" dt="2026-05-20T13:36:39.832" v="1390"/>
          <ac:spMkLst>
            <pc:docMk/>
            <pc:sldMk cId="3013349778" sldId="284"/>
            <ac:spMk id="46" creationId="{99BFCBFB-A52D-FD55-5509-87CC6A9BAF9F}"/>
          </ac:spMkLst>
        </pc:spChg>
        <pc:spChg chg="add mod">
          <ac:chgData name="Filippo Acconcia" userId="844af49c-a8a0-47ac-a7dd-14a44b60cd18" providerId="ADAL" clId="{81C98CD3-F8C9-493F-9D27-81F2802A1CE0}" dt="2026-05-20T13:36:39.832" v="1390"/>
          <ac:spMkLst>
            <pc:docMk/>
            <pc:sldMk cId="3013349778" sldId="284"/>
            <ac:spMk id="47" creationId="{BFFDC83F-CD2E-2ED6-E25E-8E3689049F2D}"/>
          </ac:spMkLst>
        </pc:spChg>
        <pc:spChg chg="add mod">
          <ac:chgData name="Filippo Acconcia" userId="844af49c-a8a0-47ac-a7dd-14a44b60cd18" providerId="ADAL" clId="{81C98CD3-F8C9-493F-9D27-81F2802A1CE0}" dt="2026-05-20T13:36:39.832" v="1390"/>
          <ac:spMkLst>
            <pc:docMk/>
            <pc:sldMk cId="3013349778" sldId="284"/>
            <ac:spMk id="49" creationId="{8EDF7C7E-6012-23B0-7BBF-5AB3263CEAC0}"/>
          </ac:spMkLst>
        </pc:spChg>
        <pc:grpChg chg="del">
          <ac:chgData name="Filippo Acconcia" userId="844af49c-a8a0-47ac-a7dd-14a44b60cd18" providerId="ADAL" clId="{81C98CD3-F8C9-493F-9D27-81F2802A1CE0}" dt="2026-05-20T13:42:06.955" v="1398" actId="165"/>
          <ac:grpSpMkLst>
            <pc:docMk/>
            <pc:sldMk cId="3013349778" sldId="284"/>
            <ac:grpSpMk id="18" creationId="{E30BF821-84CD-CADB-14CE-BF0080719ACD}"/>
          </ac:grpSpMkLst>
        </pc:grpChg>
        <pc:picChg chg="del mod">
          <ac:chgData name="Filippo Acconcia" userId="844af49c-a8a0-47ac-a7dd-14a44b60cd18" providerId="ADAL" clId="{81C98CD3-F8C9-493F-9D27-81F2802A1CE0}" dt="2026-05-20T13:47:15.418" v="1564" actId="478"/>
          <ac:picMkLst>
            <pc:docMk/>
            <pc:sldMk cId="3013349778" sldId="284"/>
            <ac:picMk id="2" creationId="{57338164-1159-265C-C257-55F508B96A6B}"/>
          </ac:picMkLst>
        </pc:picChg>
        <pc:picChg chg="del mod">
          <ac:chgData name="Filippo Acconcia" userId="844af49c-a8a0-47ac-a7dd-14a44b60cd18" providerId="ADAL" clId="{81C98CD3-F8C9-493F-9D27-81F2802A1CE0}" dt="2026-05-20T13:44:58.860" v="1527" actId="478"/>
          <ac:picMkLst>
            <pc:docMk/>
            <pc:sldMk cId="3013349778" sldId="284"/>
            <ac:picMk id="3" creationId="{3B3A3298-3AA2-B420-FDFB-B74D64D98D01}"/>
          </ac:picMkLst>
        </pc:picChg>
        <pc:picChg chg="del mod">
          <ac:chgData name="Filippo Acconcia" userId="844af49c-a8a0-47ac-a7dd-14a44b60cd18" providerId="ADAL" clId="{81C98CD3-F8C9-493F-9D27-81F2802A1CE0}" dt="2026-05-20T13:44:58.860" v="1527" actId="478"/>
          <ac:picMkLst>
            <pc:docMk/>
            <pc:sldMk cId="3013349778" sldId="284"/>
            <ac:picMk id="4" creationId="{D289F226-8411-41DA-7528-9668FEF931EE}"/>
          </ac:picMkLst>
        </pc:picChg>
        <pc:picChg chg="del mod topLvl">
          <ac:chgData name="Filippo Acconcia" userId="844af49c-a8a0-47ac-a7dd-14a44b60cd18" providerId="ADAL" clId="{81C98CD3-F8C9-493F-9D27-81F2802A1CE0}" dt="2026-05-20T13:42:28.780" v="1405" actId="478"/>
          <ac:picMkLst>
            <pc:docMk/>
            <pc:sldMk cId="3013349778" sldId="284"/>
            <ac:picMk id="19" creationId="{3333ABFE-648D-989F-7E7E-99144868473A}"/>
          </ac:picMkLst>
        </pc:picChg>
        <pc:picChg chg="del mod topLvl">
          <ac:chgData name="Filippo Acconcia" userId="844af49c-a8a0-47ac-a7dd-14a44b60cd18" providerId="ADAL" clId="{81C98CD3-F8C9-493F-9D27-81F2802A1CE0}" dt="2026-05-20T13:42:28.780" v="1405" actId="478"/>
          <ac:picMkLst>
            <pc:docMk/>
            <pc:sldMk cId="3013349778" sldId="284"/>
            <ac:picMk id="20" creationId="{C48FEBB4-A8EB-DC48-4AC4-186B833CDC67}"/>
          </ac:picMkLst>
        </pc:picChg>
        <pc:picChg chg="del mod">
          <ac:chgData name="Filippo Acconcia" userId="844af49c-a8a0-47ac-a7dd-14a44b60cd18" providerId="ADAL" clId="{81C98CD3-F8C9-493F-9D27-81F2802A1CE0}" dt="2026-05-20T13:47:15.418" v="1564" actId="478"/>
          <ac:picMkLst>
            <pc:docMk/>
            <pc:sldMk cId="3013349778" sldId="284"/>
            <ac:picMk id="51" creationId="{8611517A-DBDC-578E-4EBC-CDF8AC591D0A}"/>
          </ac:picMkLst>
        </pc:picChg>
        <pc:picChg chg="mod">
          <ac:chgData name="Filippo Acconcia" userId="844af49c-a8a0-47ac-a7dd-14a44b60cd18" providerId="ADAL" clId="{81C98CD3-F8C9-493F-9D27-81F2802A1CE0}" dt="2026-05-20T13:42:33.121" v="1406" actId="552"/>
          <ac:picMkLst>
            <pc:docMk/>
            <pc:sldMk cId="3013349778" sldId="284"/>
            <ac:picMk id="52" creationId="{61C2C486-73BB-9E69-FBDA-7917C4E013CC}"/>
          </ac:picMkLst>
        </pc:picChg>
        <pc:picChg chg="mod">
          <ac:chgData name="Filippo Acconcia" userId="844af49c-a8a0-47ac-a7dd-14a44b60cd18" providerId="ADAL" clId="{81C98CD3-F8C9-493F-9D27-81F2802A1CE0}" dt="2026-05-20T13:42:33.121" v="1406" actId="552"/>
          <ac:picMkLst>
            <pc:docMk/>
            <pc:sldMk cId="3013349778" sldId="284"/>
            <ac:picMk id="53" creationId="{47363D53-A779-E898-6795-3FD37CF36FBA}"/>
          </ac:picMkLst>
        </pc:picChg>
        <pc:picChg chg="mod ord">
          <ac:chgData name="Filippo Acconcia" userId="844af49c-a8a0-47ac-a7dd-14a44b60cd18" providerId="ADAL" clId="{81C98CD3-F8C9-493F-9D27-81F2802A1CE0}" dt="2026-05-20T13:45:10.115" v="1536" actId="167"/>
          <ac:picMkLst>
            <pc:docMk/>
            <pc:sldMk cId="3013349778" sldId="284"/>
            <ac:picMk id="54" creationId="{99AFC528-2319-0587-1AB4-A73004F35F8E}"/>
          </ac:picMkLst>
        </pc:picChg>
        <pc:picChg chg="mod ord">
          <ac:chgData name="Filippo Acconcia" userId="844af49c-a8a0-47ac-a7dd-14a44b60cd18" providerId="ADAL" clId="{81C98CD3-F8C9-493F-9D27-81F2802A1CE0}" dt="2026-05-20T13:47:19.766" v="1565" actId="552"/>
          <ac:picMkLst>
            <pc:docMk/>
            <pc:sldMk cId="3013349778" sldId="284"/>
            <ac:picMk id="55" creationId="{27EFC1BA-CFA7-166D-AFA6-89A0C77F2F1C}"/>
          </ac:picMkLst>
        </pc:picChg>
        <pc:picChg chg="mod ord">
          <ac:chgData name="Filippo Acconcia" userId="844af49c-a8a0-47ac-a7dd-14a44b60cd18" providerId="ADAL" clId="{81C98CD3-F8C9-493F-9D27-81F2802A1CE0}" dt="2026-05-20T13:47:27.448" v="1576" actId="167"/>
          <ac:picMkLst>
            <pc:docMk/>
            <pc:sldMk cId="3013349778" sldId="284"/>
            <ac:picMk id="56" creationId="{DE43CD12-F31B-F735-5239-3478B06A44F2}"/>
          </ac:picMkLst>
        </pc:picChg>
        <pc:picChg chg="mod ord">
          <ac:chgData name="Filippo Acconcia" userId="844af49c-a8a0-47ac-a7dd-14a44b60cd18" providerId="ADAL" clId="{81C98CD3-F8C9-493F-9D27-81F2802A1CE0}" dt="2026-05-20T13:47:32.523" v="1577" actId="1036"/>
          <ac:picMkLst>
            <pc:docMk/>
            <pc:sldMk cId="3013349778" sldId="284"/>
            <ac:picMk id="57" creationId="{22F7D2C5-34CD-A6AB-FEF0-80B7E0503E30}"/>
          </ac:picMkLst>
        </pc:picChg>
        <pc:cxnChg chg="mod">
          <ac:chgData name="Filippo Acconcia" userId="844af49c-a8a0-47ac-a7dd-14a44b60cd18" providerId="ADAL" clId="{81C98CD3-F8C9-493F-9D27-81F2802A1CE0}" dt="2026-05-20T13:43:18.621" v="1520" actId="1038"/>
          <ac:cxnSpMkLst>
            <pc:docMk/>
            <pc:sldMk cId="3013349778" sldId="284"/>
            <ac:cxnSpMk id="16" creationId="{BAC7D680-DA08-5A32-9B4D-AE12D60799BD}"/>
          </ac:cxnSpMkLst>
        </pc:cxnChg>
        <pc:cxnChg chg="mod topLvl">
          <ac:chgData name="Filippo Acconcia" userId="844af49c-a8a0-47ac-a7dd-14a44b60cd18" providerId="ADAL" clId="{81C98CD3-F8C9-493F-9D27-81F2802A1CE0}" dt="2026-05-20T13:42:06.955" v="1398" actId="165"/>
          <ac:cxnSpMkLst>
            <pc:docMk/>
            <pc:sldMk cId="3013349778" sldId="284"/>
            <ac:cxnSpMk id="24" creationId="{D7CB6DB2-E512-59A4-D7B4-B6804D4CE0C8}"/>
          </ac:cxnSpMkLst>
        </pc:cxnChg>
      </pc:sldChg>
      <pc:sldChg chg="addSp delSp modSp new mod">
        <pc:chgData name="Filippo Acconcia" userId="844af49c-a8a0-47ac-a7dd-14a44b60cd18" providerId="ADAL" clId="{81C98CD3-F8C9-493F-9D27-81F2802A1CE0}" dt="2026-05-20T16:15:30.287" v="2891" actId="21"/>
        <pc:sldMkLst>
          <pc:docMk/>
          <pc:sldMk cId="3076930323" sldId="285"/>
        </pc:sldMkLst>
        <pc:spChg chg="add mod">
          <ac:chgData name="Filippo Acconcia" userId="844af49c-a8a0-47ac-a7dd-14a44b60cd18" providerId="ADAL" clId="{81C98CD3-F8C9-493F-9D27-81F2802A1CE0}" dt="2026-05-20T13:47:45.903" v="1589" actId="20577"/>
          <ac:spMkLst>
            <pc:docMk/>
            <pc:sldMk cId="3076930323" sldId="285"/>
            <ac:spMk id="2" creationId="{BDC4B195-5B84-A5B2-D328-0D2A65AA5BE7}"/>
          </ac:spMkLst>
        </pc:spChg>
        <pc:spChg chg="add mod">
          <ac:chgData name="Filippo Acconcia" userId="844af49c-a8a0-47ac-a7dd-14a44b60cd18" providerId="ADAL" clId="{81C98CD3-F8C9-493F-9D27-81F2802A1CE0}" dt="2026-05-20T15:57:15.835" v="2816"/>
          <ac:spMkLst>
            <pc:docMk/>
            <pc:sldMk cId="3076930323" sldId="285"/>
            <ac:spMk id="10" creationId="{570A3E74-10EF-2A4C-FE2B-D1ED215C41F5}"/>
          </ac:spMkLst>
        </pc:spChg>
        <pc:spChg chg="mod">
          <ac:chgData name="Filippo Acconcia" userId="844af49c-a8a0-47ac-a7dd-14a44b60cd18" providerId="ADAL" clId="{81C98CD3-F8C9-493F-9D27-81F2802A1CE0}" dt="2026-05-20T15:57:25.319" v="2830" actId="1038"/>
          <ac:spMkLst>
            <pc:docMk/>
            <pc:sldMk cId="3076930323" sldId="285"/>
            <ac:spMk id="12" creationId="{C4C45D5F-3BEA-75FE-289F-10325CD448C7}"/>
          </ac:spMkLst>
        </pc:spChg>
        <pc:spChg chg="add mod">
          <ac:chgData name="Filippo Acconcia" userId="844af49c-a8a0-47ac-a7dd-14a44b60cd18" providerId="ADAL" clId="{81C98CD3-F8C9-493F-9D27-81F2802A1CE0}" dt="2026-05-20T15:57:15.835" v="2816"/>
          <ac:spMkLst>
            <pc:docMk/>
            <pc:sldMk cId="3076930323" sldId="285"/>
            <ac:spMk id="13" creationId="{35E49B99-C202-4F67-B5D5-FC2F1753676C}"/>
          </ac:spMkLst>
        </pc:spChg>
        <pc:spChg chg="add mod">
          <ac:chgData name="Filippo Acconcia" userId="844af49c-a8a0-47ac-a7dd-14a44b60cd18" providerId="ADAL" clId="{81C98CD3-F8C9-493F-9D27-81F2802A1CE0}" dt="2026-05-20T15:57:15.835" v="2816"/>
          <ac:spMkLst>
            <pc:docMk/>
            <pc:sldMk cId="3076930323" sldId="285"/>
            <ac:spMk id="14" creationId="{A481E09F-D3EE-6EB4-D992-74A24F59B38A}"/>
          </ac:spMkLst>
        </pc:spChg>
        <pc:spChg chg="add mod">
          <ac:chgData name="Filippo Acconcia" userId="844af49c-a8a0-47ac-a7dd-14a44b60cd18" providerId="ADAL" clId="{81C98CD3-F8C9-493F-9D27-81F2802A1CE0}" dt="2026-05-20T15:57:15.835" v="2816"/>
          <ac:spMkLst>
            <pc:docMk/>
            <pc:sldMk cId="3076930323" sldId="285"/>
            <ac:spMk id="17" creationId="{67B67D62-49D1-67A8-70E4-791A00D576C7}"/>
          </ac:spMkLst>
        </pc:spChg>
        <pc:spChg chg="add mod">
          <ac:chgData name="Filippo Acconcia" userId="844af49c-a8a0-47ac-a7dd-14a44b60cd18" providerId="ADAL" clId="{81C98CD3-F8C9-493F-9D27-81F2802A1CE0}" dt="2026-05-20T15:57:15.835" v="2816"/>
          <ac:spMkLst>
            <pc:docMk/>
            <pc:sldMk cId="3076930323" sldId="285"/>
            <ac:spMk id="24" creationId="{6FF9CCDC-3F48-874C-322D-066DF59C9E9C}"/>
          </ac:spMkLst>
        </pc:spChg>
        <pc:spChg chg="add mod">
          <ac:chgData name="Filippo Acconcia" userId="844af49c-a8a0-47ac-a7dd-14a44b60cd18" providerId="ADAL" clId="{81C98CD3-F8C9-493F-9D27-81F2802A1CE0}" dt="2026-05-20T15:57:15.835" v="2816"/>
          <ac:spMkLst>
            <pc:docMk/>
            <pc:sldMk cId="3076930323" sldId="285"/>
            <ac:spMk id="25" creationId="{82C67BDA-89DD-B23F-1C94-EF4EA4B4AC01}"/>
          </ac:spMkLst>
        </pc:spChg>
        <pc:spChg chg="add mod">
          <ac:chgData name="Filippo Acconcia" userId="844af49c-a8a0-47ac-a7dd-14a44b60cd18" providerId="ADAL" clId="{81C98CD3-F8C9-493F-9D27-81F2802A1CE0}" dt="2026-05-20T15:57:15.835" v="2816"/>
          <ac:spMkLst>
            <pc:docMk/>
            <pc:sldMk cId="3076930323" sldId="285"/>
            <ac:spMk id="26" creationId="{314B664E-96C2-32BB-D3E1-1F78F2F7EA19}"/>
          </ac:spMkLst>
        </pc:spChg>
        <pc:spChg chg="add mod">
          <ac:chgData name="Filippo Acconcia" userId="844af49c-a8a0-47ac-a7dd-14a44b60cd18" providerId="ADAL" clId="{81C98CD3-F8C9-493F-9D27-81F2802A1CE0}" dt="2026-05-20T15:57:15.835" v="2816"/>
          <ac:spMkLst>
            <pc:docMk/>
            <pc:sldMk cId="3076930323" sldId="285"/>
            <ac:spMk id="35" creationId="{B50E3DB7-F364-8F00-A402-9F79A05643DA}"/>
          </ac:spMkLst>
        </pc:spChg>
        <pc:spChg chg="add mod">
          <ac:chgData name="Filippo Acconcia" userId="844af49c-a8a0-47ac-a7dd-14a44b60cd18" providerId="ADAL" clId="{81C98CD3-F8C9-493F-9D27-81F2802A1CE0}" dt="2026-05-20T15:57:15.835" v="2816"/>
          <ac:spMkLst>
            <pc:docMk/>
            <pc:sldMk cId="3076930323" sldId="285"/>
            <ac:spMk id="36" creationId="{CBB8DD25-3FE0-87E1-176D-A3E07669716E}"/>
          </ac:spMkLst>
        </pc:spChg>
        <pc:spChg chg="add mod">
          <ac:chgData name="Filippo Acconcia" userId="844af49c-a8a0-47ac-a7dd-14a44b60cd18" providerId="ADAL" clId="{81C98CD3-F8C9-493F-9D27-81F2802A1CE0}" dt="2026-05-20T15:57:15.835" v="2816"/>
          <ac:spMkLst>
            <pc:docMk/>
            <pc:sldMk cId="3076930323" sldId="285"/>
            <ac:spMk id="39" creationId="{1CB0D1CA-4087-36AE-F4B3-4FA22F6DC3FA}"/>
          </ac:spMkLst>
        </pc:spChg>
        <pc:picChg chg="del">
          <ac:chgData name="Filippo Acconcia" userId="844af49c-a8a0-47ac-a7dd-14a44b60cd18" providerId="ADAL" clId="{81C98CD3-F8C9-493F-9D27-81F2802A1CE0}" dt="2026-05-20T16:01:26.941" v="2868" actId="478"/>
          <ac:picMkLst>
            <pc:docMk/>
            <pc:sldMk cId="3076930323" sldId="285"/>
            <ac:picMk id="3" creationId="{411E90B1-1934-4623-9013-33024EBA92BB}"/>
          </ac:picMkLst>
        </pc:picChg>
        <pc:picChg chg="del mod">
          <ac:chgData name="Filippo Acconcia" userId="844af49c-a8a0-47ac-a7dd-14a44b60cd18" providerId="ADAL" clId="{81C98CD3-F8C9-493F-9D27-81F2802A1CE0}" dt="2026-05-20T16:03:25.265" v="2885" actId="478"/>
          <ac:picMkLst>
            <pc:docMk/>
            <pc:sldMk cId="3076930323" sldId="285"/>
            <ac:picMk id="4" creationId="{186B2459-ABCC-1BFD-3BD8-BDA9EC03367B}"/>
          </ac:picMkLst>
        </pc:picChg>
        <pc:picChg chg="del mod">
          <ac:chgData name="Filippo Acconcia" userId="844af49c-a8a0-47ac-a7dd-14a44b60cd18" providerId="ADAL" clId="{81C98CD3-F8C9-493F-9D27-81F2802A1CE0}" dt="2026-05-20T16:03:32.564" v="2887" actId="478"/>
          <ac:picMkLst>
            <pc:docMk/>
            <pc:sldMk cId="3076930323" sldId="285"/>
            <ac:picMk id="5" creationId="{3E8688F1-FF4A-0AB4-9B63-75605904F164}"/>
          </ac:picMkLst>
        </pc:picChg>
        <pc:picChg chg="del mod">
          <ac:chgData name="Filippo Acconcia" userId="844af49c-a8a0-47ac-a7dd-14a44b60cd18" providerId="ADAL" clId="{81C98CD3-F8C9-493F-9D27-81F2802A1CE0}" dt="2026-05-20T15:59:42.176" v="2853" actId="478"/>
          <ac:picMkLst>
            <pc:docMk/>
            <pc:sldMk cId="3076930323" sldId="285"/>
            <ac:picMk id="6" creationId="{C00D24CE-968D-D374-E528-E6F0B11CC1EC}"/>
          </ac:picMkLst>
        </pc:picChg>
        <pc:picChg chg="del mod ord">
          <ac:chgData name="Filippo Acconcia" userId="844af49c-a8a0-47ac-a7dd-14a44b60cd18" providerId="ADAL" clId="{81C98CD3-F8C9-493F-9D27-81F2802A1CE0}" dt="2026-05-20T16:01:26.941" v="2868" actId="478"/>
          <ac:picMkLst>
            <pc:docMk/>
            <pc:sldMk cId="3076930323" sldId="285"/>
            <ac:picMk id="7" creationId="{DFB687FB-10DF-369C-D471-78195823FEEE}"/>
          </ac:picMkLst>
        </pc:picChg>
        <pc:picChg chg="del mod">
          <ac:chgData name="Filippo Acconcia" userId="844af49c-a8a0-47ac-a7dd-14a44b60cd18" providerId="ADAL" clId="{81C98CD3-F8C9-493F-9D27-81F2802A1CE0}" dt="2026-05-20T15:59:42.176" v="2853" actId="478"/>
          <ac:picMkLst>
            <pc:docMk/>
            <pc:sldMk cId="3076930323" sldId="285"/>
            <ac:picMk id="49" creationId="{13F4841B-9F0B-B91A-9C27-A8DF7E8F12A7}"/>
          </ac:picMkLst>
        </pc:picChg>
        <pc:picChg chg="del mod">
          <ac:chgData name="Filippo Acconcia" userId="844af49c-a8a0-47ac-a7dd-14a44b60cd18" providerId="ADAL" clId="{81C98CD3-F8C9-493F-9D27-81F2802A1CE0}" dt="2026-05-20T15:58:52.463" v="2833" actId="478"/>
          <ac:picMkLst>
            <pc:docMk/>
            <pc:sldMk cId="3076930323" sldId="285"/>
            <ac:picMk id="50" creationId="{10D4A850-5B4B-FFE6-12A7-9620BC8239DC}"/>
          </ac:picMkLst>
        </pc:picChg>
        <pc:picChg chg="mod ord">
          <ac:chgData name="Filippo Acconcia" userId="844af49c-a8a0-47ac-a7dd-14a44b60cd18" providerId="ADAL" clId="{81C98CD3-F8C9-493F-9D27-81F2802A1CE0}" dt="2026-05-20T15:59:53.475" v="2861" actId="1035"/>
          <ac:picMkLst>
            <pc:docMk/>
            <pc:sldMk cId="3076930323" sldId="285"/>
            <ac:picMk id="51" creationId="{BF924146-A23F-1D63-62EC-88F6E2F2E34A}"/>
          </ac:picMkLst>
        </pc:picChg>
        <pc:picChg chg="mod ord">
          <ac:chgData name="Filippo Acconcia" userId="844af49c-a8a0-47ac-a7dd-14a44b60cd18" providerId="ADAL" clId="{81C98CD3-F8C9-493F-9D27-81F2802A1CE0}" dt="2026-05-20T16:01:32.997" v="2870" actId="167"/>
          <ac:picMkLst>
            <pc:docMk/>
            <pc:sldMk cId="3076930323" sldId="285"/>
            <ac:picMk id="52" creationId="{E84A0D5D-E859-9E3E-7D79-63B80B12B37A}"/>
          </ac:picMkLst>
        </pc:picChg>
        <pc:picChg chg="mod ord">
          <ac:chgData name="Filippo Acconcia" userId="844af49c-a8a0-47ac-a7dd-14a44b60cd18" providerId="ADAL" clId="{81C98CD3-F8C9-493F-9D27-81F2802A1CE0}" dt="2026-05-20T16:03:38.978" v="2889" actId="167"/>
          <ac:picMkLst>
            <pc:docMk/>
            <pc:sldMk cId="3076930323" sldId="285"/>
            <ac:picMk id="53" creationId="{D558F40E-17A8-906B-9F8F-1EC98E4CDF21}"/>
          </ac:picMkLst>
        </pc:picChg>
        <pc:picChg chg="mod ord">
          <ac:chgData name="Filippo Acconcia" userId="844af49c-a8a0-47ac-a7dd-14a44b60cd18" providerId="ADAL" clId="{81C98CD3-F8C9-493F-9D27-81F2802A1CE0}" dt="2026-05-20T16:01:32.997" v="2870" actId="167"/>
          <ac:picMkLst>
            <pc:docMk/>
            <pc:sldMk cId="3076930323" sldId="285"/>
            <ac:picMk id="54" creationId="{EBA8C129-4698-B05C-4767-416C3CD8A8AA}"/>
          </ac:picMkLst>
        </pc:picChg>
        <pc:picChg chg="mod ord">
          <ac:chgData name="Filippo Acconcia" userId="844af49c-a8a0-47ac-a7dd-14a44b60cd18" providerId="ADAL" clId="{81C98CD3-F8C9-493F-9D27-81F2802A1CE0}" dt="2026-05-20T16:03:38.978" v="2889" actId="167"/>
          <ac:picMkLst>
            <pc:docMk/>
            <pc:sldMk cId="3076930323" sldId="285"/>
            <ac:picMk id="55" creationId="{FA17EB61-4AB4-FD72-DC08-6C45451339EB}"/>
          </ac:picMkLst>
        </pc:picChg>
        <pc:picChg chg="mod ord">
          <ac:chgData name="Filippo Acconcia" userId="844af49c-a8a0-47ac-a7dd-14a44b60cd18" providerId="ADAL" clId="{81C98CD3-F8C9-493F-9D27-81F2802A1CE0}" dt="2026-05-20T16:03:38.978" v="2889" actId="167"/>
          <ac:picMkLst>
            <pc:docMk/>
            <pc:sldMk cId="3076930323" sldId="285"/>
            <ac:picMk id="56" creationId="{FB13A86D-E3C9-4DC6-D54C-B9455E0A9F96}"/>
          </ac:picMkLst>
        </pc:picChg>
        <pc:picChg chg="del mod">
          <ac:chgData name="Filippo Acconcia" userId="844af49c-a8a0-47ac-a7dd-14a44b60cd18" providerId="ADAL" clId="{81C98CD3-F8C9-493F-9D27-81F2802A1CE0}" dt="2026-05-20T16:15:30.287" v="2891" actId="21"/>
          <ac:picMkLst>
            <pc:docMk/>
            <pc:sldMk cId="3076930323" sldId="285"/>
            <ac:picMk id="57" creationId="{DBEE1C3E-EA4E-5D35-8826-505670DE216C}"/>
          </ac:picMkLst>
        </pc:picChg>
      </pc:sldChg>
      <pc:sldChg chg="addSp delSp modSp new mod">
        <pc:chgData name="Filippo Acconcia" userId="844af49c-a8a0-47ac-a7dd-14a44b60cd18" providerId="ADAL" clId="{81C98CD3-F8C9-493F-9D27-81F2802A1CE0}" dt="2026-05-20T14:40:33.204" v="2068" actId="20577"/>
        <pc:sldMkLst>
          <pc:docMk/>
          <pc:sldMk cId="1727189966" sldId="286"/>
        </pc:sldMkLst>
        <pc:spChg chg="add mod">
          <ac:chgData name="Filippo Acconcia" userId="844af49c-a8a0-47ac-a7dd-14a44b60cd18" providerId="ADAL" clId="{81C98CD3-F8C9-493F-9D27-81F2802A1CE0}" dt="2026-05-20T13:47:52.234" v="1592" actId="20577"/>
          <ac:spMkLst>
            <pc:docMk/>
            <pc:sldMk cId="1727189966" sldId="286"/>
            <ac:spMk id="2" creationId="{985EEF36-4750-DE7E-5638-7F679FB17C74}"/>
          </ac:spMkLst>
        </pc:spChg>
        <pc:spChg chg="add del mod">
          <ac:chgData name="Filippo Acconcia" userId="844af49c-a8a0-47ac-a7dd-14a44b60cd18" providerId="ADAL" clId="{81C98CD3-F8C9-493F-9D27-81F2802A1CE0}" dt="2026-05-20T14:08:49.095" v="1618" actId="478"/>
          <ac:spMkLst>
            <pc:docMk/>
            <pc:sldMk cId="1727189966" sldId="286"/>
            <ac:spMk id="7" creationId="{84E524F5-50EB-2427-2D12-49CFD7725732}"/>
          </ac:spMkLst>
        </pc:spChg>
        <pc:spChg chg="add mod">
          <ac:chgData name="Filippo Acconcia" userId="844af49c-a8a0-47ac-a7dd-14a44b60cd18" providerId="ADAL" clId="{81C98CD3-F8C9-493F-9D27-81F2802A1CE0}" dt="2026-05-20T14:09:33.629" v="1635" actId="1037"/>
          <ac:spMkLst>
            <pc:docMk/>
            <pc:sldMk cId="1727189966" sldId="286"/>
            <ac:spMk id="8" creationId="{AA2158AA-0BC7-B4C2-9EAB-24A9751A683B}"/>
          </ac:spMkLst>
        </pc:spChg>
        <pc:spChg chg="add mod">
          <ac:chgData name="Filippo Acconcia" userId="844af49c-a8a0-47ac-a7dd-14a44b60cd18" providerId="ADAL" clId="{81C98CD3-F8C9-493F-9D27-81F2802A1CE0}" dt="2026-05-20T14:09:53.144" v="1677" actId="1038"/>
          <ac:spMkLst>
            <pc:docMk/>
            <pc:sldMk cId="1727189966" sldId="286"/>
            <ac:spMk id="9" creationId="{955A337F-4851-30D9-20B3-97A37BDAA135}"/>
          </ac:spMkLst>
        </pc:spChg>
        <pc:spChg chg="add del mod">
          <ac:chgData name="Filippo Acconcia" userId="844af49c-a8a0-47ac-a7dd-14a44b60cd18" providerId="ADAL" clId="{81C98CD3-F8C9-493F-9D27-81F2802A1CE0}" dt="2026-05-20T14:09:49.054" v="1665" actId="1038"/>
          <ac:spMkLst>
            <pc:docMk/>
            <pc:sldMk cId="1727189966" sldId="286"/>
            <ac:spMk id="10" creationId="{F0D1FCE0-79BF-8B2C-D104-4DEA420AA868}"/>
          </ac:spMkLst>
        </pc:spChg>
        <pc:spChg chg="add del mod">
          <ac:chgData name="Filippo Acconcia" userId="844af49c-a8a0-47ac-a7dd-14a44b60cd18" providerId="ADAL" clId="{81C98CD3-F8C9-493F-9D27-81F2802A1CE0}" dt="2026-05-20T14:09:03.499" v="1619" actId="478"/>
          <ac:spMkLst>
            <pc:docMk/>
            <pc:sldMk cId="1727189966" sldId="286"/>
            <ac:spMk id="11" creationId="{A0138388-1D77-0A03-3ABE-402830995D3A}"/>
          </ac:spMkLst>
        </pc:spChg>
        <pc:spChg chg="add">
          <ac:chgData name="Filippo Acconcia" userId="844af49c-a8a0-47ac-a7dd-14a44b60cd18" providerId="ADAL" clId="{81C98CD3-F8C9-493F-9D27-81F2802A1CE0}" dt="2026-05-20T14:09:03.499" v="1619" actId="478"/>
          <ac:spMkLst>
            <pc:docMk/>
            <pc:sldMk cId="1727189966" sldId="286"/>
            <ac:spMk id="12" creationId="{DC22BE8A-CBEA-CC31-0E1E-A0F57C2D91EF}"/>
          </ac:spMkLst>
        </pc:spChg>
        <pc:spChg chg="add">
          <ac:chgData name="Filippo Acconcia" userId="844af49c-a8a0-47ac-a7dd-14a44b60cd18" providerId="ADAL" clId="{81C98CD3-F8C9-493F-9D27-81F2802A1CE0}" dt="2026-05-20T14:09:03.499" v="1619" actId="478"/>
          <ac:spMkLst>
            <pc:docMk/>
            <pc:sldMk cId="1727189966" sldId="286"/>
            <ac:spMk id="13" creationId="{CE2ADA8E-5E29-298E-C7BB-E9025A904DF1}"/>
          </ac:spMkLst>
        </pc:spChg>
        <pc:spChg chg="add del mod">
          <ac:chgData name="Filippo Acconcia" userId="844af49c-a8a0-47ac-a7dd-14a44b60cd18" providerId="ADAL" clId="{81C98CD3-F8C9-493F-9D27-81F2802A1CE0}" dt="2026-05-20T14:09:38.029" v="1642" actId="1038"/>
          <ac:spMkLst>
            <pc:docMk/>
            <pc:sldMk cId="1727189966" sldId="286"/>
            <ac:spMk id="14" creationId="{60A503E7-6AD1-CC71-53D5-9A410E987C77}"/>
          </ac:spMkLst>
        </pc:spChg>
        <pc:spChg chg="add mod">
          <ac:chgData name="Filippo Acconcia" userId="844af49c-a8a0-47ac-a7dd-14a44b60cd18" providerId="ADAL" clId="{81C98CD3-F8C9-493F-9D27-81F2802A1CE0}" dt="2026-05-20T14:09:41.220" v="1652" actId="1037"/>
          <ac:spMkLst>
            <pc:docMk/>
            <pc:sldMk cId="1727189966" sldId="286"/>
            <ac:spMk id="15" creationId="{8E65DB34-4778-69CF-79CF-FB36D7A74616}"/>
          </ac:spMkLst>
        </pc:spChg>
        <pc:spChg chg="add del mod">
          <ac:chgData name="Filippo Acconcia" userId="844af49c-a8a0-47ac-a7dd-14a44b60cd18" providerId="ADAL" clId="{81C98CD3-F8C9-493F-9D27-81F2802A1CE0}" dt="2026-05-20T14:10:13.012" v="1716" actId="554"/>
          <ac:spMkLst>
            <pc:docMk/>
            <pc:sldMk cId="1727189966" sldId="286"/>
            <ac:spMk id="16" creationId="{18E19595-9370-16C3-408E-BD32ED16E4DB}"/>
          </ac:spMkLst>
        </pc:spChg>
        <pc:spChg chg="add">
          <ac:chgData name="Filippo Acconcia" userId="844af49c-a8a0-47ac-a7dd-14a44b60cd18" providerId="ADAL" clId="{81C98CD3-F8C9-493F-9D27-81F2802A1CE0}" dt="2026-05-20T14:09:03.499" v="1619" actId="478"/>
          <ac:spMkLst>
            <pc:docMk/>
            <pc:sldMk cId="1727189966" sldId="286"/>
            <ac:spMk id="18" creationId="{2B29D723-A513-ABE0-A3C1-8DA3203B84A7}"/>
          </ac:spMkLst>
        </pc:spChg>
        <pc:spChg chg="add del mod">
          <ac:chgData name="Filippo Acconcia" userId="844af49c-a8a0-47ac-a7dd-14a44b60cd18" providerId="ADAL" clId="{81C98CD3-F8C9-493F-9D27-81F2802A1CE0}" dt="2026-05-20T14:08:49.095" v="1618" actId="478"/>
          <ac:spMkLst>
            <pc:docMk/>
            <pc:sldMk cId="1727189966" sldId="286"/>
            <ac:spMk id="25" creationId="{08C5F412-4756-C7C0-C1E9-2D98B299DFC9}"/>
          </ac:spMkLst>
        </pc:spChg>
        <pc:spChg chg="mod">
          <ac:chgData name="Filippo Acconcia" userId="844af49c-a8a0-47ac-a7dd-14a44b60cd18" providerId="ADAL" clId="{81C98CD3-F8C9-493F-9D27-81F2802A1CE0}" dt="2026-05-20T14:40:33.204" v="2068" actId="20577"/>
          <ac:spMkLst>
            <pc:docMk/>
            <pc:sldMk cId="1727189966" sldId="286"/>
            <ac:spMk id="26" creationId="{91D79627-03E4-4367-0BBB-D53BBD0F3296}"/>
          </ac:spMkLst>
        </pc:spChg>
        <pc:spChg chg="add del mod">
          <ac:chgData name="Filippo Acconcia" userId="844af49c-a8a0-47ac-a7dd-14a44b60cd18" providerId="ADAL" clId="{81C98CD3-F8C9-493F-9D27-81F2802A1CE0}" dt="2026-05-20T14:08:49.095" v="1618" actId="478"/>
          <ac:spMkLst>
            <pc:docMk/>
            <pc:sldMk cId="1727189966" sldId="286"/>
            <ac:spMk id="28" creationId="{7183722D-7BEF-BC90-9C64-9B90A1D4FF1E}"/>
          </ac:spMkLst>
        </pc:spChg>
        <pc:spChg chg="add del mod">
          <ac:chgData name="Filippo Acconcia" userId="844af49c-a8a0-47ac-a7dd-14a44b60cd18" providerId="ADAL" clId="{81C98CD3-F8C9-493F-9D27-81F2802A1CE0}" dt="2026-05-20T14:08:49.095" v="1618" actId="478"/>
          <ac:spMkLst>
            <pc:docMk/>
            <pc:sldMk cId="1727189966" sldId="286"/>
            <ac:spMk id="35" creationId="{8BE36161-303E-8A25-845D-6E3A1FA9341F}"/>
          </ac:spMkLst>
        </pc:spChg>
        <pc:spChg chg="add">
          <ac:chgData name="Filippo Acconcia" userId="844af49c-a8a0-47ac-a7dd-14a44b60cd18" providerId="ADAL" clId="{81C98CD3-F8C9-493F-9D27-81F2802A1CE0}" dt="2026-05-20T14:09:03.499" v="1619" actId="478"/>
          <ac:spMkLst>
            <pc:docMk/>
            <pc:sldMk cId="1727189966" sldId="286"/>
            <ac:spMk id="38" creationId="{C3AB94A5-FC32-D9B5-2AAF-EE73EA1FC2E5}"/>
          </ac:spMkLst>
        </pc:spChg>
        <pc:spChg chg="add">
          <ac:chgData name="Filippo Acconcia" userId="844af49c-a8a0-47ac-a7dd-14a44b60cd18" providerId="ADAL" clId="{81C98CD3-F8C9-493F-9D27-81F2802A1CE0}" dt="2026-05-20T14:09:03.499" v="1619" actId="478"/>
          <ac:spMkLst>
            <pc:docMk/>
            <pc:sldMk cId="1727189966" sldId="286"/>
            <ac:spMk id="39" creationId="{F460E2EE-1F1D-F3CE-562F-B3519939374C}"/>
          </ac:spMkLst>
        </pc:spChg>
        <pc:spChg chg="add del mod">
          <ac:chgData name="Filippo Acconcia" userId="844af49c-a8a0-47ac-a7dd-14a44b60cd18" providerId="ADAL" clId="{81C98CD3-F8C9-493F-9D27-81F2802A1CE0}" dt="2026-05-20T14:08:49.095" v="1618" actId="478"/>
          <ac:spMkLst>
            <pc:docMk/>
            <pc:sldMk cId="1727189966" sldId="286"/>
            <ac:spMk id="43" creationId="{108C22F9-D7F5-D518-083F-FB681BD7B782}"/>
          </ac:spMkLst>
        </pc:spChg>
        <pc:spChg chg="add del mod">
          <ac:chgData name="Filippo Acconcia" userId="844af49c-a8a0-47ac-a7dd-14a44b60cd18" providerId="ADAL" clId="{81C98CD3-F8C9-493F-9D27-81F2802A1CE0}" dt="2026-05-20T14:09:03.499" v="1619" actId="478"/>
          <ac:spMkLst>
            <pc:docMk/>
            <pc:sldMk cId="1727189966" sldId="286"/>
            <ac:spMk id="46" creationId="{87EFCA66-4022-FDE2-BCF7-926D8024013B}"/>
          </ac:spMkLst>
        </pc:spChg>
        <pc:spChg chg="add mod">
          <ac:chgData name="Filippo Acconcia" userId="844af49c-a8a0-47ac-a7dd-14a44b60cd18" providerId="ADAL" clId="{81C98CD3-F8C9-493F-9D27-81F2802A1CE0}" dt="2026-05-20T14:10:13.012" v="1716" actId="554"/>
          <ac:spMkLst>
            <pc:docMk/>
            <pc:sldMk cId="1727189966" sldId="286"/>
            <ac:spMk id="52" creationId="{185D910A-2CC8-5E41-609F-A31D9D200355}"/>
          </ac:spMkLst>
        </pc:spChg>
        <pc:picChg chg="del mod">
          <ac:chgData name="Filippo Acconcia" userId="844af49c-a8a0-47ac-a7dd-14a44b60cd18" providerId="ADAL" clId="{81C98CD3-F8C9-493F-9D27-81F2802A1CE0}" dt="2026-05-20T14:14:47.718" v="1748" actId="478"/>
          <ac:picMkLst>
            <pc:docMk/>
            <pc:sldMk cId="1727189966" sldId="286"/>
            <ac:picMk id="3" creationId="{87999EA3-B279-7212-B8F9-7A1C78475FBF}"/>
          </ac:picMkLst>
        </pc:picChg>
        <pc:picChg chg="del mod">
          <ac:chgData name="Filippo Acconcia" userId="844af49c-a8a0-47ac-a7dd-14a44b60cd18" providerId="ADAL" clId="{81C98CD3-F8C9-493F-9D27-81F2802A1CE0}" dt="2026-05-20T14:14:47.718" v="1748" actId="478"/>
          <ac:picMkLst>
            <pc:docMk/>
            <pc:sldMk cId="1727189966" sldId="286"/>
            <ac:picMk id="4" creationId="{F591D872-A214-8574-5792-6BD7B9528F8B}"/>
          </ac:picMkLst>
        </pc:picChg>
        <pc:picChg chg="del mod">
          <ac:chgData name="Filippo Acconcia" userId="844af49c-a8a0-47ac-a7dd-14a44b60cd18" providerId="ADAL" clId="{81C98CD3-F8C9-493F-9D27-81F2802A1CE0}" dt="2026-05-20T14:12:51.031" v="1723" actId="478"/>
          <ac:picMkLst>
            <pc:docMk/>
            <pc:sldMk cId="1727189966" sldId="286"/>
            <ac:picMk id="5" creationId="{CA1C13D9-7887-EC78-4765-BA71D20D56F9}"/>
          </ac:picMkLst>
        </pc:picChg>
        <pc:picChg chg="del mod">
          <ac:chgData name="Filippo Acconcia" userId="844af49c-a8a0-47ac-a7dd-14a44b60cd18" providerId="ADAL" clId="{81C98CD3-F8C9-493F-9D27-81F2802A1CE0}" dt="2026-05-20T14:12:51.031" v="1723" actId="478"/>
          <ac:picMkLst>
            <pc:docMk/>
            <pc:sldMk cId="1727189966" sldId="286"/>
            <ac:picMk id="6" creationId="{CA0F1976-0239-60D4-9064-5FC382568A78}"/>
          </ac:picMkLst>
        </pc:picChg>
        <pc:picChg chg="del mod">
          <ac:chgData name="Filippo Acconcia" userId="844af49c-a8a0-47ac-a7dd-14a44b60cd18" providerId="ADAL" clId="{81C98CD3-F8C9-493F-9D27-81F2802A1CE0}" dt="2026-05-20T14:09:17.320" v="1624" actId="478"/>
          <ac:picMkLst>
            <pc:docMk/>
            <pc:sldMk cId="1727189966" sldId="286"/>
            <ac:picMk id="48" creationId="{08EE9DDC-D2C4-F29C-74B4-FD6B11374C85}"/>
          </ac:picMkLst>
        </pc:picChg>
        <pc:picChg chg="del mod">
          <ac:chgData name="Filippo Acconcia" userId="844af49c-a8a0-47ac-a7dd-14a44b60cd18" providerId="ADAL" clId="{81C98CD3-F8C9-493F-9D27-81F2802A1CE0}" dt="2026-05-20T14:09:17.320" v="1624" actId="478"/>
          <ac:picMkLst>
            <pc:docMk/>
            <pc:sldMk cId="1727189966" sldId="286"/>
            <ac:picMk id="49" creationId="{A98626D7-F4C6-5C67-24E2-C07692313EE3}"/>
          </ac:picMkLst>
        </pc:picChg>
        <pc:picChg chg="mod">
          <ac:chgData name="Filippo Acconcia" userId="844af49c-a8a0-47ac-a7dd-14a44b60cd18" providerId="ADAL" clId="{81C98CD3-F8C9-493F-9D27-81F2802A1CE0}" dt="2026-05-20T14:09:24.109" v="1627" actId="552"/>
          <ac:picMkLst>
            <pc:docMk/>
            <pc:sldMk cId="1727189966" sldId="286"/>
            <ac:picMk id="50" creationId="{9BCB5FDF-085B-F041-FEC6-5042FC869FE2}"/>
          </ac:picMkLst>
        </pc:picChg>
        <pc:picChg chg="mod ord">
          <ac:chgData name="Filippo Acconcia" userId="844af49c-a8a0-47ac-a7dd-14a44b60cd18" providerId="ADAL" clId="{81C98CD3-F8C9-493F-9D27-81F2802A1CE0}" dt="2026-05-20T14:12:55.450" v="1724" actId="552"/>
          <ac:picMkLst>
            <pc:docMk/>
            <pc:sldMk cId="1727189966" sldId="286"/>
            <ac:picMk id="51" creationId="{7B622CB4-E2D3-EF8A-F8E2-FA732C1F1BDE}"/>
          </ac:picMkLst>
        </pc:picChg>
        <pc:picChg chg="mod ord">
          <ac:chgData name="Filippo Acconcia" userId="844af49c-a8a0-47ac-a7dd-14a44b60cd18" providerId="ADAL" clId="{81C98CD3-F8C9-493F-9D27-81F2802A1CE0}" dt="2026-05-20T14:12:59.063" v="1725" actId="167"/>
          <ac:picMkLst>
            <pc:docMk/>
            <pc:sldMk cId="1727189966" sldId="286"/>
            <ac:picMk id="53" creationId="{6A869135-A8EE-5B30-4926-B65CDF190A4C}"/>
          </ac:picMkLst>
        </pc:picChg>
        <pc:picChg chg="mod ord">
          <ac:chgData name="Filippo Acconcia" userId="844af49c-a8a0-47ac-a7dd-14a44b60cd18" providerId="ADAL" clId="{81C98CD3-F8C9-493F-9D27-81F2802A1CE0}" dt="2026-05-20T14:14:56.282" v="1750" actId="167"/>
          <ac:picMkLst>
            <pc:docMk/>
            <pc:sldMk cId="1727189966" sldId="286"/>
            <ac:picMk id="54" creationId="{F29B96A2-BE42-307C-B402-156F393D36DD}"/>
          </ac:picMkLst>
        </pc:picChg>
        <pc:picChg chg="mod ord">
          <ac:chgData name="Filippo Acconcia" userId="844af49c-a8a0-47ac-a7dd-14a44b60cd18" providerId="ADAL" clId="{81C98CD3-F8C9-493F-9D27-81F2802A1CE0}" dt="2026-05-20T14:14:56.282" v="1750" actId="167"/>
          <ac:picMkLst>
            <pc:docMk/>
            <pc:sldMk cId="1727189966" sldId="286"/>
            <ac:picMk id="55" creationId="{103D5CDB-D53E-9305-608A-F268A3645CEC}"/>
          </ac:picMkLst>
        </pc:picChg>
        <pc:picChg chg="mod ord">
          <ac:chgData name="Filippo Acconcia" userId="844af49c-a8a0-47ac-a7dd-14a44b60cd18" providerId="ADAL" clId="{81C98CD3-F8C9-493F-9D27-81F2802A1CE0}" dt="2026-05-20T14:14:56.282" v="1750" actId="167"/>
          <ac:picMkLst>
            <pc:docMk/>
            <pc:sldMk cId="1727189966" sldId="286"/>
            <ac:picMk id="56" creationId="{F57C9DC7-6BBE-315F-213E-A208CD6CA70A}"/>
          </ac:picMkLst>
        </pc:picChg>
        <pc:cxnChg chg="mod">
          <ac:chgData name="Filippo Acconcia" userId="844af49c-a8a0-47ac-a7dd-14a44b60cd18" providerId="ADAL" clId="{81C98CD3-F8C9-493F-9D27-81F2802A1CE0}" dt="2026-05-20T14:10:13.012" v="1716" actId="554"/>
          <ac:cxnSpMkLst>
            <pc:docMk/>
            <pc:sldMk cId="1727189966" sldId="286"/>
            <ac:cxnSpMk id="17" creationId="{581783A9-2B47-F707-451A-C38358CA39F7}"/>
          </ac:cxnSpMkLst>
        </pc:cxnChg>
      </pc:sldChg>
      <pc:sldChg chg="addSp delSp modSp new mod">
        <pc:chgData name="Filippo Acconcia" userId="844af49c-a8a0-47ac-a7dd-14a44b60cd18" providerId="ADAL" clId="{81C98CD3-F8C9-493F-9D27-81F2802A1CE0}" dt="2026-05-20T16:26:32.904" v="2975" actId="1038"/>
        <pc:sldMkLst>
          <pc:docMk/>
          <pc:sldMk cId="864314919" sldId="287"/>
        </pc:sldMkLst>
        <pc:spChg chg="add mod">
          <ac:chgData name="Filippo Acconcia" userId="844af49c-a8a0-47ac-a7dd-14a44b60cd18" providerId="ADAL" clId="{81C98CD3-F8C9-493F-9D27-81F2802A1CE0}" dt="2026-05-20T14:15:10.447" v="1753" actId="20577"/>
          <ac:spMkLst>
            <pc:docMk/>
            <pc:sldMk cId="864314919" sldId="287"/>
            <ac:spMk id="2" creationId="{D29288AB-EDA8-DCA2-4476-ED41DA68D836}"/>
          </ac:spMkLst>
        </pc:spChg>
        <pc:spChg chg="add mod">
          <ac:chgData name="Filippo Acconcia" userId="844af49c-a8a0-47ac-a7dd-14a44b60cd18" providerId="ADAL" clId="{81C98CD3-F8C9-493F-9D27-81F2802A1CE0}" dt="2026-05-20T16:26:13.433" v="2942" actId="1037"/>
          <ac:spMkLst>
            <pc:docMk/>
            <pc:sldMk cId="864314919" sldId="287"/>
            <ac:spMk id="10" creationId="{18ABC706-5F26-F147-0CE5-5AAAA9B4CA2A}"/>
          </ac:spMkLst>
        </pc:spChg>
        <pc:spChg chg="mod">
          <ac:chgData name="Filippo Acconcia" userId="844af49c-a8a0-47ac-a7dd-14a44b60cd18" providerId="ADAL" clId="{81C98CD3-F8C9-493F-9D27-81F2802A1CE0}" dt="2026-05-20T16:26:18.674" v="2954" actId="1037"/>
          <ac:spMkLst>
            <pc:docMk/>
            <pc:sldMk cId="864314919" sldId="287"/>
            <ac:spMk id="11" creationId="{6DF35439-FF0B-EF73-B119-75EDE17F8386}"/>
          </ac:spMkLst>
        </pc:spChg>
        <pc:spChg chg="mod">
          <ac:chgData name="Filippo Acconcia" userId="844af49c-a8a0-47ac-a7dd-14a44b60cd18" providerId="ADAL" clId="{81C98CD3-F8C9-493F-9D27-81F2802A1CE0}" dt="2026-05-20T16:26:32.904" v="2975" actId="1038"/>
          <ac:spMkLst>
            <pc:docMk/>
            <pc:sldMk cId="864314919" sldId="287"/>
            <ac:spMk id="13" creationId="{485C057D-3CA6-20D7-4B6B-5F33DBD9E7C1}"/>
          </ac:spMkLst>
        </pc:spChg>
        <pc:spChg chg="add mod">
          <ac:chgData name="Filippo Acconcia" userId="844af49c-a8a0-47ac-a7dd-14a44b60cd18" providerId="ADAL" clId="{81C98CD3-F8C9-493F-9D27-81F2802A1CE0}" dt="2026-05-20T16:26:30.133" v="2971" actId="1038"/>
          <ac:spMkLst>
            <pc:docMk/>
            <pc:sldMk cId="864314919" sldId="287"/>
            <ac:spMk id="14" creationId="{549E7E2E-76A0-65B0-D8D8-5C7AD4460723}"/>
          </ac:spMkLst>
        </pc:spChg>
        <pc:spChg chg="mod">
          <ac:chgData name="Filippo Acconcia" userId="844af49c-a8a0-47ac-a7dd-14a44b60cd18" providerId="ADAL" clId="{81C98CD3-F8C9-493F-9D27-81F2802A1CE0}" dt="2026-05-20T16:26:26.905" v="2966" actId="1037"/>
          <ac:spMkLst>
            <pc:docMk/>
            <pc:sldMk cId="864314919" sldId="287"/>
            <ac:spMk id="15" creationId="{6A3D2168-5F12-7408-224F-55DF55D964CE}"/>
          </ac:spMkLst>
        </pc:spChg>
        <pc:spChg chg="mod">
          <ac:chgData name="Filippo Acconcia" userId="844af49c-a8a0-47ac-a7dd-14a44b60cd18" providerId="ADAL" clId="{81C98CD3-F8C9-493F-9D27-81F2802A1CE0}" dt="2026-05-20T16:26:24.302" v="2962" actId="1037"/>
          <ac:spMkLst>
            <pc:docMk/>
            <pc:sldMk cId="864314919" sldId="287"/>
            <ac:spMk id="16" creationId="{8E050C81-31FB-2B0A-951F-F3805E97577D}"/>
          </ac:spMkLst>
        </pc:spChg>
        <pc:spChg chg="add mod">
          <ac:chgData name="Filippo Acconcia" userId="844af49c-a8a0-47ac-a7dd-14a44b60cd18" providerId="ADAL" clId="{81C98CD3-F8C9-493F-9D27-81F2802A1CE0}" dt="2026-05-20T16:15:37.782" v="2892"/>
          <ac:spMkLst>
            <pc:docMk/>
            <pc:sldMk cId="864314919" sldId="287"/>
            <ac:spMk id="19" creationId="{DF1157DE-A26F-D86F-2F2C-1269D592E871}"/>
          </ac:spMkLst>
        </pc:spChg>
        <pc:spChg chg="add mod">
          <ac:chgData name="Filippo Acconcia" userId="844af49c-a8a0-47ac-a7dd-14a44b60cd18" providerId="ADAL" clId="{81C98CD3-F8C9-493F-9D27-81F2802A1CE0}" dt="2026-05-20T16:15:37.782" v="2892"/>
          <ac:spMkLst>
            <pc:docMk/>
            <pc:sldMk cId="864314919" sldId="287"/>
            <ac:spMk id="24" creationId="{763220E6-1384-70CF-EA60-5281076E5B77}"/>
          </ac:spMkLst>
        </pc:spChg>
        <pc:spChg chg="add mod">
          <ac:chgData name="Filippo Acconcia" userId="844af49c-a8a0-47ac-a7dd-14a44b60cd18" providerId="ADAL" clId="{81C98CD3-F8C9-493F-9D27-81F2802A1CE0}" dt="2026-05-20T16:15:37.782" v="2892"/>
          <ac:spMkLst>
            <pc:docMk/>
            <pc:sldMk cId="864314919" sldId="287"/>
            <ac:spMk id="25" creationId="{9AD5FB9C-7933-44BD-CA29-8EFC34E0C5A4}"/>
          </ac:spMkLst>
        </pc:spChg>
        <pc:spChg chg="add mod">
          <ac:chgData name="Filippo Acconcia" userId="844af49c-a8a0-47ac-a7dd-14a44b60cd18" providerId="ADAL" clId="{81C98CD3-F8C9-493F-9D27-81F2802A1CE0}" dt="2026-05-20T16:15:42.268" v="2897" actId="20577"/>
          <ac:spMkLst>
            <pc:docMk/>
            <pc:sldMk cId="864314919" sldId="287"/>
            <ac:spMk id="27" creationId="{B6CE89E8-7AC0-E38D-D992-6D2D5AFA3FFC}"/>
          </ac:spMkLst>
        </pc:spChg>
        <pc:spChg chg="add mod">
          <ac:chgData name="Filippo Acconcia" userId="844af49c-a8a0-47ac-a7dd-14a44b60cd18" providerId="ADAL" clId="{81C98CD3-F8C9-493F-9D27-81F2802A1CE0}" dt="2026-05-20T16:15:37.782" v="2892"/>
          <ac:spMkLst>
            <pc:docMk/>
            <pc:sldMk cId="864314919" sldId="287"/>
            <ac:spMk id="30" creationId="{EFCC9A48-E2CD-14CD-1CFF-206D892B848E}"/>
          </ac:spMkLst>
        </pc:spChg>
        <pc:spChg chg="add mod">
          <ac:chgData name="Filippo Acconcia" userId="844af49c-a8a0-47ac-a7dd-14a44b60cd18" providerId="ADAL" clId="{81C98CD3-F8C9-493F-9D27-81F2802A1CE0}" dt="2026-05-20T16:15:37.782" v="2892"/>
          <ac:spMkLst>
            <pc:docMk/>
            <pc:sldMk cId="864314919" sldId="287"/>
            <ac:spMk id="44" creationId="{614E4723-F2F6-55B7-E61D-4689E530C296}"/>
          </ac:spMkLst>
        </pc:spChg>
        <pc:spChg chg="add mod">
          <ac:chgData name="Filippo Acconcia" userId="844af49c-a8a0-47ac-a7dd-14a44b60cd18" providerId="ADAL" clId="{81C98CD3-F8C9-493F-9D27-81F2802A1CE0}" dt="2026-05-20T16:15:37.782" v="2892"/>
          <ac:spMkLst>
            <pc:docMk/>
            <pc:sldMk cId="864314919" sldId="287"/>
            <ac:spMk id="46" creationId="{11DAE72F-24BE-E6AC-8BA9-8F6B12547AE9}"/>
          </ac:spMkLst>
        </pc:spChg>
        <pc:spChg chg="add mod">
          <ac:chgData name="Filippo Acconcia" userId="844af49c-a8a0-47ac-a7dd-14a44b60cd18" providerId="ADAL" clId="{81C98CD3-F8C9-493F-9D27-81F2802A1CE0}" dt="2026-05-20T16:15:37.782" v="2892"/>
          <ac:spMkLst>
            <pc:docMk/>
            <pc:sldMk cId="864314919" sldId="287"/>
            <ac:spMk id="47" creationId="{BEAFC498-6BB0-1926-5D51-0CF16B0E981B}"/>
          </ac:spMkLst>
        </pc:spChg>
        <pc:spChg chg="del">
          <ac:chgData name="Filippo Acconcia" userId="844af49c-a8a0-47ac-a7dd-14a44b60cd18" providerId="ADAL" clId="{81C98CD3-F8C9-493F-9D27-81F2802A1CE0}" dt="2026-05-20T16:26:09.040" v="2930" actId="478"/>
          <ac:spMkLst>
            <pc:docMk/>
            <pc:sldMk cId="864314919" sldId="287"/>
            <ac:spMk id="50" creationId="{1E87B260-5200-EBB4-E4CE-DCB8BD7EDECB}"/>
          </ac:spMkLst>
        </pc:spChg>
        <pc:spChg chg="add mod">
          <ac:chgData name="Filippo Acconcia" userId="844af49c-a8a0-47ac-a7dd-14a44b60cd18" providerId="ADAL" clId="{81C98CD3-F8C9-493F-9D27-81F2802A1CE0}" dt="2026-05-20T16:15:58.641" v="2898"/>
          <ac:spMkLst>
            <pc:docMk/>
            <pc:sldMk cId="864314919" sldId="287"/>
            <ac:spMk id="56" creationId="{22E6CBCE-9D52-D618-3107-53D121C56B17}"/>
          </ac:spMkLst>
        </pc:spChg>
        <pc:spChg chg="add mod">
          <ac:chgData name="Filippo Acconcia" userId="844af49c-a8a0-47ac-a7dd-14a44b60cd18" providerId="ADAL" clId="{81C98CD3-F8C9-493F-9D27-81F2802A1CE0}" dt="2026-05-20T16:15:58.641" v="2898"/>
          <ac:spMkLst>
            <pc:docMk/>
            <pc:sldMk cId="864314919" sldId="287"/>
            <ac:spMk id="63" creationId="{7CA9955C-B08B-B0F7-3EED-A7162731278D}"/>
          </ac:spMkLst>
        </pc:spChg>
        <pc:spChg chg="add mod">
          <ac:chgData name="Filippo Acconcia" userId="844af49c-a8a0-47ac-a7dd-14a44b60cd18" providerId="ADAL" clId="{81C98CD3-F8C9-493F-9D27-81F2802A1CE0}" dt="2026-05-20T16:15:58.641" v="2898"/>
          <ac:spMkLst>
            <pc:docMk/>
            <pc:sldMk cId="864314919" sldId="287"/>
            <ac:spMk id="65" creationId="{453BD9BF-4A5F-91A9-E38F-DAEE678BC4B7}"/>
          </ac:spMkLst>
        </pc:spChg>
        <pc:spChg chg="add mod">
          <ac:chgData name="Filippo Acconcia" userId="844af49c-a8a0-47ac-a7dd-14a44b60cd18" providerId="ADAL" clId="{81C98CD3-F8C9-493F-9D27-81F2802A1CE0}" dt="2026-05-20T16:15:58.641" v="2898"/>
          <ac:spMkLst>
            <pc:docMk/>
            <pc:sldMk cId="864314919" sldId="287"/>
            <ac:spMk id="73" creationId="{D49848A6-11AB-A65E-3B89-38AB29B9506F}"/>
          </ac:spMkLst>
        </pc:spChg>
        <pc:spChg chg="add mod">
          <ac:chgData name="Filippo Acconcia" userId="844af49c-a8a0-47ac-a7dd-14a44b60cd18" providerId="ADAL" clId="{81C98CD3-F8C9-493F-9D27-81F2802A1CE0}" dt="2026-05-20T16:15:58.641" v="2898"/>
          <ac:spMkLst>
            <pc:docMk/>
            <pc:sldMk cId="864314919" sldId="287"/>
            <ac:spMk id="78" creationId="{FCF7F8AA-F7AF-C646-4FA5-40EB16843871}"/>
          </ac:spMkLst>
        </pc:spChg>
        <pc:spChg chg="add mod">
          <ac:chgData name="Filippo Acconcia" userId="844af49c-a8a0-47ac-a7dd-14a44b60cd18" providerId="ADAL" clId="{81C98CD3-F8C9-493F-9D27-81F2802A1CE0}" dt="2026-05-20T16:15:58.641" v="2898"/>
          <ac:spMkLst>
            <pc:docMk/>
            <pc:sldMk cId="864314919" sldId="287"/>
            <ac:spMk id="84" creationId="{2498237D-124D-0E44-1178-2791DE23BB90}"/>
          </ac:spMkLst>
        </pc:spChg>
        <pc:spChg chg="add mod">
          <ac:chgData name="Filippo Acconcia" userId="844af49c-a8a0-47ac-a7dd-14a44b60cd18" providerId="ADAL" clId="{81C98CD3-F8C9-493F-9D27-81F2802A1CE0}" dt="2026-05-20T16:15:58.641" v="2898"/>
          <ac:spMkLst>
            <pc:docMk/>
            <pc:sldMk cId="864314919" sldId="287"/>
            <ac:spMk id="85" creationId="{03037B31-2FD5-B6ED-E9DF-91EB1E0092BB}"/>
          </ac:spMkLst>
        </pc:spChg>
        <pc:spChg chg="add mod">
          <ac:chgData name="Filippo Acconcia" userId="844af49c-a8a0-47ac-a7dd-14a44b60cd18" providerId="ADAL" clId="{81C98CD3-F8C9-493F-9D27-81F2802A1CE0}" dt="2026-05-20T16:15:58.641" v="2898"/>
          <ac:spMkLst>
            <pc:docMk/>
            <pc:sldMk cId="864314919" sldId="287"/>
            <ac:spMk id="88" creationId="{1EECD960-ED7B-E188-9680-564BC452BBD1}"/>
          </ac:spMkLst>
        </pc:spChg>
        <pc:spChg chg="add mod">
          <ac:chgData name="Filippo Acconcia" userId="844af49c-a8a0-47ac-a7dd-14a44b60cd18" providerId="ADAL" clId="{81C98CD3-F8C9-493F-9D27-81F2802A1CE0}" dt="2026-05-20T16:15:58.641" v="2898"/>
          <ac:spMkLst>
            <pc:docMk/>
            <pc:sldMk cId="864314919" sldId="287"/>
            <ac:spMk id="93" creationId="{C157BF88-7401-101C-40EE-52001D436FD6}"/>
          </ac:spMkLst>
        </pc:spChg>
        <pc:spChg chg="add mod">
          <ac:chgData name="Filippo Acconcia" userId="844af49c-a8a0-47ac-a7dd-14a44b60cd18" providerId="ADAL" clId="{81C98CD3-F8C9-493F-9D27-81F2802A1CE0}" dt="2026-05-20T16:15:58.641" v="2898"/>
          <ac:spMkLst>
            <pc:docMk/>
            <pc:sldMk cId="864314919" sldId="287"/>
            <ac:spMk id="95" creationId="{9B527B55-5938-70F9-75E1-DBF03CD824A0}"/>
          </ac:spMkLst>
        </pc:spChg>
        <pc:picChg chg="del">
          <ac:chgData name="Filippo Acconcia" userId="844af49c-a8a0-47ac-a7dd-14a44b60cd18" providerId="ADAL" clId="{81C98CD3-F8C9-493F-9D27-81F2802A1CE0}" dt="2026-05-20T16:20:29.017" v="2920" actId="478"/>
          <ac:picMkLst>
            <pc:docMk/>
            <pc:sldMk cId="864314919" sldId="287"/>
            <ac:picMk id="3" creationId="{B96015F5-8727-32C8-F781-E1B0D5251332}"/>
          </ac:picMkLst>
        </pc:picChg>
        <pc:picChg chg="del">
          <ac:chgData name="Filippo Acconcia" userId="844af49c-a8a0-47ac-a7dd-14a44b60cd18" providerId="ADAL" clId="{81C98CD3-F8C9-493F-9D27-81F2802A1CE0}" dt="2026-05-20T16:25:56.687" v="2928" actId="478"/>
          <ac:picMkLst>
            <pc:docMk/>
            <pc:sldMk cId="864314919" sldId="287"/>
            <ac:picMk id="4" creationId="{94C92901-6C02-A98A-C833-FB703CE42068}"/>
          </ac:picMkLst>
        </pc:picChg>
        <pc:picChg chg="del">
          <ac:chgData name="Filippo Acconcia" userId="844af49c-a8a0-47ac-a7dd-14a44b60cd18" providerId="ADAL" clId="{81C98CD3-F8C9-493F-9D27-81F2802A1CE0}" dt="2026-05-20T16:25:56.687" v="2928" actId="478"/>
          <ac:picMkLst>
            <pc:docMk/>
            <pc:sldMk cId="864314919" sldId="287"/>
            <ac:picMk id="5" creationId="{778A0F60-7428-A71B-845E-42E23516D230}"/>
          </ac:picMkLst>
        </pc:picChg>
        <pc:picChg chg="del mod ord">
          <ac:chgData name="Filippo Acconcia" userId="844af49c-a8a0-47ac-a7dd-14a44b60cd18" providerId="ADAL" clId="{81C98CD3-F8C9-493F-9D27-81F2802A1CE0}" dt="2026-05-20T16:20:29.017" v="2920" actId="478"/>
          <ac:picMkLst>
            <pc:docMk/>
            <pc:sldMk cId="864314919" sldId="287"/>
            <ac:picMk id="6" creationId="{3C7F8617-A783-980E-71C8-1A20617AA314}"/>
          </ac:picMkLst>
        </pc:picChg>
        <pc:picChg chg="del mod">
          <ac:chgData name="Filippo Acconcia" userId="844af49c-a8a0-47ac-a7dd-14a44b60cd18" providerId="ADAL" clId="{81C98CD3-F8C9-493F-9D27-81F2802A1CE0}" dt="2026-05-20T16:17:27.121" v="2904" actId="478"/>
          <ac:picMkLst>
            <pc:docMk/>
            <pc:sldMk cId="864314919" sldId="287"/>
            <ac:picMk id="7" creationId="{6211BE8D-CA9B-268A-3E0D-EEC579BD9E51}"/>
          </ac:picMkLst>
        </pc:picChg>
        <pc:picChg chg="del mod">
          <ac:chgData name="Filippo Acconcia" userId="844af49c-a8a0-47ac-a7dd-14a44b60cd18" providerId="ADAL" clId="{81C98CD3-F8C9-493F-9D27-81F2802A1CE0}" dt="2026-05-20T16:17:27.121" v="2904" actId="478"/>
          <ac:picMkLst>
            <pc:docMk/>
            <pc:sldMk cId="864314919" sldId="287"/>
            <ac:picMk id="49" creationId="{42245CB8-1D46-FE38-C986-75E8A4015F1A}"/>
          </ac:picMkLst>
        </pc:picChg>
        <pc:picChg chg="mod ord">
          <ac:chgData name="Filippo Acconcia" userId="844af49c-a8a0-47ac-a7dd-14a44b60cd18" providerId="ADAL" clId="{81C98CD3-F8C9-493F-9D27-81F2802A1CE0}" dt="2026-05-20T16:20:34.920" v="2922" actId="167"/>
          <ac:picMkLst>
            <pc:docMk/>
            <pc:sldMk cId="864314919" sldId="287"/>
            <ac:picMk id="99" creationId="{72D5A1AE-F672-4CF0-2E24-F0493239DDD5}"/>
          </ac:picMkLst>
        </pc:picChg>
        <pc:picChg chg="mod ord">
          <ac:chgData name="Filippo Acconcia" userId="844af49c-a8a0-47ac-a7dd-14a44b60cd18" providerId="ADAL" clId="{81C98CD3-F8C9-493F-9D27-81F2802A1CE0}" dt="2026-05-20T16:17:34.246" v="2906" actId="167"/>
          <ac:picMkLst>
            <pc:docMk/>
            <pc:sldMk cId="864314919" sldId="287"/>
            <ac:picMk id="100" creationId="{04523303-F591-932C-933C-15E59FF1A1E8}"/>
          </ac:picMkLst>
        </pc:picChg>
        <pc:picChg chg="mod ord">
          <ac:chgData name="Filippo Acconcia" userId="844af49c-a8a0-47ac-a7dd-14a44b60cd18" providerId="ADAL" clId="{81C98CD3-F8C9-493F-9D27-81F2802A1CE0}" dt="2026-05-20T16:20:34.920" v="2922" actId="167"/>
          <ac:picMkLst>
            <pc:docMk/>
            <pc:sldMk cId="864314919" sldId="287"/>
            <ac:picMk id="101" creationId="{2C8B750F-DFDF-76E8-38DD-70A84A518284}"/>
          </ac:picMkLst>
        </pc:picChg>
        <pc:picChg chg="mod ord">
          <ac:chgData name="Filippo Acconcia" userId="844af49c-a8a0-47ac-a7dd-14a44b60cd18" providerId="ADAL" clId="{81C98CD3-F8C9-493F-9D27-81F2802A1CE0}" dt="2026-05-20T16:26:02.117" v="2929" actId="552"/>
          <ac:picMkLst>
            <pc:docMk/>
            <pc:sldMk cId="864314919" sldId="287"/>
            <ac:picMk id="102" creationId="{379DE118-01F3-1B90-6C80-2A107E8E2C72}"/>
          </ac:picMkLst>
        </pc:picChg>
        <pc:picChg chg="mod">
          <ac:chgData name="Filippo Acconcia" userId="844af49c-a8a0-47ac-a7dd-14a44b60cd18" providerId="ADAL" clId="{81C98CD3-F8C9-493F-9D27-81F2802A1CE0}" dt="2026-05-20T16:26:02.117" v="2929" actId="552"/>
          <ac:picMkLst>
            <pc:docMk/>
            <pc:sldMk cId="864314919" sldId="287"/>
            <ac:picMk id="103" creationId="{E4669727-CF5A-2EAC-AFB4-0526D96CBBDF}"/>
          </ac:picMkLst>
        </pc:picChg>
        <pc:picChg chg="mod">
          <ac:chgData name="Filippo Acconcia" userId="844af49c-a8a0-47ac-a7dd-14a44b60cd18" providerId="ADAL" clId="{81C98CD3-F8C9-493F-9D27-81F2802A1CE0}" dt="2026-05-20T16:26:02.117" v="2929" actId="552"/>
          <ac:picMkLst>
            <pc:docMk/>
            <pc:sldMk cId="864314919" sldId="287"/>
            <ac:picMk id="104" creationId="{B5C5E37C-716C-F110-E82A-413A7A1D4D37}"/>
          </ac:picMkLst>
        </pc:picChg>
      </pc:sldChg>
      <pc:sldChg chg="addSp delSp modSp new mod">
        <pc:chgData name="Filippo Acconcia" userId="844af49c-a8a0-47ac-a7dd-14a44b60cd18" providerId="ADAL" clId="{81C98CD3-F8C9-493F-9D27-81F2802A1CE0}" dt="2026-05-20T14:40:29.271" v="2066" actId="20577"/>
        <pc:sldMkLst>
          <pc:docMk/>
          <pc:sldMk cId="2387589138" sldId="288"/>
        </pc:sldMkLst>
        <pc:spChg chg="add mod">
          <ac:chgData name="Filippo Acconcia" userId="844af49c-a8a0-47ac-a7dd-14a44b60cd18" providerId="ADAL" clId="{81C98CD3-F8C9-493F-9D27-81F2802A1CE0}" dt="2026-05-20T14:15:56.245" v="1774" actId="1036"/>
          <ac:spMkLst>
            <pc:docMk/>
            <pc:sldMk cId="2387589138" sldId="288"/>
            <ac:spMk id="2" creationId="{452C5704-1DB7-5A17-256C-8808EC421769}"/>
          </ac:spMkLst>
        </pc:spChg>
        <pc:spChg chg="add del mod">
          <ac:chgData name="Filippo Acconcia" userId="844af49c-a8a0-47ac-a7dd-14a44b60cd18" providerId="ADAL" clId="{81C98CD3-F8C9-493F-9D27-81F2802A1CE0}" dt="2026-05-20T14:15:53.541" v="1772" actId="478"/>
          <ac:spMkLst>
            <pc:docMk/>
            <pc:sldMk cId="2387589138" sldId="288"/>
            <ac:spMk id="8" creationId="{695ED34A-E1A6-797D-7E2E-BE35313BAEAC}"/>
          </ac:spMkLst>
        </pc:spChg>
        <pc:spChg chg="add mod">
          <ac:chgData name="Filippo Acconcia" userId="844af49c-a8a0-47ac-a7dd-14a44b60cd18" providerId="ADAL" clId="{81C98CD3-F8C9-493F-9D27-81F2802A1CE0}" dt="2026-05-20T14:15:39.078" v="1757"/>
          <ac:spMkLst>
            <pc:docMk/>
            <pc:sldMk cId="2387589138" sldId="288"/>
            <ac:spMk id="9" creationId="{759C052D-785A-9EA3-C225-AD0D53BF0F1E}"/>
          </ac:spMkLst>
        </pc:spChg>
        <pc:spChg chg="add mod">
          <ac:chgData name="Filippo Acconcia" userId="844af49c-a8a0-47ac-a7dd-14a44b60cd18" providerId="ADAL" clId="{81C98CD3-F8C9-493F-9D27-81F2802A1CE0}" dt="2026-05-20T14:15:39.078" v="1757"/>
          <ac:spMkLst>
            <pc:docMk/>
            <pc:sldMk cId="2387589138" sldId="288"/>
            <ac:spMk id="10" creationId="{C6239E26-8016-5DB8-6FD9-50B9D129FBC5}"/>
          </ac:spMkLst>
        </pc:spChg>
        <pc:spChg chg="add mod">
          <ac:chgData name="Filippo Acconcia" userId="844af49c-a8a0-47ac-a7dd-14a44b60cd18" providerId="ADAL" clId="{81C98CD3-F8C9-493F-9D27-81F2802A1CE0}" dt="2026-05-20T14:15:39.078" v="1757"/>
          <ac:spMkLst>
            <pc:docMk/>
            <pc:sldMk cId="2387589138" sldId="288"/>
            <ac:spMk id="12" creationId="{FE4A8949-AA57-F15B-2D1E-0DC5985DF9D1}"/>
          </ac:spMkLst>
        </pc:spChg>
        <pc:spChg chg="mod">
          <ac:chgData name="Filippo Acconcia" userId="844af49c-a8a0-47ac-a7dd-14a44b60cd18" providerId="ADAL" clId="{81C98CD3-F8C9-493F-9D27-81F2802A1CE0}" dt="2026-05-20T14:15:48.540" v="1768" actId="1037"/>
          <ac:spMkLst>
            <pc:docMk/>
            <pc:sldMk cId="2387589138" sldId="288"/>
            <ac:spMk id="13" creationId="{FCD66956-3D8C-6D0E-243B-F4086BBB5B33}"/>
          </ac:spMkLst>
        </pc:spChg>
        <pc:spChg chg="add mod">
          <ac:chgData name="Filippo Acconcia" userId="844af49c-a8a0-47ac-a7dd-14a44b60cd18" providerId="ADAL" clId="{81C98CD3-F8C9-493F-9D27-81F2802A1CE0}" dt="2026-05-20T14:15:39.078" v="1757"/>
          <ac:spMkLst>
            <pc:docMk/>
            <pc:sldMk cId="2387589138" sldId="288"/>
            <ac:spMk id="15" creationId="{F3FED111-0F0A-A001-CD14-9D28110BF596}"/>
          </ac:spMkLst>
        </pc:spChg>
        <pc:spChg chg="add mod">
          <ac:chgData name="Filippo Acconcia" userId="844af49c-a8a0-47ac-a7dd-14a44b60cd18" providerId="ADAL" clId="{81C98CD3-F8C9-493F-9D27-81F2802A1CE0}" dt="2026-05-20T14:15:39.078" v="1757"/>
          <ac:spMkLst>
            <pc:docMk/>
            <pc:sldMk cId="2387589138" sldId="288"/>
            <ac:spMk id="17" creationId="{BC2BB4A3-0367-4668-DD24-6F3FCBE14F0E}"/>
          </ac:spMkLst>
        </pc:spChg>
        <pc:spChg chg="add mod">
          <ac:chgData name="Filippo Acconcia" userId="844af49c-a8a0-47ac-a7dd-14a44b60cd18" providerId="ADAL" clId="{81C98CD3-F8C9-493F-9D27-81F2802A1CE0}" dt="2026-05-20T14:15:39.078" v="1757"/>
          <ac:spMkLst>
            <pc:docMk/>
            <pc:sldMk cId="2387589138" sldId="288"/>
            <ac:spMk id="27" creationId="{B5149F7F-A54B-D285-5A94-9B7FFE94978E}"/>
          </ac:spMkLst>
        </pc:spChg>
        <pc:spChg chg="mod">
          <ac:chgData name="Filippo Acconcia" userId="844af49c-a8a0-47ac-a7dd-14a44b60cd18" providerId="ADAL" clId="{81C98CD3-F8C9-493F-9D27-81F2802A1CE0}" dt="2026-05-20T14:40:29.271" v="2066" actId="20577"/>
          <ac:spMkLst>
            <pc:docMk/>
            <pc:sldMk cId="2387589138" sldId="288"/>
            <ac:spMk id="28" creationId="{1107D909-0097-0179-1B7D-E09FEE124B43}"/>
          </ac:spMkLst>
        </pc:spChg>
        <pc:spChg chg="add mod">
          <ac:chgData name="Filippo Acconcia" userId="844af49c-a8a0-47ac-a7dd-14a44b60cd18" providerId="ADAL" clId="{81C98CD3-F8C9-493F-9D27-81F2802A1CE0}" dt="2026-05-20T14:15:39.078" v="1757"/>
          <ac:spMkLst>
            <pc:docMk/>
            <pc:sldMk cId="2387589138" sldId="288"/>
            <ac:spMk id="35" creationId="{ADA79C58-DEF0-1DAC-A229-AC14D005435C}"/>
          </ac:spMkLst>
        </pc:spChg>
        <pc:spChg chg="add mod">
          <ac:chgData name="Filippo Acconcia" userId="844af49c-a8a0-47ac-a7dd-14a44b60cd18" providerId="ADAL" clId="{81C98CD3-F8C9-493F-9D27-81F2802A1CE0}" dt="2026-05-20T14:15:39.078" v="1757"/>
          <ac:spMkLst>
            <pc:docMk/>
            <pc:sldMk cId="2387589138" sldId="288"/>
            <ac:spMk id="41" creationId="{FF2D2E3D-2574-415A-7038-3C6F04809BF3}"/>
          </ac:spMkLst>
        </pc:spChg>
        <pc:spChg chg="add mod">
          <ac:chgData name="Filippo Acconcia" userId="844af49c-a8a0-47ac-a7dd-14a44b60cd18" providerId="ADAL" clId="{81C98CD3-F8C9-493F-9D27-81F2802A1CE0}" dt="2026-05-20T14:15:39.078" v="1757"/>
          <ac:spMkLst>
            <pc:docMk/>
            <pc:sldMk cId="2387589138" sldId="288"/>
            <ac:spMk id="47" creationId="{03046509-B4DE-6884-C31D-547BCDC76DE0}"/>
          </ac:spMkLst>
        </pc:spChg>
        <pc:picChg chg="del mod">
          <ac:chgData name="Filippo Acconcia" userId="844af49c-a8a0-47ac-a7dd-14a44b60cd18" providerId="ADAL" clId="{81C98CD3-F8C9-493F-9D27-81F2802A1CE0}" dt="2026-05-20T14:20:15.712" v="1809" actId="478"/>
          <ac:picMkLst>
            <pc:docMk/>
            <pc:sldMk cId="2387589138" sldId="288"/>
            <ac:picMk id="3" creationId="{AB8AA740-04B9-D549-6945-DFD46428B78E}"/>
          </ac:picMkLst>
        </pc:picChg>
        <pc:picChg chg="del mod">
          <ac:chgData name="Filippo Acconcia" userId="844af49c-a8a0-47ac-a7dd-14a44b60cd18" providerId="ADAL" clId="{81C98CD3-F8C9-493F-9D27-81F2802A1CE0}" dt="2026-05-20T14:21:56.185" v="1825" actId="478"/>
          <ac:picMkLst>
            <pc:docMk/>
            <pc:sldMk cId="2387589138" sldId="288"/>
            <ac:picMk id="4" creationId="{EF4771CB-29C6-6DE1-CB27-C5702D71EEBD}"/>
          </ac:picMkLst>
        </pc:picChg>
        <pc:picChg chg="del mod">
          <ac:chgData name="Filippo Acconcia" userId="844af49c-a8a0-47ac-a7dd-14a44b60cd18" providerId="ADAL" clId="{81C98CD3-F8C9-493F-9D27-81F2802A1CE0}" dt="2026-05-20T14:21:56.185" v="1825" actId="478"/>
          <ac:picMkLst>
            <pc:docMk/>
            <pc:sldMk cId="2387589138" sldId="288"/>
            <ac:picMk id="5" creationId="{47E94007-4DD4-C8DC-07B7-4DEE5DAB45BA}"/>
          </ac:picMkLst>
        </pc:picChg>
        <pc:picChg chg="del mod">
          <ac:chgData name="Filippo Acconcia" userId="844af49c-a8a0-47ac-a7dd-14a44b60cd18" providerId="ADAL" clId="{81C98CD3-F8C9-493F-9D27-81F2802A1CE0}" dt="2026-05-20T14:20:15.712" v="1809" actId="478"/>
          <ac:picMkLst>
            <pc:docMk/>
            <pc:sldMk cId="2387589138" sldId="288"/>
            <ac:picMk id="6" creationId="{8FE4C994-6DFE-B08D-BDFF-C751AFBE32CB}"/>
          </ac:picMkLst>
        </pc:picChg>
        <pc:picChg chg="del mod">
          <ac:chgData name="Filippo Acconcia" userId="844af49c-a8a0-47ac-a7dd-14a44b60cd18" providerId="ADAL" clId="{81C98CD3-F8C9-493F-9D27-81F2802A1CE0}" dt="2026-05-20T14:18:44.310" v="1799" actId="478"/>
          <ac:picMkLst>
            <pc:docMk/>
            <pc:sldMk cId="2387589138" sldId="288"/>
            <ac:picMk id="7" creationId="{3C4A6A83-9D66-7304-73F9-C0E610DBFE4C}"/>
          </ac:picMkLst>
        </pc:picChg>
        <pc:picChg chg="del mod">
          <ac:chgData name="Filippo Acconcia" userId="844af49c-a8a0-47ac-a7dd-14a44b60cd18" providerId="ADAL" clId="{81C98CD3-F8C9-493F-9D27-81F2802A1CE0}" dt="2026-05-20T14:18:44.310" v="1799" actId="478"/>
          <ac:picMkLst>
            <pc:docMk/>
            <pc:sldMk cId="2387589138" sldId="288"/>
            <ac:picMk id="50" creationId="{FAC7011D-E200-86AA-1683-B83EF4F96B7C}"/>
          </ac:picMkLst>
        </pc:picChg>
        <pc:picChg chg="mod ord">
          <ac:chgData name="Filippo Acconcia" userId="844af49c-a8a0-47ac-a7dd-14a44b60cd18" providerId="ADAL" clId="{81C98CD3-F8C9-493F-9D27-81F2802A1CE0}" dt="2026-05-20T14:18:52.895" v="1801" actId="167"/>
          <ac:picMkLst>
            <pc:docMk/>
            <pc:sldMk cId="2387589138" sldId="288"/>
            <ac:picMk id="52" creationId="{0DA26CA9-0B90-D3AB-9F70-68119A43A8B3}"/>
          </ac:picMkLst>
        </pc:picChg>
        <pc:picChg chg="mod ord">
          <ac:chgData name="Filippo Acconcia" userId="844af49c-a8a0-47ac-a7dd-14a44b60cd18" providerId="ADAL" clId="{81C98CD3-F8C9-493F-9D27-81F2802A1CE0}" dt="2026-05-20T14:18:52.895" v="1801" actId="167"/>
          <ac:picMkLst>
            <pc:docMk/>
            <pc:sldMk cId="2387589138" sldId="288"/>
            <ac:picMk id="53" creationId="{55F49D57-91F7-D118-41FA-69C739B1DED2}"/>
          </ac:picMkLst>
        </pc:picChg>
        <pc:picChg chg="mod ord">
          <ac:chgData name="Filippo Acconcia" userId="844af49c-a8a0-47ac-a7dd-14a44b60cd18" providerId="ADAL" clId="{81C98CD3-F8C9-493F-9D27-81F2802A1CE0}" dt="2026-05-20T14:20:26.620" v="1814" actId="1035"/>
          <ac:picMkLst>
            <pc:docMk/>
            <pc:sldMk cId="2387589138" sldId="288"/>
            <ac:picMk id="54" creationId="{68FC428C-F155-FF42-B1E2-7E8FBEE3A2A7}"/>
          </ac:picMkLst>
        </pc:picChg>
        <pc:picChg chg="mod ord">
          <ac:chgData name="Filippo Acconcia" userId="844af49c-a8a0-47ac-a7dd-14a44b60cd18" providerId="ADAL" clId="{81C98CD3-F8C9-493F-9D27-81F2802A1CE0}" dt="2026-05-20T14:22:00.274" v="1826" actId="552"/>
          <ac:picMkLst>
            <pc:docMk/>
            <pc:sldMk cId="2387589138" sldId="288"/>
            <ac:picMk id="55" creationId="{5247D232-9A73-4650-6ABE-07BD444EE9EE}"/>
          </ac:picMkLst>
        </pc:picChg>
        <pc:picChg chg="mod ord">
          <ac:chgData name="Filippo Acconcia" userId="844af49c-a8a0-47ac-a7dd-14a44b60cd18" providerId="ADAL" clId="{81C98CD3-F8C9-493F-9D27-81F2802A1CE0}" dt="2026-05-20T14:22:03.350" v="1827" actId="167"/>
          <ac:picMkLst>
            <pc:docMk/>
            <pc:sldMk cId="2387589138" sldId="288"/>
            <ac:picMk id="56" creationId="{E259C439-D607-FB76-2355-249E8F3945C6}"/>
          </ac:picMkLst>
        </pc:picChg>
        <pc:picChg chg="mod ord">
          <ac:chgData name="Filippo Acconcia" userId="844af49c-a8a0-47ac-a7dd-14a44b60cd18" providerId="ADAL" clId="{81C98CD3-F8C9-493F-9D27-81F2802A1CE0}" dt="2026-05-20T14:22:03.350" v="1827" actId="167"/>
          <ac:picMkLst>
            <pc:docMk/>
            <pc:sldMk cId="2387589138" sldId="288"/>
            <ac:picMk id="57" creationId="{42B27ECE-30F9-4019-84F9-96F447B26E3E}"/>
          </ac:picMkLst>
        </pc:picChg>
      </pc:sldChg>
      <pc:sldChg chg="addSp delSp modSp new mod">
        <pc:chgData name="Filippo Acconcia" userId="844af49c-a8a0-47ac-a7dd-14a44b60cd18" providerId="ADAL" clId="{81C98CD3-F8C9-493F-9D27-81F2802A1CE0}" dt="2026-05-20T16:34:10.378" v="3025" actId="167"/>
        <pc:sldMkLst>
          <pc:docMk/>
          <pc:sldMk cId="3842714178" sldId="289"/>
        </pc:sldMkLst>
        <pc:spChg chg="add mod">
          <ac:chgData name="Filippo Acconcia" userId="844af49c-a8a0-47ac-a7dd-14a44b60cd18" providerId="ADAL" clId="{81C98CD3-F8C9-493F-9D27-81F2802A1CE0}" dt="2026-05-20T14:22:14.094" v="1830" actId="20577"/>
          <ac:spMkLst>
            <pc:docMk/>
            <pc:sldMk cId="3842714178" sldId="289"/>
            <ac:spMk id="2" creationId="{04062F4F-1CC8-46AC-169F-E5CC9D7CC3B5}"/>
          </ac:spMkLst>
        </pc:spChg>
        <pc:spChg chg="add mod">
          <ac:chgData name="Filippo Acconcia" userId="844af49c-a8a0-47ac-a7dd-14a44b60cd18" providerId="ADAL" clId="{81C98CD3-F8C9-493F-9D27-81F2802A1CE0}" dt="2026-05-20T16:26:51.920" v="2976"/>
          <ac:spMkLst>
            <pc:docMk/>
            <pc:sldMk cId="3842714178" sldId="289"/>
            <ac:spMk id="10" creationId="{AE485414-2DB8-A9BD-81C1-BE0D91AE3ABB}"/>
          </ac:spMkLst>
        </pc:spChg>
        <pc:spChg chg="add mod">
          <ac:chgData name="Filippo Acconcia" userId="844af49c-a8a0-47ac-a7dd-14a44b60cd18" providerId="ADAL" clId="{81C98CD3-F8C9-493F-9D27-81F2802A1CE0}" dt="2026-05-20T16:26:51.920" v="2976"/>
          <ac:spMkLst>
            <pc:docMk/>
            <pc:sldMk cId="3842714178" sldId="289"/>
            <ac:spMk id="14" creationId="{68316406-69C9-C0DB-510E-21B31E643D63}"/>
          </ac:spMkLst>
        </pc:spChg>
        <pc:spChg chg="add mod">
          <ac:chgData name="Filippo Acconcia" userId="844af49c-a8a0-47ac-a7dd-14a44b60cd18" providerId="ADAL" clId="{81C98CD3-F8C9-493F-9D27-81F2802A1CE0}" dt="2026-05-20T16:26:51.920" v="2976"/>
          <ac:spMkLst>
            <pc:docMk/>
            <pc:sldMk cId="3842714178" sldId="289"/>
            <ac:spMk id="15" creationId="{A8247004-DBFB-D253-F620-B2EA3661750C}"/>
          </ac:spMkLst>
        </pc:spChg>
        <pc:spChg chg="add mod">
          <ac:chgData name="Filippo Acconcia" userId="844af49c-a8a0-47ac-a7dd-14a44b60cd18" providerId="ADAL" clId="{81C98CD3-F8C9-493F-9D27-81F2802A1CE0}" dt="2026-05-20T16:26:51.920" v="2976"/>
          <ac:spMkLst>
            <pc:docMk/>
            <pc:sldMk cId="3842714178" sldId="289"/>
            <ac:spMk id="16" creationId="{84601CED-FD3C-7B8B-FA78-083F922CB6D5}"/>
          </ac:spMkLst>
        </pc:spChg>
        <pc:spChg chg="add mod">
          <ac:chgData name="Filippo Acconcia" userId="844af49c-a8a0-47ac-a7dd-14a44b60cd18" providerId="ADAL" clId="{81C98CD3-F8C9-493F-9D27-81F2802A1CE0}" dt="2026-05-20T16:26:51.920" v="2976"/>
          <ac:spMkLst>
            <pc:docMk/>
            <pc:sldMk cId="3842714178" sldId="289"/>
            <ac:spMk id="25" creationId="{36A9096C-E5D3-D232-8B1D-87457B98431F}"/>
          </ac:spMkLst>
        </pc:spChg>
        <pc:spChg chg="add mod">
          <ac:chgData name="Filippo Acconcia" userId="844af49c-a8a0-47ac-a7dd-14a44b60cd18" providerId="ADAL" clId="{81C98CD3-F8C9-493F-9D27-81F2802A1CE0}" dt="2026-05-20T16:26:51.920" v="2976"/>
          <ac:spMkLst>
            <pc:docMk/>
            <pc:sldMk cId="3842714178" sldId="289"/>
            <ac:spMk id="27" creationId="{1C1C1EB0-31F3-1D53-F80A-91A5F75F829D}"/>
          </ac:spMkLst>
        </pc:spChg>
        <pc:spChg chg="mod">
          <ac:chgData name="Filippo Acconcia" userId="844af49c-a8a0-47ac-a7dd-14a44b60cd18" providerId="ADAL" clId="{81C98CD3-F8C9-493F-9D27-81F2802A1CE0}" dt="2026-05-20T16:26:56.137" v="2981" actId="20577"/>
          <ac:spMkLst>
            <pc:docMk/>
            <pc:sldMk cId="3842714178" sldId="289"/>
            <ac:spMk id="28" creationId="{0C1DC5AF-9BB8-905F-0F72-80C1B36FDC57}"/>
          </ac:spMkLst>
        </pc:spChg>
        <pc:spChg chg="add mod">
          <ac:chgData name="Filippo Acconcia" userId="844af49c-a8a0-47ac-a7dd-14a44b60cd18" providerId="ADAL" clId="{81C98CD3-F8C9-493F-9D27-81F2802A1CE0}" dt="2026-05-20T16:26:51.920" v="2976"/>
          <ac:spMkLst>
            <pc:docMk/>
            <pc:sldMk cId="3842714178" sldId="289"/>
            <ac:spMk id="38" creationId="{BCAB04F0-F6B1-C349-0C83-D514BBFA3DE4}"/>
          </ac:spMkLst>
        </pc:spChg>
        <pc:spChg chg="add mod">
          <ac:chgData name="Filippo Acconcia" userId="844af49c-a8a0-47ac-a7dd-14a44b60cd18" providerId="ADAL" clId="{81C98CD3-F8C9-493F-9D27-81F2802A1CE0}" dt="2026-05-20T16:26:51.920" v="2976"/>
          <ac:spMkLst>
            <pc:docMk/>
            <pc:sldMk cId="3842714178" sldId="289"/>
            <ac:spMk id="40" creationId="{B5E586A4-3F4D-CE63-E961-D20CB7DD174C}"/>
          </ac:spMkLst>
        </pc:spChg>
        <pc:spChg chg="add mod">
          <ac:chgData name="Filippo Acconcia" userId="844af49c-a8a0-47ac-a7dd-14a44b60cd18" providerId="ADAL" clId="{81C98CD3-F8C9-493F-9D27-81F2802A1CE0}" dt="2026-05-20T16:26:51.920" v="2976"/>
          <ac:spMkLst>
            <pc:docMk/>
            <pc:sldMk cId="3842714178" sldId="289"/>
            <ac:spMk id="47" creationId="{F4F283F6-1F82-371C-F75F-220CED27973F}"/>
          </ac:spMkLst>
        </pc:spChg>
        <pc:spChg chg="add mod">
          <ac:chgData name="Filippo Acconcia" userId="844af49c-a8a0-47ac-a7dd-14a44b60cd18" providerId="ADAL" clId="{81C98CD3-F8C9-493F-9D27-81F2802A1CE0}" dt="2026-05-20T16:26:51.920" v="2976"/>
          <ac:spMkLst>
            <pc:docMk/>
            <pc:sldMk cId="3842714178" sldId="289"/>
            <ac:spMk id="50" creationId="{D15D95BF-57A3-99C0-40A7-FFE0BEF608DF}"/>
          </ac:spMkLst>
        </pc:spChg>
        <pc:picChg chg="del mod ord">
          <ac:chgData name="Filippo Acconcia" userId="844af49c-a8a0-47ac-a7dd-14a44b60cd18" providerId="ADAL" clId="{81C98CD3-F8C9-493F-9D27-81F2802A1CE0}" dt="2026-05-20T16:34:05.209" v="3023" actId="478"/>
          <ac:picMkLst>
            <pc:docMk/>
            <pc:sldMk cId="3842714178" sldId="289"/>
            <ac:picMk id="3" creationId="{31478022-342C-AA54-1089-17E3F2D99522}"/>
          </ac:picMkLst>
        </pc:picChg>
        <pc:picChg chg="del mod">
          <ac:chgData name="Filippo Acconcia" userId="844af49c-a8a0-47ac-a7dd-14a44b60cd18" providerId="ADAL" clId="{81C98CD3-F8C9-493F-9D27-81F2802A1CE0}" dt="2026-05-20T16:34:05.209" v="3023" actId="478"/>
          <ac:picMkLst>
            <pc:docMk/>
            <pc:sldMk cId="3842714178" sldId="289"/>
            <ac:picMk id="4" creationId="{8B51B340-E5D1-6E7E-4AFD-8CC7A362BC32}"/>
          </ac:picMkLst>
        </pc:picChg>
        <pc:picChg chg="del mod ord">
          <ac:chgData name="Filippo Acconcia" userId="844af49c-a8a0-47ac-a7dd-14a44b60cd18" providerId="ADAL" clId="{81C98CD3-F8C9-493F-9D27-81F2802A1CE0}" dt="2026-05-20T16:31:48.358" v="3014" actId="478"/>
          <ac:picMkLst>
            <pc:docMk/>
            <pc:sldMk cId="3842714178" sldId="289"/>
            <ac:picMk id="5" creationId="{26AD11BF-9D2A-09A7-D9D8-85815E8B47EF}"/>
          </ac:picMkLst>
        </pc:picChg>
        <pc:picChg chg="del mod">
          <ac:chgData name="Filippo Acconcia" userId="844af49c-a8a0-47ac-a7dd-14a44b60cd18" providerId="ADAL" clId="{81C98CD3-F8C9-493F-9D27-81F2802A1CE0}" dt="2026-05-20T16:31:48.358" v="3014" actId="478"/>
          <ac:picMkLst>
            <pc:docMk/>
            <pc:sldMk cId="3842714178" sldId="289"/>
            <ac:picMk id="6" creationId="{AA511BB9-B0E2-CF66-2501-46CB951E2800}"/>
          </ac:picMkLst>
        </pc:picChg>
        <pc:picChg chg="del mod">
          <ac:chgData name="Filippo Acconcia" userId="844af49c-a8a0-47ac-a7dd-14a44b60cd18" providerId="ADAL" clId="{81C98CD3-F8C9-493F-9D27-81F2802A1CE0}" dt="2026-05-20T16:29:15.348" v="3002" actId="478"/>
          <ac:picMkLst>
            <pc:docMk/>
            <pc:sldMk cId="3842714178" sldId="289"/>
            <ac:picMk id="7" creationId="{E4251FB4-06DB-DF19-3261-E34B786895BB}"/>
          </ac:picMkLst>
        </pc:picChg>
        <pc:picChg chg="del mod">
          <ac:chgData name="Filippo Acconcia" userId="844af49c-a8a0-47ac-a7dd-14a44b60cd18" providerId="ADAL" clId="{81C98CD3-F8C9-493F-9D27-81F2802A1CE0}" dt="2026-05-20T16:29:15.348" v="3002" actId="478"/>
          <ac:picMkLst>
            <pc:docMk/>
            <pc:sldMk cId="3842714178" sldId="289"/>
            <ac:picMk id="8" creationId="{F23DD191-EA3D-8823-01DE-32E86238DFF1}"/>
          </ac:picMkLst>
        </pc:picChg>
        <pc:picChg chg="mod ord">
          <ac:chgData name="Filippo Acconcia" userId="844af49c-a8a0-47ac-a7dd-14a44b60cd18" providerId="ADAL" clId="{81C98CD3-F8C9-493F-9D27-81F2802A1CE0}" dt="2026-05-20T16:29:20.425" v="3004" actId="167"/>
          <ac:picMkLst>
            <pc:docMk/>
            <pc:sldMk cId="3842714178" sldId="289"/>
            <ac:picMk id="51" creationId="{40D4212F-78AE-1CD9-2B7B-9393391C7504}"/>
          </ac:picMkLst>
        </pc:picChg>
        <pc:picChg chg="mod ord">
          <ac:chgData name="Filippo Acconcia" userId="844af49c-a8a0-47ac-a7dd-14a44b60cd18" providerId="ADAL" clId="{81C98CD3-F8C9-493F-9D27-81F2802A1CE0}" dt="2026-05-20T16:29:20.425" v="3004" actId="167"/>
          <ac:picMkLst>
            <pc:docMk/>
            <pc:sldMk cId="3842714178" sldId="289"/>
            <ac:picMk id="52" creationId="{1D1FF708-225C-037D-7678-50C6CFBFDF52}"/>
          </ac:picMkLst>
        </pc:picChg>
        <pc:picChg chg="mod ord">
          <ac:chgData name="Filippo Acconcia" userId="844af49c-a8a0-47ac-a7dd-14a44b60cd18" providerId="ADAL" clId="{81C98CD3-F8C9-493F-9D27-81F2802A1CE0}" dt="2026-05-20T16:31:53.365" v="3017" actId="167"/>
          <ac:picMkLst>
            <pc:docMk/>
            <pc:sldMk cId="3842714178" sldId="289"/>
            <ac:picMk id="53" creationId="{4F162C71-9ED9-314D-613B-A97E90A6B4F2}"/>
          </ac:picMkLst>
        </pc:picChg>
        <pc:picChg chg="mod ord">
          <ac:chgData name="Filippo Acconcia" userId="844af49c-a8a0-47ac-a7dd-14a44b60cd18" providerId="ADAL" clId="{81C98CD3-F8C9-493F-9D27-81F2802A1CE0}" dt="2026-05-20T16:34:10.378" v="3025" actId="167"/>
          <ac:picMkLst>
            <pc:docMk/>
            <pc:sldMk cId="3842714178" sldId="289"/>
            <ac:picMk id="54" creationId="{D3E08DCD-3CCC-1552-A829-3F60FEBD0811}"/>
          </ac:picMkLst>
        </pc:picChg>
        <pc:picChg chg="mod ord">
          <ac:chgData name="Filippo Acconcia" userId="844af49c-a8a0-47ac-a7dd-14a44b60cd18" providerId="ADAL" clId="{81C98CD3-F8C9-493F-9D27-81F2802A1CE0}" dt="2026-05-20T16:34:10.378" v="3025" actId="167"/>
          <ac:picMkLst>
            <pc:docMk/>
            <pc:sldMk cId="3842714178" sldId="289"/>
            <ac:picMk id="55" creationId="{FE5AABBE-6AD8-B72E-4B91-6803C5DD3902}"/>
          </ac:picMkLst>
        </pc:picChg>
        <pc:picChg chg="mod ord">
          <ac:chgData name="Filippo Acconcia" userId="844af49c-a8a0-47ac-a7dd-14a44b60cd18" providerId="ADAL" clId="{81C98CD3-F8C9-493F-9D27-81F2802A1CE0}" dt="2026-05-20T16:34:10.378" v="3025" actId="167"/>
          <ac:picMkLst>
            <pc:docMk/>
            <pc:sldMk cId="3842714178" sldId="289"/>
            <ac:picMk id="56" creationId="{735D9034-8F2A-57CB-0F81-2057E209FF7C}"/>
          </ac:picMkLst>
        </pc:picChg>
      </pc:sldChg>
      <pc:sldChg chg="addSp delSp modSp new mod">
        <pc:chgData name="Filippo Acconcia" userId="844af49c-a8a0-47ac-a7dd-14a44b60cd18" providerId="ADAL" clId="{81C98CD3-F8C9-493F-9D27-81F2802A1CE0}" dt="2026-05-20T14:40:24.323" v="2064" actId="20577"/>
        <pc:sldMkLst>
          <pc:docMk/>
          <pc:sldMk cId="2538283079" sldId="290"/>
        </pc:sldMkLst>
        <pc:spChg chg="add mod">
          <ac:chgData name="Filippo Acconcia" userId="844af49c-a8a0-47ac-a7dd-14a44b60cd18" providerId="ADAL" clId="{81C98CD3-F8C9-493F-9D27-81F2802A1CE0}" dt="2026-05-20T14:22:23.651" v="1833" actId="20577"/>
          <ac:spMkLst>
            <pc:docMk/>
            <pc:sldMk cId="2538283079" sldId="290"/>
            <ac:spMk id="2" creationId="{61620BA3-4626-1243-E834-F6E389FC6C3B}"/>
          </ac:spMkLst>
        </pc:spChg>
        <pc:spChg chg="add mod">
          <ac:chgData name="Filippo Acconcia" userId="844af49c-a8a0-47ac-a7dd-14a44b60cd18" providerId="ADAL" clId="{81C98CD3-F8C9-493F-9D27-81F2802A1CE0}" dt="2026-05-20T14:22:29.961" v="1834"/>
          <ac:spMkLst>
            <pc:docMk/>
            <pc:sldMk cId="2538283079" sldId="290"/>
            <ac:spMk id="9" creationId="{1904B82A-584E-5974-54A2-09F0813CACA6}"/>
          </ac:spMkLst>
        </pc:spChg>
        <pc:spChg chg="add mod">
          <ac:chgData name="Filippo Acconcia" userId="844af49c-a8a0-47ac-a7dd-14a44b60cd18" providerId="ADAL" clId="{81C98CD3-F8C9-493F-9D27-81F2802A1CE0}" dt="2026-05-20T14:22:29.961" v="1834"/>
          <ac:spMkLst>
            <pc:docMk/>
            <pc:sldMk cId="2538283079" sldId="290"/>
            <ac:spMk id="12" creationId="{E2D25366-35A0-01A1-08CB-C7108BBC5E0D}"/>
          </ac:spMkLst>
        </pc:spChg>
        <pc:spChg chg="mod">
          <ac:chgData name="Filippo Acconcia" userId="844af49c-a8a0-47ac-a7dd-14a44b60cd18" providerId="ADAL" clId="{81C98CD3-F8C9-493F-9D27-81F2802A1CE0}" dt="2026-05-20T14:22:47.418" v="1838" actId="20577"/>
          <ac:spMkLst>
            <pc:docMk/>
            <pc:sldMk cId="2538283079" sldId="290"/>
            <ac:spMk id="13" creationId="{30E59067-303E-549C-3E1E-2E3ADD876B0C}"/>
          </ac:spMkLst>
        </pc:spChg>
        <pc:spChg chg="add mod">
          <ac:chgData name="Filippo Acconcia" userId="844af49c-a8a0-47ac-a7dd-14a44b60cd18" providerId="ADAL" clId="{81C98CD3-F8C9-493F-9D27-81F2802A1CE0}" dt="2026-05-20T14:22:29.961" v="1834"/>
          <ac:spMkLst>
            <pc:docMk/>
            <pc:sldMk cId="2538283079" sldId="290"/>
            <ac:spMk id="17" creationId="{16382A31-D5D8-1901-81A0-D872C6C1AFA7}"/>
          </ac:spMkLst>
        </pc:spChg>
        <pc:spChg chg="add mod">
          <ac:chgData name="Filippo Acconcia" userId="844af49c-a8a0-47ac-a7dd-14a44b60cd18" providerId="ADAL" clId="{81C98CD3-F8C9-493F-9D27-81F2802A1CE0}" dt="2026-05-20T14:22:29.961" v="1834"/>
          <ac:spMkLst>
            <pc:docMk/>
            <pc:sldMk cId="2538283079" sldId="290"/>
            <ac:spMk id="18" creationId="{1CB1178E-4A99-1B4E-A1B3-37BB5933343F}"/>
          </ac:spMkLst>
        </pc:spChg>
        <pc:spChg chg="add mod">
          <ac:chgData name="Filippo Acconcia" userId="844af49c-a8a0-47ac-a7dd-14a44b60cd18" providerId="ADAL" clId="{81C98CD3-F8C9-493F-9D27-81F2802A1CE0}" dt="2026-05-20T14:22:29.961" v="1834"/>
          <ac:spMkLst>
            <pc:docMk/>
            <pc:sldMk cId="2538283079" sldId="290"/>
            <ac:spMk id="21" creationId="{EA81CD45-F887-4269-6AA9-C72209DAC9D5}"/>
          </ac:spMkLst>
        </pc:spChg>
        <pc:spChg chg="add mod">
          <ac:chgData name="Filippo Acconcia" userId="844af49c-a8a0-47ac-a7dd-14a44b60cd18" providerId="ADAL" clId="{81C98CD3-F8C9-493F-9D27-81F2802A1CE0}" dt="2026-05-20T14:22:29.961" v="1834"/>
          <ac:spMkLst>
            <pc:docMk/>
            <pc:sldMk cId="2538283079" sldId="290"/>
            <ac:spMk id="25" creationId="{B7AAB32B-477D-5BD0-FF0C-C5BE2974D701}"/>
          </ac:spMkLst>
        </pc:spChg>
        <pc:spChg chg="add mod">
          <ac:chgData name="Filippo Acconcia" userId="844af49c-a8a0-47ac-a7dd-14a44b60cd18" providerId="ADAL" clId="{81C98CD3-F8C9-493F-9D27-81F2802A1CE0}" dt="2026-05-20T14:22:29.961" v="1834"/>
          <ac:spMkLst>
            <pc:docMk/>
            <pc:sldMk cId="2538283079" sldId="290"/>
            <ac:spMk id="27" creationId="{9802031E-AE65-9DA6-5319-78FA7D35BC73}"/>
          </ac:spMkLst>
        </pc:spChg>
        <pc:spChg chg="mod">
          <ac:chgData name="Filippo Acconcia" userId="844af49c-a8a0-47ac-a7dd-14a44b60cd18" providerId="ADAL" clId="{81C98CD3-F8C9-493F-9D27-81F2802A1CE0}" dt="2026-05-20T14:40:24.323" v="2064" actId="20577"/>
          <ac:spMkLst>
            <pc:docMk/>
            <pc:sldMk cId="2538283079" sldId="290"/>
            <ac:spMk id="28" creationId="{23C6F3A4-2F78-F681-9CBB-19406DD8117D}"/>
          </ac:spMkLst>
        </pc:spChg>
        <pc:spChg chg="add mod">
          <ac:chgData name="Filippo Acconcia" userId="844af49c-a8a0-47ac-a7dd-14a44b60cd18" providerId="ADAL" clId="{81C98CD3-F8C9-493F-9D27-81F2802A1CE0}" dt="2026-05-20T14:22:29.961" v="1834"/>
          <ac:spMkLst>
            <pc:docMk/>
            <pc:sldMk cId="2538283079" sldId="290"/>
            <ac:spMk id="35" creationId="{2F5E7114-0D07-00B7-FBE3-10913C2B74D1}"/>
          </ac:spMkLst>
        </pc:spChg>
        <pc:spChg chg="add mod">
          <ac:chgData name="Filippo Acconcia" userId="844af49c-a8a0-47ac-a7dd-14a44b60cd18" providerId="ADAL" clId="{81C98CD3-F8C9-493F-9D27-81F2802A1CE0}" dt="2026-05-20T14:22:29.961" v="1834"/>
          <ac:spMkLst>
            <pc:docMk/>
            <pc:sldMk cId="2538283079" sldId="290"/>
            <ac:spMk id="46" creationId="{CB5AC5C9-6595-EF10-D714-54EF9F87EBDE}"/>
          </ac:spMkLst>
        </pc:spChg>
        <pc:spChg chg="add mod">
          <ac:chgData name="Filippo Acconcia" userId="844af49c-a8a0-47ac-a7dd-14a44b60cd18" providerId="ADAL" clId="{81C98CD3-F8C9-493F-9D27-81F2802A1CE0}" dt="2026-05-20T14:22:29.961" v="1834"/>
          <ac:spMkLst>
            <pc:docMk/>
            <pc:sldMk cId="2538283079" sldId="290"/>
            <ac:spMk id="47" creationId="{8B625E65-2A73-B08E-9B0F-149D9FF378DF}"/>
          </ac:spMkLst>
        </pc:spChg>
        <pc:picChg chg="del mod ord">
          <ac:chgData name="Filippo Acconcia" userId="844af49c-a8a0-47ac-a7dd-14a44b60cd18" providerId="ADAL" clId="{81C98CD3-F8C9-493F-9D27-81F2802A1CE0}" dt="2026-05-20T14:28:41.854" v="1863" actId="478"/>
          <ac:picMkLst>
            <pc:docMk/>
            <pc:sldMk cId="2538283079" sldId="290"/>
            <ac:picMk id="3" creationId="{08E27D71-4C4A-73BE-B13D-699066433662}"/>
          </ac:picMkLst>
        </pc:picChg>
        <pc:picChg chg="del mod">
          <ac:chgData name="Filippo Acconcia" userId="844af49c-a8a0-47ac-a7dd-14a44b60cd18" providerId="ADAL" clId="{81C98CD3-F8C9-493F-9D27-81F2802A1CE0}" dt="2026-05-20T14:28:41.854" v="1863" actId="478"/>
          <ac:picMkLst>
            <pc:docMk/>
            <pc:sldMk cId="2538283079" sldId="290"/>
            <ac:picMk id="4" creationId="{D26E6471-EFA7-9ECB-7355-6FEAB1899C98}"/>
          </ac:picMkLst>
        </pc:picChg>
        <pc:picChg chg="del mod">
          <ac:chgData name="Filippo Acconcia" userId="844af49c-a8a0-47ac-a7dd-14a44b60cd18" providerId="ADAL" clId="{81C98CD3-F8C9-493F-9D27-81F2802A1CE0}" dt="2026-05-20T14:26:44.239" v="1854" actId="478"/>
          <ac:picMkLst>
            <pc:docMk/>
            <pc:sldMk cId="2538283079" sldId="290"/>
            <ac:picMk id="5" creationId="{F34C98C5-A25D-152C-0A57-424CC1A9318C}"/>
          </ac:picMkLst>
        </pc:picChg>
        <pc:picChg chg="del mod">
          <ac:chgData name="Filippo Acconcia" userId="844af49c-a8a0-47ac-a7dd-14a44b60cd18" providerId="ADAL" clId="{81C98CD3-F8C9-493F-9D27-81F2802A1CE0}" dt="2026-05-20T14:26:44.239" v="1854" actId="478"/>
          <ac:picMkLst>
            <pc:docMk/>
            <pc:sldMk cId="2538283079" sldId="290"/>
            <ac:picMk id="6" creationId="{F25D6D13-227D-BEFD-164E-5061AB2FE7CE}"/>
          </ac:picMkLst>
        </pc:picChg>
        <pc:picChg chg="del mod">
          <ac:chgData name="Filippo Acconcia" userId="844af49c-a8a0-47ac-a7dd-14a44b60cd18" providerId="ADAL" clId="{81C98CD3-F8C9-493F-9D27-81F2802A1CE0}" dt="2026-05-20T14:24:29.065" v="1845" actId="478"/>
          <ac:picMkLst>
            <pc:docMk/>
            <pc:sldMk cId="2538283079" sldId="290"/>
            <ac:picMk id="7" creationId="{B985DB18-F750-A907-E0C9-188B83F9A209}"/>
          </ac:picMkLst>
        </pc:picChg>
        <pc:picChg chg="del mod">
          <ac:chgData name="Filippo Acconcia" userId="844af49c-a8a0-47ac-a7dd-14a44b60cd18" providerId="ADAL" clId="{81C98CD3-F8C9-493F-9D27-81F2802A1CE0}" dt="2026-05-20T14:24:29.065" v="1845" actId="478"/>
          <ac:picMkLst>
            <pc:docMk/>
            <pc:sldMk cId="2538283079" sldId="290"/>
            <ac:picMk id="8" creationId="{59D3F23A-80F4-9799-D60C-58064138A546}"/>
          </ac:picMkLst>
        </pc:picChg>
        <pc:picChg chg="mod ord">
          <ac:chgData name="Filippo Acconcia" userId="844af49c-a8a0-47ac-a7dd-14a44b60cd18" providerId="ADAL" clId="{81C98CD3-F8C9-493F-9D27-81F2802A1CE0}" dt="2026-05-20T14:24:36.168" v="1847" actId="167"/>
          <ac:picMkLst>
            <pc:docMk/>
            <pc:sldMk cId="2538283079" sldId="290"/>
            <ac:picMk id="51" creationId="{597C3FBA-9B0F-2EC6-D8EF-8A572EF39D62}"/>
          </ac:picMkLst>
        </pc:picChg>
        <pc:picChg chg="mod ord">
          <ac:chgData name="Filippo Acconcia" userId="844af49c-a8a0-47ac-a7dd-14a44b60cd18" providerId="ADAL" clId="{81C98CD3-F8C9-493F-9D27-81F2802A1CE0}" dt="2026-05-20T14:24:36.168" v="1847" actId="167"/>
          <ac:picMkLst>
            <pc:docMk/>
            <pc:sldMk cId="2538283079" sldId="290"/>
            <ac:picMk id="52" creationId="{28B2ABF6-15CC-DFA9-8199-BFF2FED5BEE3}"/>
          </ac:picMkLst>
        </pc:picChg>
        <pc:picChg chg="mod ord">
          <ac:chgData name="Filippo Acconcia" userId="844af49c-a8a0-47ac-a7dd-14a44b60cd18" providerId="ADAL" clId="{81C98CD3-F8C9-493F-9D27-81F2802A1CE0}" dt="2026-05-20T14:26:52.381" v="1856" actId="167"/>
          <ac:picMkLst>
            <pc:docMk/>
            <pc:sldMk cId="2538283079" sldId="290"/>
            <ac:picMk id="53" creationId="{40AC445B-92C4-9FED-94AD-B3219A4B2194}"/>
          </ac:picMkLst>
        </pc:picChg>
        <pc:picChg chg="mod ord">
          <ac:chgData name="Filippo Acconcia" userId="844af49c-a8a0-47ac-a7dd-14a44b60cd18" providerId="ADAL" clId="{81C98CD3-F8C9-493F-9D27-81F2802A1CE0}" dt="2026-05-20T14:28:46.260" v="1864" actId="552"/>
          <ac:picMkLst>
            <pc:docMk/>
            <pc:sldMk cId="2538283079" sldId="290"/>
            <ac:picMk id="54" creationId="{1A25C8B8-B42C-C46F-33AB-C24CE96D52BB}"/>
          </ac:picMkLst>
        </pc:picChg>
        <pc:picChg chg="mod ord">
          <ac:chgData name="Filippo Acconcia" userId="844af49c-a8a0-47ac-a7dd-14a44b60cd18" providerId="ADAL" clId="{81C98CD3-F8C9-493F-9D27-81F2802A1CE0}" dt="2026-05-20T14:28:49.763" v="1865" actId="167"/>
          <ac:picMkLst>
            <pc:docMk/>
            <pc:sldMk cId="2538283079" sldId="290"/>
            <ac:picMk id="55" creationId="{2697AD89-6FE3-2115-2195-026111D6A830}"/>
          </ac:picMkLst>
        </pc:picChg>
        <pc:picChg chg="mod ord">
          <ac:chgData name="Filippo Acconcia" userId="844af49c-a8a0-47ac-a7dd-14a44b60cd18" providerId="ADAL" clId="{81C98CD3-F8C9-493F-9D27-81F2802A1CE0}" dt="2026-05-20T14:28:49.763" v="1865" actId="167"/>
          <ac:picMkLst>
            <pc:docMk/>
            <pc:sldMk cId="2538283079" sldId="290"/>
            <ac:picMk id="56" creationId="{D4E13B3E-7792-EE92-58FB-DCBDD6474561}"/>
          </ac:picMkLst>
        </pc:picChg>
      </pc:sldChg>
      <pc:sldChg chg="addSp delSp modSp new mod">
        <pc:chgData name="Filippo Acconcia" userId="844af49c-a8a0-47ac-a7dd-14a44b60cd18" providerId="ADAL" clId="{81C98CD3-F8C9-493F-9D27-81F2802A1CE0}" dt="2026-05-20T16:40:17.715" v="3084" actId="167"/>
        <pc:sldMkLst>
          <pc:docMk/>
          <pc:sldMk cId="2589041762" sldId="291"/>
        </pc:sldMkLst>
        <pc:spChg chg="add mod">
          <ac:chgData name="Filippo Acconcia" userId="844af49c-a8a0-47ac-a7dd-14a44b60cd18" providerId="ADAL" clId="{81C98CD3-F8C9-493F-9D27-81F2802A1CE0}" dt="2026-05-20T14:29:16.148" v="1868" actId="20577"/>
          <ac:spMkLst>
            <pc:docMk/>
            <pc:sldMk cId="2589041762" sldId="291"/>
            <ac:spMk id="2" creationId="{88B8495D-A607-2FF3-BEC8-50A1C8A520AA}"/>
          </ac:spMkLst>
        </pc:spChg>
        <pc:spChg chg="add mod">
          <ac:chgData name="Filippo Acconcia" userId="844af49c-a8a0-47ac-a7dd-14a44b60cd18" providerId="ADAL" clId="{81C98CD3-F8C9-493F-9D27-81F2802A1CE0}" dt="2026-05-20T16:35:55.689" v="3026"/>
          <ac:spMkLst>
            <pc:docMk/>
            <pc:sldMk cId="2589041762" sldId="291"/>
            <ac:spMk id="9" creationId="{A1E5573D-BEE5-D7EC-6862-EE1B111B4892}"/>
          </ac:spMkLst>
        </pc:spChg>
        <pc:spChg chg="add mod">
          <ac:chgData name="Filippo Acconcia" userId="844af49c-a8a0-47ac-a7dd-14a44b60cd18" providerId="ADAL" clId="{81C98CD3-F8C9-493F-9D27-81F2802A1CE0}" dt="2026-05-20T16:35:55.689" v="3026"/>
          <ac:spMkLst>
            <pc:docMk/>
            <pc:sldMk cId="2589041762" sldId="291"/>
            <ac:spMk id="10" creationId="{6F01BD32-2C33-5A3B-40B8-CC24E4481AC4}"/>
          </ac:spMkLst>
        </pc:spChg>
        <pc:spChg chg="add mod">
          <ac:chgData name="Filippo Acconcia" userId="844af49c-a8a0-47ac-a7dd-14a44b60cd18" providerId="ADAL" clId="{81C98CD3-F8C9-493F-9D27-81F2802A1CE0}" dt="2026-05-20T16:35:55.689" v="3026"/>
          <ac:spMkLst>
            <pc:docMk/>
            <pc:sldMk cId="2589041762" sldId="291"/>
            <ac:spMk id="12" creationId="{D5987088-10B2-1568-46C0-5DC200F2C0DC}"/>
          </ac:spMkLst>
        </pc:spChg>
        <pc:spChg chg="add mod">
          <ac:chgData name="Filippo Acconcia" userId="844af49c-a8a0-47ac-a7dd-14a44b60cd18" providerId="ADAL" clId="{81C98CD3-F8C9-493F-9D27-81F2802A1CE0}" dt="2026-05-20T16:36:00.231" v="3030" actId="20577"/>
          <ac:spMkLst>
            <pc:docMk/>
            <pc:sldMk cId="2589041762" sldId="291"/>
            <ac:spMk id="13" creationId="{D6E5FBCC-54BE-C928-9370-03DA52C0F4EA}"/>
          </ac:spMkLst>
        </pc:spChg>
        <pc:spChg chg="add mod">
          <ac:chgData name="Filippo Acconcia" userId="844af49c-a8a0-47ac-a7dd-14a44b60cd18" providerId="ADAL" clId="{81C98CD3-F8C9-493F-9D27-81F2802A1CE0}" dt="2026-05-20T16:35:55.689" v="3026"/>
          <ac:spMkLst>
            <pc:docMk/>
            <pc:sldMk cId="2589041762" sldId="291"/>
            <ac:spMk id="17" creationId="{A24D607C-3C54-987A-B6C1-361E3FF01D3E}"/>
          </ac:spMkLst>
        </pc:spChg>
        <pc:spChg chg="mod">
          <ac:chgData name="Filippo Acconcia" userId="844af49c-a8a0-47ac-a7dd-14a44b60cd18" providerId="ADAL" clId="{81C98CD3-F8C9-493F-9D27-81F2802A1CE0}" dt="2026-05-20T16:37:01.173" v="3049" actId="1036"/>
          <ac:spMkLst>
            <pc:docMk/>
            <pc:sldMk cId="2589041762" sldId="291"/>
            <ac:spMk id="21" creationId="{440F57A0-8615-BE3C-2F6E-B6D1123FB98A}"/>
          </ac:spMkLst>
        </pc:spChg>
        <pc:spChg chg="mod">
          <ac:chgData name="Filippo Acconcia" userId="844af49c-a8a0-47ac-a7dd-14a44b60cd18" providerId="ADAL" clId="{81C98CD3-F8C9-493F-9D27-81F2802A1CE0}" dt="2026-05-20T16:37:01.173" v="3049" actId="1036"/>
          <ac:spMkLst>
            <pc:docMk/>
            <pc:sldMk cId="2589041762" sldId="291"/>
            <ac:spMk id="25" creationId="{1084B101-87E1-3BD5-11EA-F78E51C0FDB4}"/>
          </ac:spMkLst>
        </pc:spChg>
        <pc:spChg chg="add mod">
          <ac:chgData name="Filippo Acconcia" userId="844af49c-a8a0-47ac-a7dd-14a44b60cd18" providerId="ADAL" clId="{81C98CD3-F8C9-493F-9D27-81F2802A1CE0}" dt="2026-05-20T16:35:55.689" v="3026"/>
          <ac:spMkLst>
            <pc:docMk/>
            <pc:sldMk cId="2589041762" sldId="291"/>
            <ac:spMk id="30" creationId="{90B2EB99-CE18-DFC6-C5A9-A072D3D31DF9}"/>
          </ac:spMkLst>
        </pc:spChg>
        <pc:spChg chg="add mod">
          <ac:chgData name="Filippo Acconcia" userId="844af49c-a8a0-47ac-a7dd-14a44b60cd18" providerId="ADAL" clId="{81C98CD3-F8C9-493F-9D27-81F2802A1CE0}" dt="2026-05-20T16:35:55.689" v="3026"/>
          <ac:spMkLst>
            <pc:docMk/>
            <pc:sldMk cId="2589041762" sldId="291"/>
            <ac:spMk id="36" creationId="{61BEB28D-8C73-EA7C-5F1B-5B3E82DB8229}"/>
          </ac:spMkLst>
        </pc:spChg>
        <pc:spChg chg="add mod">
          <ac:chgData name="Filippo Acconcia" userId="844af49c-a8a0-47ac-a7dd-14a44b60cd18" providerId="ADAL" clId="{81C98CD3-F8C9-493F-9D27-81F2802A1CE0}" dt="2026-05-20T16:35:55.689" v="3026"/>
          <ac:spMkLst>
            <pc:docMk/>
            <pc:sldMk cId="2589041762" sldId="291"/>
            <ac:spMk id="41" creationId="{79754FC5-361F-773A-589C-E772C782998C}"/>
          </ac:spMkLst>
        </pc:spChg>
        <pc:spChg chg="add mod">
          <ac:chgData name="Filippo Acconcia" userId="844af49c-a8a0-47ac-a7dd-14a44b60cd18" providerId="ADAL" clId="{81C98CD3-F8C9-493F-9D27-81F2802A1CE0}" dt="2026-05-20T16:35:55.689" v="3026"/>
          <ac:spMkLst>
            <pc:docMk/>
            <pc:sldMk cId="2589041762" sldId="291"/>
            <ac:spMk id="45" creationId="{F2665D32-97D4-68BA-DDBE-408BB0FABCDC}"/>
          </ac:spMkLst>
        </pc:spChg>
        <pc:spChg chg="add mod">
          <ac:chgData name="Filippo Acconcia" userId="844af49c-a8a0-47ac-a7dd-14a44b60cd18" providerId="ADAL" clId="{81C98CD3-F8C9-493F-9D27-81F2802A1CE0}" dt="2026-05-20T16:35:55.689" v="3026"/>
          <ac:spMkLst>
            <pc:docMk/>
            <pc:sldMk cId="2589041762" sldId="291"/>
            <ac:spMk id="50" creationId="{1B95AB2D-B2C2-D066-80F3-BD1ACFEB3746}"/>
          </ac:spMkLst>
        </pc:spChg>
        <pc:picChg chg="del mod">
          <ac:chgData name="Filippo Acconcia" userId="844af49c-a8a0-47ac-a7dd-14a44b60cd18" providerId="ADAL" clId="{81C98CD3-F8C9-493F-9D27-81F2802A1CE0}" dt="2026-05-20T16:38:45.653" v="3070" actId="478"/>
          <ac:picMkLst>
            <pc:docMk/>
            <pc:sldMk cId="2589041762" sldId="291"/>
            <ac:picMk id="3" creationId="{533E8C21-8B70-EDCB-83DD-207695CF4B39}"/>
          </ac:picMkLst>
        </pc:picChg>
        <pc:picChg chg="del">
          <ac:chgData name="Filippo Acconcia" userId="844af49c-a8a0-47ac-a7dd-14a44b60cd18" providerId="ADAL" clId="{81C98CD3-F8C9-493F-9D27-81F2802A1CE0}" dt="2026-05-20T16:40:11.320" v="3082" actId="478"/>
          <ac:picMkLst>
            <pc:docMk/>
            <pc:sldMk cId="2589041762" sldId="291"/>
            <ac:picMk id="4" creationId="{5432DE69-2F50-FD61-CE86-3FB7591167BB}"/>
          </ac:picMkLst>
        </pc:picChg>
        <pc:picChg chg="del">
          <ac:chgData name="Filippo Acconcia" userId="844af49c-a8a0-47ac-a7dd-14a44b60cd18" providerId="ADAL" clId="{81C98CD3-F8C9-493F-9D27-81F2802A1CE0}" dt="2026-05-20T16:40:11.320" v="3082" actId="478"/>
          <ac:picMkLst>
            <pc:docMk/>
            <pc:sldMk cId="2589041762" sldId="291"/>
            <ac:picMk id="5" creationId="{215CDF72-0E99-685A-FBBF-41529D06AC1F}"/>
          </ac:picMkLst>
        </pc:picChg>
        <pc:picChg chg="del mod">
          <ac:chgData name="Filippo Acconcia" userId="844af49c-a8a0-47ac-a7dd-14a44b60cd18" providerId="ADAL" clId="{81C98CD3-F8C9-493F-9D27-81F2802A1CE0}" dt="2026-05-20T16:38:45.653" v="3070" actId="478"/>
          <ac:picMkLst>
            <pc:docMk/>
            <pc:sldMk cId="2589041762" sldId="291"/>
            <ac:picMk id="6" creationId="{EF53356C-AE75-DB87-4294-FF8A760C5A16}"/>
          </ac:picMkLst>
        </pc:picChg>
        <pc:picChg chg="del">
          <ac:chgData name="Filippo Acconcia" userId="844af49c-a8a0-47ac-a7dd-14a44b60cd18" providerId="ADAL" clId="{81C98CD3-F8C9-493F-9D27-81F2802A1CE0}" dt="2026-05-20T16:36:40.942" v="3035" actId="478"/>
          <ac:picMkLst>
            <pc:docMk/>
            <pc:sldMk cId="2589041762" sldId="291"/>
            <ac:picMk id="7" creationId="{60965E1D-8D48-609B-2C83-AAEBD0661E9C}"/>
          </ac:picMkLst>
        </pc:picChg>
        <pc:picChg chg="del">
          <ac:chgData name="Filippo Acconcia" userId="844af49c-a8a0-47ac-a7dd-14a44b60cd18" providerId="ADAL" clId="{81C98CD3-F8C9-493F-9D27-81F2802A1CE0}" dt="2026-05-20T16:36:40.942" v="3035" actId="478"/>
          <ac:picMkLst>
            <pc:docMk/>
            <pc:sldMk cId="2589041762" sldId="291"/>
            <ac:picMk id="8" creationId="{9FDB88E8-28C6-10E8-EFB5-78B651A70E0D}"/>
          </ac:picMkLst>
        </pc:picChg>
        <pc:picChg chg="mod ord">
          <ac:chgData name="Filippo Acconcia" userId="844af49c-a8a0-47ac-a7dd-14a44b60cd18" providerId="ADAL" clId="{81C98CD3-F8C9-493F-9D27-81F2802A1CE0}" dt="2026-05-20T16:36:49.683" v="3037" actId="167"/>
          <ac:picMkLst>
            <pc:docMk/>
            <pc:sldMk cId="2589041762" sldId="291"/>
            <ac:picMk id="51" creationId="{949E872A-8CFB-3B0F-6218-EAF13C6C7079}"/>
          </ac:picMkLst>
        </pc:picChg>
        <pc:picChg chg="mod ord">
          <ac:chgData name="Filippo Acconcia" userId="844af49c-a8a0-47ac-a7dd-14a44b60cd18" providerId="ADAL" clId="{81C98CD3-F8C9-493F-9D27-81F2802A1CE0}" dt="2026-05-20T16:38:51.114" v="3072" actId="167"/>
          <ac:picMkLst>
            <pc:docMk/>
            <pc:sldMk cId="2589041762" sldId="291"/>
            <ac:picMk id="52" creationId="{2E5465C2-F48E-C13C-88A4-13FB48D670DE}"/>
          </ac:picMkLst>
        </pc:picChg>
        <pc:picChg chg="mod ord">
          <ac:chgData name="Filippo Acconcia" userId="844af49c-a8a0-47ac-a7dd-14a44b60cd18" providerId="ADAL" clId="{81C98CD3-F8C9-493F-9D27-81F2802A1CE0}" dt="2026-05-20T16:38:51.114" v="3072" actId="167"/>
          <ac:picMkLst>
            <pc:docMk/>
            <pc:sldMk cId="2589041762" sldId="291"/>
            <ac:picMk id="53" creationId="{B2F6CEE4-5764-714E-844A-719E22F4D22D}"/>
          </ac:picMkLst>
        </pc:picChg>
        <pc:picChg chg="mod ord">
          <ac:chgData name="Filippo Acconcia" userId="844af49c-a8a0-47ac-a7dd-14a44b60cd18" providerId="ADAL" clId="{81C98CD3-F8C9-493F-9D27-81F2802A1CE0}" dt="2026-05-20T16:40:17.715" v="3084" actId="167"/>
          <ac:picMkLst>
            <pc:docMk/>
            <pc:sldMk cId="2589041762" sldId="291"/>
            <ac:picMk id="54" creationId="{201FE38D-B369-A64E-7DD7-90CB5120997D}"/>
          </ac:picMkLst>
        </pc:picChg>
        <pc:picChg chg="mod ord">
          <ac:chgData name="Filippo Acconcia" userId="844af49c-a8a0-47ac-a7dd-14a44b60cd18" providerId="ADAL" clId="{81C98CD3-F8C9-493F-9D27-81F2802A1CE0}" dt="2026-05-20T16:40:17.715" v="3084" actId="167"/>
          <ac:picMkLst>
            <pc:docMk/>
            <pc:sldMk cId="2589041762" sldId="291"/>
            <ac:picMk id="55" creationId="{5083886D-458C-16EB-1128-946C954B68A8}"/>
          </ac:picMkLst>
        </pc:picChg>
        <pc:picChg chg="mod ord">
          <ac:chgData name="Filippo Acconcia" userId="844af49c-a8a0-47ac-a7dd-14a44b60cd18" providerId="ADAL" clId="{81C98CD3-F8C9-493F-9D27-81F2802A1CE0}" dt="2026-05-20T16:40:17.715" v="3084" actId="167"/>
          <ac:picMkLst>
            <pc:docMk/>
            <pc:sldMk cId="2589041762" sldId="291"/>
            <ac:picMk id="56" creationId="{CF8DB666-CF39-D512-BB40-C819ADFF9E54}"/>
          </ac:picMkLst>
        </pc:picChg>
        <pc:cxnChg chg="mod">
          <ac:chgData name="Filippo Acconcia" userId="844af49c-a8a0-47ac-a7dd-14a44b60cd18" providerId="ADAL" clId="{81C98CD3-F8C9-493F-9D27-81F2802A1CE0}" dt="2026-05-20T16:37:01.173" v="3049" actId="1036"/>
          <ac:cxnSpMkLst>
            <pc:docMk/>
            <pc:sldMk cId="2589041762" sldId="291"/>
            <ac:cxnSpMk id="22" creationId="{17D438AD-4A68-0A31-D9A1-8FEC340DD96D}"/>
          </ac:cxnSpMkLst>
        </pc:cxnChg>
      </pc:sldChg>
      <pc:sldChg chg="addSp delSp modSp new mod">
        <pc:chgData name="Filippo Acconcia" userId="844af49c-a8a0-47ac-a7dd-14a44b60cd18" providerId="ADAL" clId="{81C98CD3-F8C9-493F-9D27-81F2802A1CE0}" dt="2026-05-20T14:40:20.243" v="2062" actId="20577"/>
        <pc:sldMkLst>
          <pc:docMk/>
          <pc:sldMk cId="617332676" sldId="292"/>
        </pc:sldMkLst>
        <pc:spChg chg="add mod">
          <ac:chgData name="Filippo Acconcia" userId="844af49c-a8a0-47ac-a7dd-14a44b60cd18" providerId="ADAL" clId="{81C98CD3-F8C9-493F-9D27-81F2802A1CE0}" dt="2026-05-20T14:29:23.122" v="1871" actId="20577"/>
          <ac:spMkLst>
            <pc:docMk/>
            <pc:sldMk cId="617332676" sldId="292"/>
            <ac:spMk id="2" creationId="{04B47C10-1BF2-4B78-317C-CBDBD51241ED}"/>
          </ac:spMkLst>
        </pc:spChg>
        <pc:spChg chg="add mod">
          <ac:chgData name="Filippo Acconcia" userId="844af49c-a8a0-47ac-a7dd-14a44b60cd18" providerId="ADAL" clId="{81C98CD3-F8C9-493F-9D27-81F2802A1CE0}" dt="2026-05-20T14:29:36.203" v="1872"/>
          <ac:spMkLst>
            <pc:docMk/>
            <pc:sldMk cId="617332676" sldId="292"/>
            <ac:spMk id="10" creationId="{8E23A662-B845-30B1-DE3E-4BD17DAAE7A8}"/>
          </ac:spMkLst>
        </pc:spChg>
        <pc:spChg chg="add mod">
          <ac:chgData name="Filippo Acconcia" userId="844af49c-a8a0-47ac-a7dd-14a44b60cd18" providerId="ADAL" clId="{81C98CD3-F8C9-493F-9D27-81F2802A1CE0}" dt="2026-05-20T14:29:36.203" v="1872"/>
          <ac:spMkLst>
            <pc:docMk/>
            <pc:sldMk cId="617332676" sldId="292"/>
            <ac:spMk id="12" creationId="{87B69C26-A338-F6E1-B8F3-96DA0509DDBC}"/>
          </ac:spMkLst>
        </pc:spChg>
        <pc:spChg chg="mod">
          <ac:chgData name="Filippo Acconcia" userId="844af49c-a8a0-47ac-a7dd-14a44b60cd18" providerId="ADAL" clId="{81C98CD3-F8C9-493F-9D27-81F2802A1CE0}" dt="2026-05-20T14:29:40.411" v="1875" actId="20577"/>
          <ac:spMkLst>
            <pc:docMk/>
            <pc:sldMk cId="617332676" sldId="292"/>
            <ac:spMk id="13" creationId="{5A9E510B-6081-DBC2-348C-27464273520E}"/>
          </ac:spMkLst>
        </pc:spChg>
        <pc:spChg chg="add mod">
          <ac:chgData name="Filippo Acconcia" userId="844af49c-a8a0-47ac-a7dd-14a44b60cd18" providerId="ADAL" clId="{81C98CD3-F8C9-493F-9D27-81F2802A1CE0}" dt="2026-05-20T14:29:36.203" v="1872"/>
          <ac:spMkLst>
            <pc:docMk/>
            <pc:sldMk cId="617332676" sldId="292"/>
            <ac:spMk id="14" creationId="{8C96E837-A062-424D-4884-EA02E8D35D40}"/>
          </ac:spMkLst>
        </pc:spChg>
        <pc:spChg chg="add mod">
          <ac:chgData name="Filippo Acconcia" userId="844af49c-a8a0-47ac-a7dd-14a44b60cd18" providerId="ADAL" clId="{81C98CD3-F8C9-493F-9D27-81F2802A1CE0}" dt="2026-05-20T14:29:36.203" v="1872"/>
          <ac:spMkLst>
            <pc:docMk/>
            <pc:sldMk cId="617332676" sldId="292"/>
            <ac:spMk id="27" creationId="{B028FBE4-060C-708E-46FE-B0122989D518}"/>
          </ac:spMkLst>
        </pc:spChg>
        <pc:spChg chg="mod">
          <ac:chgData name="Filippo Acconcia" userId="844af49c-a8a0-47ac-a7dd-14a44b60cd18" providerId="ADAL" clId="{81C98CD3-F8C9-493F-9D27-81F2802A1CE0}" dt="2026-05-20T14:40:20.243" v="2062" actId="20577"/>
          <ac:spMkLst>
            <pc:docMk/>
            <pc:sldMk cId="617332676" sldId="292"/>
            <ac:spMk id="28" creationId="{DA1E6A42-09F2-C124-115A-93830F279CF4}"/>
          </ac:spMkLst>
        </pc:spChg>
        <pc:spChg chg="add mod">
          <ac:chgData name="Filippo Acconcia" userId="844af49c-a8a0-47ac-a7dd-14a44b60cd18" providerId="ADAL" clId="{81C98CD3-F8C9-493F-9D27-81F2802A1CE0}" dt="2026-05-20T14:29:36.203" v="1872"/>
          <ac:spMkLst>
            <pc:docMk/>
            <pc:sldMk cId="617332676" sldId="292"/>
            <ac:spMk id="36" creationId="{3535D3D3-8EFB-0F07-819C-65F5E0F33292}"/>
          </ac:spMkLst>
        </pc:spChg>
        <pc:spChg chg="add mod">
          <ac:chgData name="Filippo Acconcia" userId="844af49c-a8a0-47ac-a7dd-14a44b60cd18" providerId="ADAL" clId="{81C98CD3-F8C9-493F-9D27-81F2802A1CE0}" dt="2026-05-20T14:29:36.203" v="1872"/>
          <ac:spMkLst>
            <pc:docMk/>
            <pc:sldMk cId="617332676" sldId="292"/>
            <ac:spMk id="37" creationId="{DDC2A6E8-91BB-6D33-37D1-114188408217}"/>
          </ac:spMkLst>
        </pc:spChg>
        <pc:spChg chg="add mod">
          <ac:chgData name="Filippo Acconcia" userId="844af49c-a8a0-47ac-a7dd-14a44b60cd18" providerId="ADAL" clId="{81C98CD3-F8C9-493F-9D27-81F2802A1CE0}" dt="2026-05-20T14:29:36.203" v="1872"/>
          <ac:spMkLst>
            <pc:docMk/>
            <pc:sldMk cId="617332676" sldId="292"/>
            <ac:spMk id="38" creationId="{77B37A86-7841-DE39-E2DE-D499E1C373E1}"/>
          </ac:spMkLst>
        </pc:spChg>
        <pc:spChg chg="add mod">
          <ac:chgData name="Filippo Acconcia" userId="844af49c-a8a0-47ac-a7dd-14a44b60cd18" providerId="ADAL" clId="{81C98CD3-F8C9-493F-9D27-81F2802A1CE0}" dt="2026-05-20T14:29:36.203" v="1872"/>
          <ac:spMkLst>
            <pc:docMk/>
            <pc:sldMk cId="617332676" sldId="292"/>
            <ac:spMk id="40" creationId="{A48A7825-8900-0423-1BB7-9174C1954424}"/>
          </ac:spMkLst>
        </pc:spChg>
        <pc:spChg chg="add mod">
          <ac:chgData name="Filippo Acconcia" userId="844af49c-a8a0-47ac-a7dd-14a44b60cd18" providerId="ADAL" clId="{81C98CD3-F8C9-493F-9D27-81F2802A1CE0}" dt="2026-05-20T14:29:36.203" v="1872"/>
          <ac:spMkLst>
            <pc:docMk/>
            <pc:sldMk cId="617332676" sldId="292"/>
            <ac:spMk id="46" creationId="{5C5BCECC-26E3-A537-4680-4F04B43E4778}"/>
          </ac:spMkLst>
        </pc:spChg>
        <pc:spChg chg="add mod">
          <ac:chgData name="Filippo Acconcia" userId="844af49c-a8a0-47ac-a7dd-14a44b60cd18" providerId="ADAL" clId="{81C98CD3-F8C9-493F-9D27-81F2802A1CE0}" dt="2026-05-20T14:29:36.203" v="1872"/>
          <ac:spMkLst>
            <pc:docMk/>
            <pc:sldMk cId="617332676" sldId="292"/>
            <ac:spMk id="47" creationId="{923E01BE-3BFE-7B6F-5865-B12C96F82E5D}"/>
          </ac:spMkLst>
        </pc:spChg>
        <pc:picChg chg="del mod">
          <ac:chgData name="Filippo Acconcia" userId="844af49c-a8a0-47ac-a7dd-14a44b60cd18" providerId="ADAL" clId="{81C98CD3-F8C9-493F-9D27-81F2802A1CE0}" dt="2026-05-20T14:36:09.335" v="1921" actId="478"/>
          <ac:picMkLst>
            <pc:docMk/>
            <pc:sldMk cId="617332676" sldId="292"/>
            <ac:picMk id="3" creationId="{061DC933-415E-E2B9-CC4E-5DA36C79C5F3}"/>
          </ac:picMkLst>
        </pc:picChg>
        <pc:picChg chg="del mod">
          <ac:chgData name="Filippo Acconcia" userId="844af49c-a8a0-47ac-a7dd-14a44b60cd18" providerId="ADAL" clId="{81C98CD3-F8C9-493F-9D27-81F2802A1CE0}" dt="2026-05-20T14:36:09.335" v="1921" actId="478"/>
          <ac:picMkLst>
            <pc:docMk/>
            <pc:sldMk cId="617332676" sldId="292"/>
            <ac:picMk id="4" creationId="{87203F23-D400-73DE-A4ED-EF09E4248FB1}"/>
          </ac:picMkLst>
        </pc:picChg>
        <pc:picChg chg="del mod">
          <ac:chgData name="Filippo Acconcia" userId="844af49c-a8a0-47ac-a7dd-14a44b60cd18" providerId="ADAL" clId="{81C98CD3-F8C9-493F-9D27-81F2802A1CE0}" dt="2026-05-20T14:33:55.542" v="1906" actId="478"/>
          <ac:picMkLst>
            <pc:docMk/>
            <pc:sldMk cId="617332676" sldId="292"/>
            <ac:picMk id="5" creationId="{CBDA2464-336D-1792-1136-4AC541305AB3}"/>
          </ac:picMkLst>
        </pc:picChg>
        <pc:picChg chg="del mod">
          <ac:chgData name="Filippo Acconcia" userId="844af49c-a8a0-47ac-a7dd-14a44b60cd18" providerId="ADAL" clId="{81C98CD3-F8C9-493F-9D27-81F2802A1CE0}" dt="2026-05-20T14:33:55.542" v="1906" actId="478"/>
          <ac:picMkLst>
            <pc:docMk/>
            <pc:sldMk cId="617332676" sldId="292"/>
            <ac:picMk id="6" creationId="{A6B64DDB-0478-BCBE-0B79-86F07E4E319F}"/>
          </ac:picMkLst>
        </pc:picChg>
        <pc:picChg chg="del mod">
          <ac:chgData name="Filippo Acconcia" userId="844af49c-a8a0-47ac-a7dd-14a44b60cd18" providerId="ADAL" clId="{81C98CD3-F8C9-493F-9D27-81F2802A1CE0}" dt="2026-05-20T14:31:53.423" v="1882" actId="478"/>
          <ac:picMkLst>
            <pc:docMk/>
            <pc:sldMk cId="617332676" sldId="292"/>
            <ac:picMk id="7" creationId="{C59C52A9-1612-56D5-67A9-D99B4E7EE054}"/>
          </ac:picMkLst>
        </pc:picChg>
        <pc:picChg chg="del mod">
          <ac:chgData name="Filippo Acconcia" userId="844af49c-a8a0-47ac-a7dd-14a44b60cd18" providerId="ADAL" clId="{81C98CD3-F8C9-493F-9D27-81F2802A1CE0}" dt="2026-05-20T14:31:53.423" v="1882" actId="478"/>
          <ac:picMkLst>
            <pc:docMk/>
            <pc:sldMk cId="617332676" sldId="292"/>
            <ac:picMk id="8" creationId="{07B1F94D-DB02-C00D-A855-42DFBD840948}"/>
          </ac:picMkLst>
        </pc:picChg>
        <pc:picChg chg="mod ord">
          <ac:chgData name="Filippo Acconcia" userId="844af49c-a8a0-47ac-a7dd-14a44b60cd18" providerId="ADAL" clId="{81C98CD3-F8C9-493F-9D27-81F2802A1CE0}" dt="2026-05-20T14:32:09.421" v="1899" actId="167"/>
          <ac:picMkLst>
            <pc:docMk/>
            <pc:sldMk cId="617332676" sldId="292"/>
            <ac:picMk id="51" creationId="{3E57C7D2-3541-1932-164A-63226536EDD9}"/>
          </ac:picMkLst>
        </pc:picChg>
        <pc:picChg chg="mod ord">
          <ac:chgData name="Filippo Acconcia" userId="844af49c-a8a0-47ac-a7dd-14a44b60cd18" providerId="ADAL" clId="{81C98CD3-F8C9-493F-9D27-81F2802A1CE0}" dt="2026-05-20T14:34:03.535" v="1908" actId="167"/>
          <ac:picMkLst>
            <pc:docMk/>
            <pc:sldMk cId="617332676" sldId="292"/>
            <ac:picMk id="52" creationId="{CCD8F677-CF9E-581E-1C84-69FE9C2F0364}"/>
          </ac:picMkLst>
        </pc:picChg>
        <pc:picChg chg="mod ord">
          <ac:chgData name="Filippo Acconcia" userId="844af49c-a8a0-47ac-a7dd-14a44b60cd18" providerId="ADAL" clId="{81C98CD3-F8C9-493F-9D27-81F2802A1CE0}" dt="2026-05-20T14:34:03.535" v="1908" actId="167"/>
          <ac:picMkLst>
            <pc:docMk/>
            <pc:sldMk cId="617332676" sldId="292"/>
            <ac:picMk id="53" creationId="{42E20375-DA94-10E7-9532-48FD7EB4E65C}"/>
          </ac:picMkLst>
        </pc:picChg>
        <pc:picChg chg="mod ord">
          <ac:chgData name="Filippo Acconcia" userId="844af49c-a8a0-47ac-a7dd-14a44b60cd18" providerId="ADAL" clId="{81C98CD3-F8C9-493F-9D27-81F2802A1CE0}" dt="2026-05-20T14:36:13.776" v="1922" actId="552"/>
          <ac:picMkLst>
            <pc:docMk/>
            <pc:sldMk cId="617332676" sldId="292"/>
            <ac:picMk id="54" creationId="{163F7D3B-E043-A2AB-D006-9903DDB4B213}"/>
          </ac:picMkLst>
        </pc:picChg>
        <pc:picChg chg="mod ord">
          <ac:chgData name="Filippo Acconcia" userId="844af49c-a8a0-47ac-a7dd-14a44b60cd18" providerId="ADAL" clId="{81C98CD3-F8C9-493F-9D27-81F2802A1CE0}" dt="2026-05-20T14:36:31.810" v="1945" actId="167"/>
          <ac:picMkLst>
            <pc:docMk/>
            <pc:sldMk cId="617332676" sldId="292"/>
            <ac:picMk id="55" creationId="{B3C6A543-25A7-39F0-1830-1984626E1BF9}"/>
          </ac:picMkLst>
        </pc:picChg>
        <pc:picChg chg="mod ord">
          <ac:chgData name="Filippo Acconcia" userId="844af49c-a8a0-47ac-a7dd-14a44b60cd18" providerId="ADAL" clId="{81C98CD3-F8C9-493F-9D27-81F2802A1CE0}" dt="2026-05-20T14:36:31.810" v="1945" actId="167"/>
          <ac:picMkLst>
            <pc:docMk/>
            <pc:sldMk cId="617332676" sldId="292"/>
            <ac:picMk id="56" creationId="{7E0D24DD-9A54-8412-567B-6C248700FD26}"/>
          </ac:picMkLst>
        </pc:picChg>
      </pc:sldChg>
      <pc:sldChg chg="addSp delSp modSp new mod">
        <pc:chgData name="Filippo Acconcia" userId="844af49c-a8a0-47ac-a7dd-14a44b60cd18" providerId="ADAL" clId="{81C98CD3-F8C9-493F-9D27-81F2802A1CE0}" dt="2026-05-21T04:45:20.641" v="3202" actId="167"/>
        <pc:sldMkLst>
          <pc:docMk/>
          <pc:sldMk cId="498707483" sldId="293"/>
        </pc:sldMkLst>
        <pc:spChg chg="add mod">
          <ac:chgData name="Filippo Acconcia" userId="844af49c-a8a0-47ac-a7dd-14a44b60cd18" providerId="ADAL" clId="{81C98CD3-F8C9-493F-9D27-81F2802A1CE0}" dt="2026-05-20T14:36:48.594" v="1948" actId="20577"/>
          <ac:spMkLst>
            <pc:docMk/>
            <pc:sldMk cId="498707483" sldId="293"/>
            <ac:spMk id="2" creationId="{B7836FFB-5E5D-60D8-7FAA-B186F9974E5A}"/>
          </ac:spMkLst>
        </pc:spChg>
        <pc:spChg chg="add mod">
          <ac:chgData name="Filippo Acconcia" userId="844af49c-a8a0-47ac-a7dd-14a44b60cd18" providerId="ADAL" clId="{81C98CD3-F8C9-493F-9D27-81F2802A1CE0}" dt="2026-05-21T04:40:16.863" v="3085"/>
          <ac:spMkLst>
            <pc:docMk/>
            <pc:sldMk cId="498707483" sldId="293"/>
            <ac:spMk id="14" creationId="{1229F820-CE8A-3808-1D4F-5A5EF5DD4971}"/>
          </ac:spMkLst>
        </pc:spChg>
        <pc:spChg chg="add mod">
          <ac:chgData name="Filippo Acconcia" userId="844af49c-a8a0-47ac-a7dd-14a44b60cd18" providerId="ADAL" clId="{81C98CD3-F8C9-493F-9D27-81F2802A1CE0}" dt="2026-05-21T04:40:16.863" v="3085"/>
          <ac:spMkLst>
            <pc:docMk/>
            <pc:sldMk cId="498707483" sldId="293"/>
            <ac:spMk id="17" creationId="{CD7A062B-166B-E5F4-816F-66E1D5F3F291}"/>
          </ac:spMkLst>
        </pc:spChg>
        <pc:spChg chg="add mod">
          <ac:chgData name="Filippo Acconcia" userId="844af49c-a8a0-47ac-a7dd-14a44b60cd18" providerId="ADAL" clId="{81C98CD3-F8C9-493F-9D27-81F2802A1CE0}" dt="2026-05-21T04:40:16.863" v="3085"/>
          <ac:spMkLst>
            <pc:docMk/>
            <pc:sldMk cId="498707483" sldId="293"/>
            <ac:spMk id="21" creationId="{CFCC38FD-7907-BB25-72E3-D19E8D804810}"/>
          </ac:spMkLst>
        </pc:spChg>
        <pc:spChg chg="add mod">
          <ac:chgData name="Filippo Acconcia" userId="844af49c-a8a0-47ac-a7dd-14a44b60cd18" providerId="ADAL" clId="{81C98CD3-F8C9-493F-9D27-81F2802A1CE0}" dt="2026-05-21T04:40:16.863" v="3085"/>
          <ac:spMkLst>
            <pc:docMk/>
            <pc:sldMk cId="498707483" sldId="293"/>
            <ac:spMk id="27" creationId="{56B93781-7B2C-FB52-2662-6785B42067DF}"/>
          </ac:spMkLst>
        </pc:spChg>
        <pc:spChg chg="add mod">
          <ac:chgData name="Filippo Acconcia" userId="844af49c-a8a0-47ac-a7dd-14a44b60cd18" providerId="ADAL" clId="{81C98CD3-F8C9-493F-9D27-81F2802A1CE0}" dt="2026-05-21T04:40:21.130" v="3090" actId="20577"/>
          <ac:spMkLst>
            <pc:docMk/>
            <pc:sldMk cId="498707483" sldId="293"/>
            <ac:spMk id="28" creationId="{617F8DF0-4A42-5094-22B0-849F144E807D}"/>
          </ac:spMkLst>
        </pc:spChg>
        <pc:spChg chg="add mod">
          <ac:chgData name="Filippo Acconcia" userId="844af49c-a8a0-47ac-a7dd-14a44b60cd18" providerId="ADAL" clId="{81C98CD3-F8C9-493F-9D27-81F2802A1CE0}" dt="2026-05-21T04:40:16.863" v="3085"/>
          <ac:spMkLst>
            <pc:docMk/>
            <pc:sldMk cId="498707483" sldId="293"/>
            <ac:spMk id="31" creationId="{3F50E677-6940-77A5-8F4D-0D567B6CE37B}"/>
          </ac:spMkLst>
        </pc:spChg>
        <pc:spChg chg="add mod">
          <ac:chgData name="Filippo Acconcia" userId="844af49c-a8a0-47ac-a7dd-14a44b60cd18" providerId="ADAL" clId="{81C98CD3-F8C9-493F-9D27-81F2802A1CE0}" dt="2026-05-21T04:40:16.863" v="3085"/>
          <ac:spMkLst>
            <pc:docMk/>
            <pc:sldMk cId="498707483" sldId="293"/>
            <ac:spMk id="36" creationId="{2982E913-9BB6-944C-BD90-EF440A412618}"/>
          </ac:spMkLst>
        </pc:spChg>
        <pc:spChg chg="add mod">
          <ac:chgData name="Filippo Acconcia" userId="844af49c-a8a0-47ac-a7dd-14a44b60cd18" providerId="ADAL" clId="{81C98CD3-F8C9-493F-9D27-81F2802A1CE0}" dt="2026-05-21T04:40:16.863" v="3085"/>
          <ac:spMkLst>
            <pc:docMk/>
            <pc:sldMk cId="498707483" sldId="293"/>
            <ac:spMk id="41" creationId="{911D14CC-A057-0E57-4A67-E7166E24424A}"/>
          </ac:spMkLst>
        </pc:spChg>
        <pc:spChg chg="add mod">
          <ac:chgData name="Filippo Acconcia" userId="844af49c-a8a0-47ac-a7dd-14a44b60cd18" providerId="ADAL" clId="{81C98CD3-F8C9-493F-9D27-81F2802A1CE0}" dt="2026-05-21T04:40:16.863" v="3085"/>
          <ac:spMkLst>
            <pc:docMk/>
            <pc:sldMk cId="498707483" sldId="293"/>
            <ac:spMk id="45" creationId="{8F56C434-99AC-8EF9-80D9-F227E0FFDFA9}"/>
          </ac:spMkLst>
        </pc:spChg>
        <pc:spChg chg="add mod">
          <ac:chgData name="Filippo Acconcia" userId="844af49c-a8a0-47ac-a7dd-14a44b60cd18" providerId="ADAL" clId="{81C98CD3-F8C9-493F-9D27-81F2802A1CE0}" dt="2026-05-21T04:40:16.863" v="3085"/>
          <ac:spMkLst>
            <pc:docMk/>
            <pc:sldMk cId="498707483" sldId="293"/>
            <ac:spMk id="46" creationId="{E428D5CC-731E-E512-F08C-238A3463AB00}"/>
          </ac:spMkLst>
        </pc:spChg>
        <pc:picChg chg="del mod ord">
          <ac:chgData name="Filippo Acconcia" userId="844af49c-a8a0-47ac-a7dd-14a44b60cd18" providerId="ADAL" clId="{81C98CD3-F8C9-493F-9D27-81F2802A1CE0}" dt="2026-05-21T04:45:13.178" v="3200" actId="478"/>
          <ac:picMkLst>
            <pc:docMk/>
            <pc:sldMk cId="498707483" sldId="293"/>
            <ac:picMk id="3" creationId="{86719CD4-DD01-D4E2-4B23-CEE1C0FDFB8C}"/>
          </ac:picMkLst>
        </pc:picChg>
        <pc:picChg chg="del">
          <ac:chgData name="Filippo Acconcia" userId="844af49c-a8a0-47ac-a7dd-14a44b60cd18" providerId="ADAL" clId="{81C98CD3-F8C9-493F-9D27-81F2802A1CE0}" dt="2026-05-21T04:45:13.178" v="3200" actId="478"/>
          <ac:picMkLst>
            <pc:docMk/>
            <pc:sldMk cId="498707483" sldId="293"/>
            <ac:picMk id="4" creationId="{AFDFE6B9-15D5-A19C-059A-5E619836886C}"/>
          </ac:picMkLst>
        </pc:picChg>
        <pc:picChg chg="del">
          <ac:chgData name="Filippo Acconcia" userId="844af49c-a8a0-47ac-a7dd-14a44b60cd18" providerId="ADAL" clId="{81C98CD3-F8C9-493F-9D27-81F2802A1CE0}" dt="2026-05-21T04:43:05.596" v="3191" actId="478"/>
          <ac:picMkLst>
            <pc:docMk/>
            <pc:sldMk cId="498707483" sldId="293"/>
            <ac:picMk id="5" creationId="{3C971F21-DCD8-AA87-57A9-AD27D162BBA8}"/>
          </ac:picMkLst>
        </pc:picChg>
        <pc:picChg chg="del">
          <ac:chgData name="Filippo Acconcia" userId="844af49c-a8a0-47ac-a7dd-14a44b60cd18" providerId="ADAL" clId="{81C98CD3-F8C9-493F-9D27-81F2802A1CE0}" dt="2026-05-21T04:43:05.596" v="3191" actId="478"/>
          <ac:picMkLst>
            <pc:docMk/>
            <pc:sldMk cId="498707483" sldId="293"/>
            <ac:picMk id="6" creationId="{16361590-E2E0-E8BC-52A6-7AD009565FDD}"/>
          </ac:picMkLst>
        </pc:picChg>
        <pc:picChg chg="del">
          <ac:chgData name="Filippo Acconcia" userId="844af49c-a8a0-47ac-a7dd-14a44b60cd18" providerId="ADAL" clId="{81C98CD3-F8C9-493F-9D27-81F2802A1CE0}" dt="2026-05-21T04:43:05.596" v="3191" actId="478"/>
          <ac:picMkLst>
            <pc:docMk/>
            <pc:sldMk cId="498707483" sldId="293"/>
            <ac:picMk id="7" creationId="{8D20DC98-0753-B55C-F8D9-412C2BF0D61C}"/>
          </ac:picMkLst>
        </pc:picChg>
        <pc:picChg chg="del">
          <ac:chgData name="Filippo Acconcia" userId="844af49c-a8a0-47ac-a7dd-14a44b60cd18" providerId="ADAL" clId="{81C98CD3-F8C9-493F-9D27-81F2802A1CE0}" dt="2026-05-21T04:43:05.596" v="3191" actId="478"/>
          <ac:picMkLst>
            <pc:docMk/>
            <pc:sldMk cId="498707483" sldId="293"/>
            <ac:picMk id="8" creationId="{2E0B4DF2-3FA2-2843-AA7D-B1C5DEAB26AB}"/>
          </ac:picMkLst>
        </pc:picChg>
        <pc:picChg chg="mod ord">
          <ac:chgData name="Filippo Acconcia" userId="844af49c-a8a0-47ac-a7dd-14a44b60cd18" providerId="ADAL" clId="{81C98CD3-F8C9-493F-9D27-81F2802A1CE0}" dt="2026-05-21T04:43:15.096" v="3193" actId="167"/>
          <ac:picMkLst>
            <pc:docMk/>
            <pc:sldMk cId="498707483" sldId="293"/>
            <ac:picMk id="51" creationId="{47689707-FF57-68E6-8F63-8ABE25C5813B}"/>
          </ac:picMkLst>
        </pc:picChg>
        <pc:picChg chg="mod ord">
          <ac:chgData name="Filippo Acconcia" userId="844af49c-a8a0-47ac-a7dd-14a44b60cd18" providerId="ADAL" clId="{81C98CD3-F8C9-493F-9D27-81F2802A1CE0}" dt="2026-05-21T04:43:15.096" v="3193" actId="167"/>
          <ac:picMkLst>
            <pc:docMk/>
            <pc:sldMk cId="498707483" sldId="293"/>
            <ac:picMk id="52" creationId="{7810969F-3432-DFD9-9A1A-2320622C12F9}"/>
          </ac:picMkLst>
        </pc:picChg>
        <pc:picChg chg="mod ord">
          <ac:chgData name="Filippo Acconcia" userId="844af49c-a8a0-47ac-a7dd-14a44b60cd18" providerId="ADAL" clId="{81C98CD3-F8C9-493F-9D27-81F2802A1CE0}" dt="2026-05-21T04:43:15.096" v="3193" actId="167"/>
          <ac:picMkLst>
            <pc:docMk/>
            <pc:sldMk cId="498707483" sldId="293"/>
            <ac:picMk id="53" creationId="{338DDA0A-6420-8CE9-BA3E-D9AA0CBD9C4D}"/>
          </ac:picMkLst>
        </pc:picChg>
        <pc:picChg chg="mod ord">
          <ac:chgData name="Filippo Acconcia" userId="844af49c-a8a0-47ac-a7dd-14a44b60cd18" providerId="ADAL" clId="{81C98CD3-F8C9-493F-9D27-81F2802A1CE0}" dt="2026-05-21T04:45:20.641" v="3202" actId="167"/>
          <ac:picMkLst>
            <pc:docMk/>
            <pc:sldMk cId="498707483" sldId="293"/>
            <ac:picMk id="54" creationId="{B583C04A-2472-DADF-2F01-354F69177E00}"/>
          </ac:picMkLst>
        </pc:picChg>
        <pc:picChg chg="mod ord">
          <ac:chgData name="Filippo Acconcia" userId="844af49c-a8a0-47ac-a7dd-14a44b60cd18" providerId="ADAL" clId="{81C98CD3-F8C9-493F-9D27-81F2802A1CE0}" dt="2026-05-21T04:45:20.641" v="3202" actId="167"/>
          <ac:picMkLst>
            <pc:docMk/>
            <pc:sldMk cId="498707483" sldId="293"/>
            <ac:picMk id="55" creationId="{6BABD59D-D1C5-1BDD-CB8B-1081D3FCD533}"/>
          </ac:picMkLst>
        </pc:picChg>
        <pc:picChg chg="mod ord">
          <ac:chgData name="Filippo Acconcia" userId="844af49c-a8a0-47ac-a7dd-14a44b60cd18" providerId="ADAL" clId="{81C98CD3-F8C9-493F-9D27-81F2802A1CE0}" dt="2026-05-21T04:45:20.641" v="3202" actId="167"/>
          <ac:picMkLst>
            <pc:docMk/>
            <pc:sldMk cId="498707483" sldId="293"/>
            <ac:picMk id="56" creationId="{9015F681-E2D1-E70A-844B-4D731CEB3835}"/>
          </ac:picMkLst>
        </pc:picChg>
      </pc:sldChg>
      <pc:sldChg chg="addSp delSp modSp new mod">
        <pc:chgData name="Filippo Acconcia" userId="844af49c-a8a0-47ac-a7dd-14a44b60cd18" providerId="ADAL" clId="{81C98CD3-F8C9-493F-9D27-81F2802A1CE0}" dt="2026-05-20T14:43:15.043" v="2133" actId="1035"/>
        <pc:sldMkLst>
          <pc:docMk/>
          <pc:sldMk cId="2760913643" sldId="294"/>
        </pc:sldMkLst>
        <pc:spChg chg="add mod">
          <ac:chgData name="Filippo Acconcia" userId="844af49c-a8a0-47ac-a7dd-14a44b60cd18" providerId="ADAL" clId="{81C98CD3-F8C9-493F-9D27-81F2802A1CE0}" dt="2026-05-20T14:36:56.885" v="1953" actId="20577"/>
          <ac:spMkLst>
            <pc:docMk/>
            <pc:sldMk cId="2760913643" sldId="294"/>
            <ac:spMk id="2" creationId="{7EE5483F-6410-4EB2-6B51-79F1F9DC3A92}"/>
          </ac:spMkLst>
        </pc:spChg>
        <pc:spChg chg="add mod">
          <ac:chgData name="Filippo Acconcia" userId="844af49c-a8a0-47ac-a7dd-14a44b60cd18" providerId="ADAL" clId="{81C98CD3-F8C9-493F-9D27-81F2802A1CE0}" dt="2026-05-20T14:37:06.786" v="1954"/>
          <ac:spMkLst>
            <pc:docMk/>
            <pc:sldMk cId="2760913643" sldId="294"/>
            <ac:spMk id="9" creationId="{F191980E-F88B-3F08-8A4F-E833ABFC2563}"/>
          </ac:spMkLst>
        </pc:spChg>
        <pc:spChg chg="add mod">
          <ac:chgData name="Filippo Acconcia" userId="844af49c-a8a0-47ac-a7dd-14a44b60cd18" providerId="ADAL" clId="{81C98CD3-F8C9-493F-9D27-81F2802A1CE0}" dt="2026-05-20T14:37:06.786" v="1954"/>
          <ac:spMkLst>
            <pc:docMk/>
            <pc:sldMk cId="2760913643" sldId="294"/>
            <ac:spMk id="10" creationId="{38270A80-ED1D-EE3F-D6A9-4B01147209F7}"/>
          </ac:spMkLst>
        </pc:spChg>
        <pc:spChg chg="add mod">
          <ac:chgData name="Filippo Acconcia" userId="844af49c-a8a0-47ac-a7dd-14a44b60cd18" providerId="ADAL" clId="{81C98CD3-F8C9-493F-9D27-81F2802A1CE0}" dt="2026-05-20T14:37:06.786" v="1954"/>
          <ac:spMkLst>
            <pc:docMk/>
            <pc:sldMk cId="2760913643" sldId="294"/>
            <ac:spMk id="12" creationId="{F1744F25-AF17-495D-BBA3-713F6AA3AA5A}"/>
          </ac:spMkLst>
        </pc:spChg>
        <pc:spChg chg="mod">
          <ac:chgData name="Filippo Acconcia" userId="844af49c-a8a0-47ac-a7dd-14a44b60cd18" providerId="ADAL" clId="{81C98CD3-F8C9-493F-9D27-81F2802A1CE0}" dt="2026-05-20T14:37:31.482" v="1958" actId="20577"/>
          <ac:spMkLst>
            <pc:docMk/>
            <pc:sldMk cId="2760913643" sldId="294"/>
            <ac:spMk id="13" creationId="{B5C37F64-4919-6CA7-0948-E543BCBC1C6C}"/>
          </ac:spMkLst>
        </pc:spChg>
        <pc:spChg chg="add mod">
          <ac:chgData name="Filippo Acconcia" userId="844af49c-a8a0-47ac-a7dd-14a44b60cd18" providerId="ADAL" clId="{81C98CD3-F8C9-493F-9D27-81F2802A1CE0}" dt="2026-05-20T14:37:06.786" v="1954"/>
          <ac:spMkLst>
            <pc:docMk/>
            <pc:sldMk cId="2760913643" sldId="294"/>
            <ac:spMk id="18" creationId="{814BFCFB-CF35-728A-3992-EEC75EBACCD2}"/>
          </ac:spMkLst>
        </pc:spChg>
        <pc:spChg chg="mod">
          <ac:chgData name="Filippo Acconcia" userId="844af49c-a8a0-47ac-a7dd-14a44b60cd18" providerId="ADAL" clId="{81C98CD3-F8C9-493F-9D27-81F2802A1CE0}" dt="2026-05-20T14:39:52.169" v="2021" actId="1035"/>
          <ac:spMkLst>
            <pc:docMk/>
            <pc:sldMk cId="2760913643" sldId="294"/>
            <ac:spMk id="21" creationId="{A345841F-3822-D1B8-058B-11AB9F062889}"/>
          </ac:spMkLst>
        </pc:spChg>
        <pc:spChg chg="mod">
          <ac:chgData name="Filippo Acconcia" userId="844af49c-a8a0-47ac-a7dd-14a44b60cd18" providerId="ADAL" clId="{81C98CD3-F8C9-493F-9D27-81F2802A1CE0}" dt="2026-05-20T14:39:52.169" v="2021" actId="1035"/>
          <ac:spMkLst>
            <pc:docMk/>
            <pc:sldMk cId="2760913643" sldId="294"/>
            <ac:spMk id="25" creationId="{BC64CB8B-94BF-F8FE-C430-125170A19654}"/>
          </ac:spMkLst>
        </pc:spChg>
        <pc:spChg chg="mod">
          <ac:chgData name="Filippo Acconcia" userId="844af49c-a8a0-47ac-a7dd-14a44b60cd18" providerId="ADAL" clId="{81C98CD3-F8C9-493F-9D27-81F2802A1CE0}" dt="2026-05-20T14:43:15.043" v="2133" actId="1035"/>
          <ac:spMkLst>
            <pc:docMk/>
            <pc:sldMk cId="2760913643" sldId="294"/>
            <ac:spMk id="28" creationId="{557BB7C1-CA63-DFF2-EFFE-6CA8973203BE}"/>
          </ac:spMkLst>
        </pc:spChg>
        <pc:spChg chg="mod">
          <ac:chgData name="Filippo Acconcia" userId="844af49c-a8a0-47ac-a7dd-14a44b60cd18" providerId="ADAL" clId="{81C98CD3-F8C9-493F-9D27-81F2802A1CE0}" dt="2026-05-20T14:39:59.007" v="2058" actId="1035"/>
          <ac:spMkLst>
            <pc:docMk/>
            <pc:sldMk cId="2760913643" sldId="294"/>
            <ac:spMk id="30" creationId="{1D7A83F8-D95D-4BA8-F73E-02E872A57179}"/>
          </ac:spMkLst>
        </pc:spChg>
        <pc:spChg chg="add mod">
          <ac:chgData name="Filippo Acconcia" userId="844af49c-a8a0-47ac-a7dd-14a44b60cd18" providerId="ADAL" clId="{81C98CD3-F8C9-493F-9D27-81F2802A1CE0}" dt="2026-05-20T14:43:04.171" v="2111" actId="1035"/>
          <ac:spMkLst>
            <pc:docMk/>
            <pc:sldMk cId="2760913643" sldId="294"/>
            <ac:spMk id="31" creationId="{23701CE0-5514-C3EE-E3AD-3AF1B2BF8901}"/>
          </ac:spMkLst>
        </pc:spChg>
        <pc:spChg chg="mod">
          <ac:chgData name="Filippo Acconcia" userId="844af49c-a8a0-47ac-a7dd-14a44b60cd18" providerId="ADAL" clId="{81C98CD3-F8C9-493F-9D27-81F2802A1CE0}" dt="2026-05-20T14:43:04.171" v="2111" actId="1035"/>
          <ac:spMkLst>
            <pc:docMk/>
            <pc:sldMk cId="2760913643" sldId="294"/>
            <ac:spMk id="35" creationId="{C9362682-B8FD-DD00-A3FE-14F9E5CFEEDE}"/>
          </ac:spMkLst>
        </pc:spChg>
        <pc:spChg chg="add mod">
          <ac:chgData name="Filippo Acconcia" userId="844af49c-a8a0-47ac-a7dd-14a44b60cd18" providerId="ADAL" clId="{81C98CD3-F8C9-493F-9D27-81F2802A1CE0}" dt="2026-05-20T14:37:06.786" v="1954"/>
          <ac:spMkLst>
            <pc:docMk/>
            <pc:sldMk cId="2760913643" sldId="294"/>
            <ac:spMk id="36" creationId="{A89C3122-97B2-23C3-5986-D60DFA519143}"/>
          </ac:spMkLst>
        </pc:spChg>
        <pc:spChg chg="add mod">
          <ac:chgData name="Filippo Acconcia" userId="844af49c-a8a0-47ac-a7dd-14a44b60cd18" providerId="ADAL" clId="{81C98CD3-F8C9-493F-9D27-81F2802A1CE0}" dt="2026-05-20T14:39:59.007" v="2058" actId="1035"/>
          <ac:spMkLst>
            <pc:docMk/>
            <pc:sldMk cId="2760913643" sldId="294"/>
            <ac:spMk id="37" creationId="{BC993A32-1D26-3B76-300A-9761FD512839}"/>
          </ac:spMkLst>
        </pc:spChg>
        <pc:spChg chg="add mod">
          <ac:chgData name="Filippo Acconcia" userId="844af49c-a8a0-47ac-a7dd-14a44b60cd18" providerId="ADAL" clId="{81C98CD3-F8C9-493F-9D27-81F2802A1CE0}" dt="2026-05-20T14:43:10.660" v="2121" actId="1035"/>
          <ac:spMkLst>
            <pc:docMk/>
            <pc:sldMk cId="2760913643" sldId="294"/>
            <ac:spMk id="38" creationId="{D72060E1-DAA8-24DD-3982-ECFF2F78A140}"/>
          </ac:spMkLst>
        </pc:spChg>
        <pc:spChg chg="add mod">
          <ac:chgData name="Filippo Acconcia" userId="844af49c-a8a0-47ac-a7dd-14a44b60cd18" providerId="ADAL" clId="{81C98CD3-F8C9-493F-9D27-81F2802A1CE0}" dt="2026-05-20T14:43:04.171" v="2111" actId="1035"/>
          <ac:spMkLst>
            <pc:docMk/>
            <pc:sldMk cId="2760913643" sldId="294"/>
            <ac:spMk id="40" creationId="{3586558B-69F5-4185-C3AB-485856043DAB}"/>
          </ac:spMkLst>
        </pc:spChg>
        <pc:spChg chg="mod">
          <ac:chgData name="Filippo Acconcia" userId="844af49c-a8a0-47ac-a7dd-14a44b60cd18" providerId="ADAL" clId="{81C98CD3-F8C9-493F-9D27-81F2802A1CE0}" dt="2026-05-20T14:43:04.171" v="2111" actId="1035"/>
          <ac:spMkLst>
            <pc:docMk/>
            <pc:sldMk cId="2760913643" sldId="294"/>
            <ac:spMk id="41" creationId="{44FD7DB7-F6A7-E6CF-B031-812EB1E61C3F}"/>
          </ac:spMkLst>
        </pc:spChg>
        <pc:spChg chg="mod">
          <ac:chgData name="Filippo Acconcia" userId="844af49c-a8a0-47ac-a7dd-14a44b60cd18" providerId="ADAL" clId="{81C98CD3-F8C9-493F-9D27-81F2802A1CE0}" dt="2026-05-20T14:43:04.171" v="2111" actId="1035"/>
          <ac:spMkLst>
            <pc:docMk/>
            <pc:sldMk cId="2760913643" sldId="294"/>
            <ac:spMk id="45" creationId="{0F577836-5CD6-337E-2554-5D81B966105E}"/>
          </ac:spMkLst>
        </pc:spChg>
        <pc:spChg chg="add mod">
          <ac:chgData name="Filippo Acconcia" userId="844af49c-a8a0-47ac-a7dd-14a44b60cd18" providerId="ADAL" clId="{81C98CD3-F8C9-493F-9D27-81F2802A1CE0}" dt="2026-05-20T14:43:04.171" v="2111" actId="1035"/>
          <ac:spMkLst>
            <pc:docMk/>
            <pc:sldMk cId="2760913643" sldId="294"/>
            <ac:spMk id="46" creationId="{9FDD089E-337D-11B5-6346-D10DA0477BF0}"/>
          </ac:spMkLst>
        </pc:spChg>
        <pc:spChg chg="mod">
          <ac:chgData name="Filippo Acconcia" userId="844af49c-a8a0-47ac-a7dd-14a44b60cd18" providerId="ADAL" clId="{81C98CD3-F8C9-493F-9D27-81F2802A1CE0}" dt="2026-05-20T14:43:04.171" v="2111" actId="1035"/>
          <ac:spMkLst>
            <pc:docMk/>
            <pc:sldMk cId="2760913643" sldId="294"/>
            <ac:spMk id="47" creationId="{3540BFA7-B9A6-4632-7A8C-710DD78036D8}"/>
          </ac:spMkLst>
        </pc:spChg>
        <pc:spChg chg="mod">
          <ac:chgData name="Filippo Acconcia" userId="844af49c-a8a0-47ac-a7dd-14a44b60cd18" providerId="ADAL" clId="{81C98CD3-F8C9-493F-9D27-81F2802A1CE0}" dt="2026-05-20T14:43:04.171" v="2111" actId="1035"/>
          <ac:spMkLst>
            <pc:docMk/>
            <pc:sldMk cId="2760913643" sldId="294"/>
            <ac:spMk id="48" creationId="{DF55F4E8-7317-F46B-6FD4-3DAB23F0EE2F}"/>
          </ac:spMkLst>
        </pc:spChg>
        <pc:picChg chg="mod ord">
          <ac:chgData name="Filippo Acconcia" userId="844af49c-a8a0-47ac-a7dd-14a44b60cd18" providerId="ADAL" clId="{81C98CD3-F8C9-493F-9D27-81F2802A1CE0}" dt="2026-05-20T14:42:52.213" v="2084" actId="167"/>
          <ac:picMkLst>
            <pc:docMk/>
            <pc:sldMk cId="2760913643" sldId="294"/>
            <ac:picMk id="3" creationId="{70B79506-92D2-CD75-9281-DB586DF1D708}"/>
          </ac:picMkLst>
        </pc:picChg>
        <pc:picChg chg="mod ord">
          <ac:chgData name="Filippo Acconcia" userId="844af49c-a8a0-47ac-a7dd-14a44b60cd18" providerId="ADAL" clId="{81C98CD3-F8C9-493F-9D27-81F2802A1CE0}" dt="2026-05-20T14:43:04.171" v="2111" actId="1035"/>
          <ac:picMkLst>
            <pc:docMk/>
            <pc:sldMk cId="2760913643" sldId="294"/>
            <ac:picMk id="4" creationId="{A368A0C6-9CEC-34AE-8836-43CE1E893EE6}"/>
          </ac:picMkLst>
        </pc:picChg>
        <pc:picChg chg="del mod">
          <ac:chgData name="Filippo Acconcia" userId="844af49c-a8a0-47ac-a7dd-14a44b60cd18" providerId="ADAL" clId="{81C98CD3-F8C9-493F-9D27-81F2802A1CE0}" dt="2026-05-20T14:39:33.437" v="1991" actId="478"/>
          <ac:picMkLst>
            <pc:docMk/>
            <pc:sldMk cId="2760913643" sldId="294"/>
            <ac:picMk id="5" creationId="{7681654B-2D72-B24C-462B-47251E147E66}"/>
          </ac:picMkLst>
        </pc:picChg>
        <pc:picChg chg="del mod">
          <ac:chgData name="Filippo Acconcia" userId="844af49c-a8a0-47ac-a7dd-14a44b60cd18" providerId="ADAL" clId="{81C98CD3-F8C9-493F-9D27-81F2802A1CE0}" dt="2026-05-20T14:42:44.010" v="2081" actId="478"/>
          <ac:picMkLst>
            <pc:docMk/>
            <pc:sldMk cId="2760913643" sldId="294"/>
            <ac:picMk id="6" creationId="{882A8195-8F7E-C28C-E2B6-AB9E68A739B4}"/>
          </ac:picMkLst>
        </pc:picChg>
        <pc:picChg chg="del mod">
          <ac:chgData name="Filippo Acconcia" userId="844af49c-a8a0-47ac-a7dd-14a44b60cd18" providerId="ADAL" clId="{81C98CD3-F8C9-493F-9D27-81F2802A1CE0}" dt="2026-05-20T14:42:44.010" v="2081" actId="478"/>
          <ac:picMkLst>
            <pc:docMk/>
            <pc:sldMk cId="2760913643" sldId="294"/>
            <ac:picMk id="7" creationId="{42DE9AAD-80FC-BBF3-5694-23CFDF46F45C}"/>
          </ac:picMkLst>
        </pc:picChg>
        <pc:picChg chg="del mod">
          <ac:chgData name="Filippo Acconcia" userId="844af49c-a8a0-47ac-a7dd-14a44b60cd18" providerId="ADAL" clId="{81C98CD3-F8C9-493F-9D27-81F2802A1CE0}" dt="2026-05-20T14:39:33.437" v="1991" actId="478"/>
          <ac:picMkLst>
            <pc:docMk/>
            <pc:sldMk cId="2760913643" sldId="294"/>
            <ac:picMk id="8" creationId="{0D998C49-E9C6-9ADF-5697-91A54B0EE150}"/>
          </ac:picMkLst>
        </pc:picChg>
        <pc:picChg chg="mod ord">
          <ac:chgData name="Filippo Acconcia" userId="844af49c-a8a0-47ac-a7dd-14a44b60cd18" providerId="ADAL" clId="{81C98CD3-F8C9-493F-9D27-81F2802A1CE0}" dt="2026-05-20T14:39:41.433" v="1993" actId="167"/>
          <ac:picMkLst>
            <pc:docMk/>
            <pc:sldMk cId="2760913643" sldId="294"/>
            <ac:picMk id="51" creationId="{758AD296-921A-B4D2-47CD-20C247E6AC9E}"/>
          </ac:picMkLst>
        </pc:picChg>
        <pc:picChg chg="mod ord">
          <ac:chgData name="Filippo Acconcia" userId="844af49c-a8a0-47ac-a7dd-14a44b60cd18" providerId="ADAL" clId="{81C98CD3-F8C9-493F-9D27-81F2802A1CE0}" dt="2026-05-20T14:39:52.169" v="2021" actId="1035"/>
          <ac:picMkLst>
            <pc:docMk/>
            <pc:sldMk cId="2760913643" sldId="294"/>
            <ac:picMk id="52" creationId="{39CA1A29-9E0E-8A3F-E44E-B5792A0AD486}"/>
          </ac:picMkLst>
        </pc:picChg>
        <pc:picChg chg="mod ord">
          <ac:chgData name="Filippo Acconcia" userId="844af49c-a8a0-47ac-a7dd-14a44b60cd18" providerId="ADAL" clId="{81C98CD3-F8C9-493F-9D27-81F2802A1CE0}" dt="2026-05-20T14:42:52.213" v="2084" actId="167"/>
          <ac:picMkLst>
            <pc:docMk/>
            <pc:sldMk cId="2760913643" sldId="294"/>
            <ac:picMk id="53" creationId="{D37F2153-A1CE-A4F1-F8CD-390147BDA93A}"/>
          </ac:picMkLst>
        </pc:picChg>
        <pc:picChg chg="mod ord">
          <ac:chgData name="Filippo Acconcia" userId="844af49c-a8a0-47ac-a7dd-14a44b60cd18" providerId="ADAL" clId="{81C98CD3-F8C9-493F-9D27-81F2802A1CE0}" dt="2026-05-20T14:43:04.171" v="2111" actId="1035"/>
          <ac:picMkLst>
            <pc:docMk/>
            <pc:sldMk cId="2760913643" sldId="294"/>
            <ac:picMk id="54" creationId="{40EB8B83-49EE-61B6-1DC4-5F5871E9FBE4}"/>
          </ac:picMkLst>
        </pc:picChg>
        <pc:cxnChg chg="mod">
          <ac:chgData name="Filippo Acconcia" userId="844af49c-a8a0-47ac-a7dd-14a44b60cd18" providerId="ADAL" clId="{81C98CD3-F8C9-493F-9D27-81F2802A1CE0}" dt="2026-05-20T14:39:52.169" v="2021" actId="1035"/>
          <ac:cxnSpMkLst>
            <pc:docMk/>
            <pc:sldMk cId="2760913643" sldId="294"/>
            <ac:cxnSpMk id="22" creationId="{FE6393EF-E215-A9FB-2BC6-981CED4E9531}"/>
          </ac:cxnSpMkLst>
        </pc:cxnChg>
        <pc:cxnChg chg="mod">
          <ac:chgData name="Filippo Acconcia" userId="844af49c-a8a0-47ac-a7dd-14a44b60cd18" providerId="ADAL" clId="{81C98CD3-F8C9-493F-9D27-81F2802A1CE0}" dt="2026-05-20T14:43:15.043" v="2133" actId="1035"/>
          <ac:cxnSpMkLst>
            <pc:docMk/>
            <pc:sldMk cId="2760913643" sldId="294"/>
            <ac:cxnSpMk id="29" creationId="{DA563539-1640-E7CB-D461-BAE2769B4D96}"/>
          </ac:cxnSpMkLst>
        </pc:cxnChg>
        <pc:cxnChg chg="mod">
          <ac:chgData name="Filippo Acconcia" userId="844af49c-a8a0-47ac-a7dd-14a44b60cd18" providerId="ADAL" clId="{81C98CD3-F8C9-493F-9D27-81F2802A1CE0}" dt="2026-05-20T14:43:10.660" v="2121" actId="1035"/>
          <ac:cxnSpMkLst>
            <pc:docMk/>
            <pc:sldMk cId="2760913643" sldId="294"/>
            <ac:cxnSpMk id="39" creationId="{EA9CF903-8646-1AE6-8224-EDA2DB8D9B90}"/>
          </ac:cxnSpMkLst>
        </pc:cxnChg>
      </pc:sldChg>
      <pc:sldChg chg="addSp delSp modSp new mod">
        <pc:chgData name="Filippo Acconcia" userId="844af49c-a8a0-47ac-a7dd-14a44b60cd18" providerId="ADAL" clId="{81C98CD3-F8C9-493F-9D27-81F2802A1CE0}" dt="2026-05-21T04:51:24.923" v="3245" actId="1035"/>
        <pc:sldMkLst>
          <pc:docMk/>
          <pc:sldMk cId="912355859" sldId="295"/>
        </pc:sldMkLst>
        <pc:spChg chg="add mod">
          <ac:chgData name="Filippo Acconcia" userId="844af49c-a8a0-47ac-a7dd-14a44b60cd18" providerId="ADAL" clId="{81C98CD3-F8C9-493F-9D27-81F2802A1CE0}" dt="2026-05-20T14:43:35.844" v="2137" actId="20577"/>
          <ac:spMkLst>
            <pc:docMk/>
            <pc:sldMk cId="912355859" sldId="295"/>
            <ac:spMk id="2" creationId="{B79F1B71-DCEB-708B-2139-1694307C24CD}"/>
          </ac:spMkLst>
        </pc:spChg>
        <pc:spChg chg="add mod">
          <ac:chgData name="Filippo Acconcia" userId="844af49c-a8a0-47ac-a7dd-14a44b60cd18" providerId="ADAL" clId="{81C98CD3-F8C9-493F-9D27-81F2802A1CE0}" dt="2026-05-21T04:45:36.212" v="3203"/>
          <ac:spMkLst>
            <pc:docMk/>
            <pc:sldMk cId="912355859" sldId="295"/>
            <ac:spMk id="12" creationId="{6259D4ED-ED9D-C0E0-C734-E6305D16D34E}"/>
          </ac:spMkLst>
        </pc:spChg>
        <pc:spChg chg="mod">
          <ac:chgData name="Filippo Acconcia" userId="844af49c-a8a0-47ac-a7dd-14a44b60cd18" providerId="ADAL" clId="{81C98CD3-F8C9-493F-9D27-81F2802A1CE0}" dt="2026-05-21T04:45:40.462" v="3207" actId="20577"/>
          <ac:spMkLst>
            <pc:docMk/>
            <pc:sldMk cId="912355859" sldId="295"/>
            <ac:spMk id="13" creationId="{10959824-2894-E147-7A9F-E2E6C2139E7E}"/>
          </ac:spMkLst>
        </pc:spChg>
        <pc:spChg chg="add mod">
          <ac:chgData name="Filippo Acconcia" userId="844af49c-a8a0-47ac-a7dd-14a44b60cd18" providerId="ADAL" clId="{81C98CD3-F8C9-493F-9D27-81F2802A1CE0}" dt="2026-05-21T04:45:36.212" v="3203"/>
          <ac:spMkLst>
            <pc:docMk/>
            <pc:sldMk cId="912355859" sldId="295"/>
            <ac:spMk id="18" creationId="{358EA2D8-A01D-A8E7-6EA1-A70C177CFBC6}"/>
          </ac:spMkLst>
        </pc:spChg>
        <pc:spChg chg="add mod">
          <ac:chgData name="Filippo Acconcia" userId="844af49c-a8a0-47ac-a7dd-14a44b60cd18" providerId="ADAL" clId="{81C98CD3-F8C9-493F-9D27-81F2802A1CE0}" dt="2026-05-21T04:45:36.212" v="3203"/>
          <ac:spMkLst>
            <pc:docMk/>
            <pc:sldMk cId="912355859" sldId="295"/>
            <ac:spMk id="21" creationId="{03E48966-C9F4-DEAF-AA34-D8B2546C517A}"/>
          </ac:spMkLst>
        </pc:spChg>
        <pc:spChg chg="add mod">
          <ac:chgData name="Filippo Acconcia" userId="844af49c-a8a0-47ac-a7dd-14a44b60cd18" providerId="ADAL" clId="{81C98CD3-F8C9-493F-9D27-81F2802A1CE0}" dt="2026-05-21T04:45:36.212" v="3203"/>
          <ac:spMkLst>
            <pc:docMk/>
            <pc:sldMk cId="912355859" sldId="295"/>
            <ac:spMk id="26" creationId="{6CE86411-6470-9DA1-3C52-251CC6D25831}"/>
          </ac:spMkLst>
        </pc:spChg>
        <pc:spChg chg="add mod">
          <ac:chgData name="Filippo Acconcia" userId="844af49c-a8a0-47ac-a7dd-14a44b60cd18" providerId="ADAL" clId="{81C98CD3-F8C9-493F-9D27-81F2802A1CE0}" dt="2026-05-21T04:45:36.212" v="3203"/>
          <ac:spMkLst>
            <pc:docMk/>
            <pc:sldMk cId="912355859" sldId="295"/>
            <ac:spMk id="31" creationId="{F97ED7EB-D20B-DA3E-4C91-38FFFC113A1B}"/>
          </ac:spMkLst>
        </pc:spChg>
        <pc:spChg chg="add mod">
          <ac:chgData name="Filippo Acconcia" userId="844af49c-a8a0-47ac-a7dd-14a44b60cd18" providerId="ADAL" clId="{81C98CD3-F8C9-493F-9D27-81F2802A1CE0}" dt="2026-05-21T04:45:36.212" v="3203"/>
          <ac:spMkLst>
            <pc:docMk/>
            <pc:sldMk cId="912355859" sldId="295"/>
            <ac:spMk id="36" creationId="{95CB8E01-B8D9-0CE8-A811-1AA6A1BD8F6E}"/>
          </ac:spMkLst>
        </pc:spChg>
        <pc:spChg chg="add mod">
          <ac:chgData name="Filippo Acconcia" userId="844af49c-a8a0-47ac-a7dd-14a44b60cd18" providerId="ADAL" clId="{81C98CD3-F8C9-493F-9D27-81F2802A1CE0}" dt="2026-05-21T04:45:36.212" v="3203"/>
          <ac:spMkLst>
            <pc:docMk/>
            <pc:sldMk cId="912355859" sldId="295"/>
            <ac:spMk id="37" creationId="{D632ABF7-BFC1-298B-468B-5BD0A0A938A4}"/>
          </ac:spMkLst>
        </pc:spChg>
        <pc:spChg chg="add mod">
          <ac:chgData name="Filippo Acconcia" userId="844af49c-a8a0-47ac-a7dd-14a44b60cd18" providerId="ADAL" clId="{81C98CD3-F8C9-493F-9D27-81F2802A1CE0}" dt="2026-05-21T04:45:36.212" v="3203"/>
          <ac:spMkLst>
            <pc:docMk/>
            <pc:sldMk cId="912355859" sldId="295"/>
            <ac:spMk id="45" creationId="{23EA1DDC-1DC1-9C44-1C02-137B95D7385F}"/>
          </ac:spMkLst>
        </pc:spChg>
        <pc:spChg chg="add mod">
          <ac:chgData name="Filippo Acconcia" userId="844af49c-a8a0-47ac-a7dd-14a44b60cd18" providerId="ADAL" clId="{81C98CD3-F8C9-493F-9D27-81F2802A1CE0}" dt="2026-05-21T04:45:36.212" v="3203"/>
          <ac:spMkLst>
            <pc:docMk/>
            <pc:sldMk cId="912355859" sldId="295"/>
            <ac:spMk id="47" creationId="{0E0CD6D5-9667-1D26-19C4-7A403514C935}"/>
          </ac:spMkLst>
        </pc:spChg>
        <pc:spChg chg="add mod">
          <ac:chgData name="Filippo Acconcia" userId="844af49c-a8a0-47ac-a7dd-14a44b60cd18" providerId="ADAL" clId="{81C98CD3-F8C9-493F-9D27-81F2802A1CE0}" dt="2026-05-21T04:45:36.212" v="3203"/>
          <ac:spMkLst>
            <pc:docMk/>
            <pc:sldMk cId="912355859" sldId="295"/>
            <ac:spMk id="50" creationId="{13F430F4-3039-241C-7106-320668060A42}"/>
          </ac:spMkLst>
        </pc:spChg>
        <pc:picChg chg="del">
          <ac:chgData name="Filippo Acconcia" userId="844af49c-a8a0-47ac-a7dd-14a44b60cd18" providerId="ADAL" clId="{81C98CD3-F8C9-493F-9D27-81F2802A1CE0}" dt="2026-05-21T04:49:35.155" v="3215" actId="478"/>
          <ac:picMkLst>
            <pc:docMk/>
            <pc:sldMk cId="912355859" sldId="295"/>
            <ac:picMk id="3" creationId="{9C4DBF1D-6BC9-A631-12C8-97DC09DF0FAE}"/>
          </ac:picMkLst>
        </pc:picChg>
        <pc:picChg chg="del">
          <ac:chgData name="Filippo Acconcia" userId="844af49c-a8a0-47ac-a7dd-14a44b60cd18" providerId="ADAL" clId="{81C98CD3-F8C9-493F-9D27-81F2802A1CE0}" dt="2026-05-21T04:51:03.322" v="3223" actId="478"/>
          <ac:picMkLst>
            <pc:docMk/>
            <pc:sldMk cId="912355859" sldId="295"/>
            <ac:picMk id="4" creationId="{2B49E9CA-63E3-8055-D6BD-852E1D01BC59}"/>
          </ac:picMkLst>
        </pc:picChg>
        <pc:picChg chg="del">
          <ac:chgData name="Filippo Acconcia" userId="844af49c-a8a0-47ac-a7dd-14a44b60cd18" providerId="ADAL" clId="{81C98CD3-F8C9-493F-9D27-81F2802A1CE0}" dt="2026-05-21T04:49:35.155" v="3215" actId="478"/>
          <ac:picMkLst>
            <pc:docMk/>
            <pc:sldMk cId="912355859" sldId="295"/>
            <ac:picMk id="5" creationId="{238A7B30-32EA-BB81-2FC0-8B7DD751224F}"/>
          </ac:picMkLst>
        </pc:picChg>
        <pc:picChg chg="del mod ord">
          <ac:chgData name="Filippo Acconcia" userId="844af49c-a8a0-47ac-a7dd-14a44b60cd18" providerId="ADAL" clId="{81C98CD3-F8C9-493F-9D27-81F2802A1CE0}" dt="2026-05-21T04:51:03.322" v="3223" actId="478"/>
          <ac:picMkLst>
            <pc:docMk/>
            <pc:sldMk cId="912355859" sldId="295"/>
            <ac:picMk id="6" creationId="{0B632BFC-4A05-C6A3-2C3B-047C059422AB}"/>
          </ac:picMkLst>
        </pc:picChg>
        <pc:picChg chg="del">
          <ac:chgData name="Filippo Acconcia" userId="844af49c-a8a0-47ac-a7dd-14a44b60cd18" providerId="ADAL" clId="{81C98CD3-F8C9-493F-9D27-81F2802A1CE0}" dt="2026-05-21T04:49:35.155" v="3215" actId="478"/>
          <ac:picMkLst>
            <pc:docMk/>
            <pc:sldMk cId="912355859" sldId="295"/>
            <ac:picMk id="7" creationId="{D6ABFF5D-CE85-0610-49DE-A1B2FACD3A98}"/>
          </ac:picMkLst>
        </pc:picChg>
        <pc:picChg chg="del">
          <ac:chgData name="Filippo Acconcia" userId="844af49c-a8a0-47ac-a7dd-14a44b60cd18" providerId="ADAL" clId="{81C98CD3-F8C9-493F-9D27-81F2802A1CE0}" dt="2026-05-21T04:51:03.322" v="3223" actId="478"/>
          <ac:picMkLst>
            <pc:docMk/>
            <pc:sldMk cId="912355859" sldId="295"/>
            <ac:picMk id="8" creationId="{AACA60EA-FE9B-26BE-A512-ADEB113D9355}"/>
          </ac:picMkLst>
        </pc:picChg>
        <pc:picChg chg="mod ord">
          <ac:chgData name="Filippo Acconcia" userId="844af49c-a8a0-47ac-a7dd-14a44b60cd18" providerId="ADAL" clId="{81C98CD3-F8C9-493F-9D27-81F2802A1CE0}" dt="2026-05-21T04:51:09.371" v="3225" actId="167"/>
          <ac:picMkLst>
            <pc:docMk/>
            <pc:sldMk cId="912355859" sldId="295"/>
            <ac:picMk id="51" creationId="{0EDD3360-7501-60FE-B63E-2753099376C0}"/>
          </ac:picMkLst>
        </pc:picChg>
        <pc:picChg chg="mod ord">
          <ac:chgData name="Filippo Acconcia" userId="844af49c-a8a0-47ac-a7dd-14a44b60cd18" providerId="ADAL" clId="{81C98CD3-F8C9-493F-9D27-81F2802A1CE0}" dt="2026-05-21T04:49:44.954" v="3217" actId="167"/>
          <ac:picMkLst>
            <pc:docMk/>
            <pc:sldMk cId="912355859" sldId="295"/>
            <ac:picMk id="52" creationId="{7C82AB49-FBFA-EC09-C9D9-501B11E77544}"/>
          </ac:picMkLst>
        </pc:picChg>
        <pc:picChg chg="mod ord">
          <ac:chgData name="Filippo Acconcia" userId="844af49c-a8a0-47ac-a7dd-14a44b60cd18" providerId="ADAL" clId="{81C98CD3-F8C9-493F-9D27-81F2802A1CE0}" dt="2026-05-21T04:51:24.923" v="3245" actId="1035"/>
          <ac:picMkLst>
            <pc:docMk/>
            <pc:sldMk cId="912355859" sldId="295"/>
            <ac:picMk id="53" creationId="{D3D2E7BD-C90D-BBC2-5802-CA6C92BC37D1}"/>
          </ac:picMkLst>
        </pc:picChg>
        <pc:picChg chg="mod ord">
          <ac:chgData name="Filippo Acconcia" userId="844af49c-a8a0-47ac-a7dd-14a44b60cd18" providerId="ADAL" clId="{81C98CD3-F8C9-493F-9D27-81F2802A1CE0}" dt="2026-05-21T04:51:15.700" v="3231" actId="1036"/>
          <ac:picMkLst>
            <pc:docMk/>
            <pc:sldMk cId="912355859" sldId="295"/>
            <ac:picMk id="54" creationId="{26762486-230E-0391-DF4D-23F0DCED4BFB}"/>
          </ac:picMkLst>
        </pc:picChg>
        <pc:picChg chg="mod ord">
          <ac:chgData name="Filippo Acconcia" userId="844af49c-a8a0-47ac-a7dd-14a44b60cd18" providerId="ADAL" clId="{81C98CD3-F8C9-493F-9D27-81F2802A1CE0}" dt="2026-05-21T04:51:19.015" v="3237" actId="1036"/>
          <ac:picMkLst>
            <pc:docMk/>
            <pc:sldMk cId="912355859" sldId="295"/>
            <ac:picMk id="55" creationId="{0179F625-29EE-BB5B-2C66-2DE368EC0867}"/>
          </ac:picMkLst>
        </pc:picChg>
        <pc:picChg chg="mod ord">
          <ac:chgData name="Filippo Acconcia" userId="844af49c-a8a0-47ac-a7dd-14a44b60cd18" providerId="ADAL" clId="{81C98CD3-F8C9-493F-9D27-81F2802A1CE0}" dt="2026-05-21T04:51:09.371" v="3225" actId="167"/>
          <ac:picMkLst>
            <pc:docMk/>
            <pc:sldMk cId="912355859" sldId="295"/>
            <ac:picMk id="56" creationId="{98212905-D377-1D42-B6F5-073B268294C1}"/>
          </ac:picMkLst>
        </pc:picChg>
      </pc:sldChg>
      <pc:sldChg chg="addSp delSp modSp new mod">
        <pc:chgData name="Filippo Acconcia" userId="844af49c-a8a0-47ac-a7dd-14a44b60cd18" providerId="ADAL" clId="{81C98CD3-F8C9-493F-9D27-81F2802A1CE0}" dt="2026-05-20T15:05:28.559" v="2209" actId="1035"/>
        <pc:sldMkLst>
          <pc:docMk/>
          <pc:sldMk cId="424809747" sldId="296"/>
        </pc:sldMkLst>
        <pc:spChg chg="add mod">
          <ac:chgData name="Filippo Acconcia" userId="844af49c-a8a0-47ac-a7dd-14a44b60cd18" providerId="ADAL" clId="{81C98CD3-F8C9-493F-9D27-81F2802A1CE0}" dt="2026-05-20T14:43:39.583" v="2140" actId="20577"/>
          <ac:spMkLst>
            <pc:docMk/>
            <pc:sldMk cId="424809747" sldId="296"/>
            <ac:spMk id="2" creationId="{77B3CCFD-BB60-4398-B661-CA44D5AB71DA}"/>
          </ac:spMkLst>
        </pc:spChg>
        <pc:spChg chg="add mod">
          <ac:chgData name="Filippo Acconcia" userId="844af49c-a8a0-47ac-a7dd-14a44b60cd18" providerId="ADAL" clId="{81C98CD3-F8C9-493F-9D27-81F2802A1CE0}" dt="2026-05-20T14:43:46.010" v="2141"/>
          <ac:spMkLst>
            <pc:docMk/>
            <pc:sldMk cId="424809747" sldId="296"/>
            <ac:spMk id="9" creationId="{D62DFA81-9C3D-0552-36F7-2C353B07C86F}"/>
          </ac:spMkLst>
        </pc:spChg>
        <pc:spChg chg="add mod">
          <ac:chgData name="Filippo Acconcia" userId="844af49c-a8a0-47ac-a7dd-14a44b60cd18" providerId="ADAL" clId="{81C98CD3-F8C9-493F-9D27-81F2802A1CE0}" dt="2026-05-20T14:43:46.010" v="2141"/>
          <ac:spMkLst>
            <pc:docMk/>
            <pc:sldMk cId="424809747" sldId="296"/>
            <ac:spMk id="10" creationId="{17EDDBE0-E5A6-9BB8-B616-BDB306CCBAE9}"/>
          </ac:spMkLst>
        </pc:spChg>
        <pc:spChg chg="add mod">
          <ac:chgData name="Filippo Acconcia" userId="844af49c-a8a0-47ac-a7dd-14a44b60cd18" providerId="ADAL" clId="{81C98CD3-F8C9-493F-9D27-81F2802A1CE0}" dt="2026-05-20T14:43:46.010" v="2141"/>
          <ac:spMkLst>
            <pc:docMk/>
            <pc:sldMk cId="424809747" sldId="296"/>
            <ac:spMk id="11" creationId="{CEF24F85-14B3-F2B6-D0F8-814098FE4812}"/>
          </ac:spMkLst>
        </pc:spChg>
        <pc:spChg chg="add mod">
          <ac:chgData name="Filippo Acconcia" userId="844af49c-a8a0-47ac-a7dd-14a44b60cd18" providerId="ADAL" clId="{81C98CD3-F8C9-493F-9D27-81F2802A1CE0}" dt="2026-05-20T14:54:59.513" v="2158" actId="1038"/>
          <ac:spMkLst>
            <pc:docMk/>
            <pc:sldMk cId="424809747" sldId="296"/>
            <ac:spMk id="13" creationId="{9BF3520F-751D-1A25-657D-3C76542979D8}"/>
          </ac:spMkLst>
        </pc:spChg>
        <pc:spChg chg="add mod">
          <ac:chgData name="Filippo Acconcia" userId="844af49c-a8a0-47ac-a7dd-14a44b60cd18" providerId="ADAL" clId="{81C98CD3-F8C9-493F-9D27-81F2802A1CE0}" dt="2026-05-20T14:43:46.010" v="2141"/>
          <ac:spMkLst>
            <pc:docMk/>
            <pc:sldMk cId="424809747" sldId="296"/>
            <ac:spMk id="28" creationId="{53F2FAFE-3CC5-301E-924D-F83170538AFD}"/>
          </ac:spMkLst>
        </pc:spChg>
        <pc:spChg chg="add mod">
          <ac:chgData name="Filippo Acconcia" userId="844af49c-a8a0-47ac-a7dd-14a44b60cd18" providerId="ADAL" clId="{81C98CD3-F8C9-493F-9D27-81F2802A1CE0}" dt="2026-05-20T14:43:46.010" v="2141"/>
          <ac:spMkLst>
            <pc:docMk/>
            <pc:sldMk cId="424809747" sldId="296"/>
            <ac:spMk id="30" creationId="{91C62624-67A2-1BD0-665E-FA314D62BE56}"/>
          </ac:spMkLst>
        </pc:spChg>
        <pc:spChg chg="add mod">
          <ac:chgData name="Filippo Acconcia" userId="844af49c-a8a0-47ac-a7dd-14a44b60cd18" providerId="ADAL" clId="{81C98CD3-F8C9-493F-9D27-81F2802A1CE0}" dt="2026-05-20T14:43:46.010" v="2141"/>
          <ac:spMkLst>
            <pc:docMk/>
            <pc:sldMk cId="424809747" sldId="296"/>
            <ac:spMk id="31" creationId="{6DF7F55C-4B3B-9791-9E7E-CA4358100343}"/>
          </ac:spMkLst>
        </pc:spChg>
        <pc:spChg chg="add mod">
          <ac:chgData name="Filippo Acconcia" userId="844af49c-a8a0-47ac-a7dd-14a44b60cd18" providerId="ADAL" clId="{81C98CD3-F8C9-493F-9D27-81F2802A1CE0}" dt="2026-05-20T14:43:46.010" v="2141"/>
          <ac:spMkLst>
            <pc:docMk/>
            <pc:sldMk cId="424809747" sldId="296"/>
            <ac:spMk id="37" creationId="{E8978D2C-00B0-4501-EA84-CAAB4B837B47}"/>
          </ac:spMkLst>
        </pc:spChg>
        <pc:spChg chg="add mod">
          <ac:chgData name="Filippo Acconcia" userId="844af49c-a8a0-47ac-a7dd-14a44b60cd18" providerId="ADAL" clId="{81C98CD3-F8C9-493F-9D27-81F2802A1CE0}" dt="2026-05-20T14:43:46.010" v="2141"/>
          <ac:spMkLst>
            <pc:docMk/>
            <pc:sldMk cId="424809747" sldId="296"/>
            <ac:spMk id="38" creationId="{A01B715D-1248-028F-D405-9818BF29F873}"/>
          </ac:spMkLst>
        </pc:spChg>
        <pc:spChg chg="add mod">
          <ac:chgData name="Filippo Acconcia" userId="844af49c-a8a0-47ac-a7dd-14a44b60cd18" providerId="ADAL" clId="{81C98CD3-F8C9-493F-9D27-81F2802A1CE0}" dt="2026-05-20T14:43:46.010" v="2141"/>
          <ac:spMkLst>
            <pc:docMk/>
            <pc:sldMk cId="424809747" sldId="296"/>
            <ac:spMk id="46" creationId="{0BAB5272-62AD-321F-2339-11BA6DDA778B}"/>
          </ac:spMkLst>
        </pc:spChg>
        <pc:picChg chg="del mod">
          <ac:chgData name="Filippo Acconcia" userId="844af49c-a8a0-47ac-a7dd-14a44b60cd18" providerId="ADAL" clId="{81C98CD3-F8C9-493F-9D27-81F2802A1CE0}" dt="2026-05-20T15:05:16.121" v="2195" actId="478"/>
          <ac:picMkLst>
            <pc:docMk/>
            <pc:sldMk cId="424809747" sldId="296"/>
            <ac:picMk id="3" creationId="{F723B6D3-8DAD-B747-2447-B53EFEA2CFD7}"/>
          </ac:picMkLst>
        </pc:picChg>
        <pc:picChg chg="del mod">
          <ac:chgData name="Filippo Acconcia" userId="844af49c-a8a0-47ac-a7dd-14a44b60cd18" providerId="ADAL" clId="{81C98CD3-F8C9-493F-9D27-81F2802A1CE0}" dt="2026-05-20T15:05:16.121" v="2195" actId="478"/>
          <ac:picMkLst>
            <pc:docMk/>
            <pc:sldMk cId="424809747" sldId="296"/>
            <ac:picMk id="4" creationId="{C0AA7A03-E366-96FE-EC27-5DB89230394F}"/>
          </ac:picMkLst>
        </pc:picChg>
        <pc:picChg chg="del mod">
          <ac:chgData name="Filippo Acconcia" userId="844af49c-a8a0-47ac-a7dd-14a44b60cd18" providerId="ADAL" clId="{81C98CD3-F8C9-493F-9D27-81F2802A1CE0}" dt="2026-05-20T15:00:48.804" v="2185" actId="478"/>
          <ac:picMkLst>
            <pc:docMk/>
            <pc:sldMk cId="424809747" sldId="296"/>
            <ac:picMk id="5" creationId="{36595504-EA58-2010-3F2C-3FB5DDA26ADC}"/>
          </ac:picMkLst>
        </pc:picChg>
        <pc:picChg chg="del mod">
          <ac:chgData name="Filippo Acconcia" userId="844af49c-a8a0-47ac-a7dd-14a44b60cd18" providerId="ADAL" clId="{81C98CD3-F8C9-493F-9D27-81F2802A1CE0}" dt="2026-05-20T15:00:48.804" v="2185" actId="478"/>
          <ac:picMkLst>
            <pc:docMk/>
            <pc:sldMk cId="424809747" sldId="296"/>
            <ac:picMk id="6" creationId="{6CF5D0A2-D0BB-0BB1-4E0C-3807C11D93F2}"/>
          </ac:picMkLst>
        </pc:picChg>
        <pc:picChg chg="del mod">
          <ac:chgData name="Filippo Acconcia" userId="844af49c-a8a0-47ac-a7dd-14a44b60cd18" providerId="ADAL" clId="{81C98CD3-F8C9-493F-9D27-81F2802A1CE0}" dt="2026-05-20T14:58:33.765" v="2170" actId="478"/>
          <ac:picMkLst>
            <pc:docMk/>
            <pc:sldMk cId="424809747" sldId="296"/>
            <ac:picMk id="7" creationId="{60631B5C-23CF-A2A9-F5B7-C60E95692230}"/>
          </ac:picMkLst>
        </pc:picChg>
        <pc:picChg chg="del mod">
          <ac:chgData name="Filippo Acconcia" userId="844af49c-a8a0-47ac-a7dd-14a44b60cd18" providerId="ADAL" clId="{81C98CD3-F8C9-493F-9D27-81F2802A1CE0}" dt="2026-05-20T14:58:33.765" v="2170" actId="478"/>
          <ac:picMkLst>
            <pc:docMk/>
            <pc:sldMk cId="424809747" sldId="296"/>
            <ac:picMk id="8" creationId="{1B8BF44C-FC35-1F66-FE82-42AD8E6392E3}"/>
          </ac:picMkLst>
        </pc:picChg>
        <pc:picChg chg="mod ord">
          <ac:chgData name="Filippo Acconcia" userId="844af49c-a8a0-47ac-a7dd-14a44b60cd18" providerId="ADAL" clId="{81C98CD3-F8C9-493F-9D27-81F2802A1CE0}" dt="2026-05-20T15:00:53.411" v="2186" actId="552"/>
          <ac:picMkLst>
            <pc:docMk/>
            <pc:sldMk cId="424809747" sldId="296"/>
            <ac:picMk id="51" creationId="{5543014C-253D-1A9E-60AE-CC3791A7DDA2}"/>
          </ac:picMkLst>
        </pc:picChg>
        <pc:picChg chg="mod ord">
          <ac:chgData name="Filippo Acconcia" userId="844af49c-a8a0-47ac-a7dd-14a44b60cd18" providerId="ADAL" clId="{81C98CD3-F8C9-493F-9D27-81F2802A1CE0}" dt="2026-05-20T14:58:47.069" v="2176" actId="1036"/>
          <ac:picMkLst>
            <pc:docMk/>
            <pc:sldMk cId="424809747" sldId="296"/>
            <ac:picMk id="52" creationId="{68426422-0F4D-312C-973E-4F4B29F9540E}"/>
          </ac:picMkLst>
        </pc:picChg>
        <pc:picChg chg="mod ord">
          <ac:chgData name="Filippo Acconcia" userId="844af49c-a8a0-47ac-a7dd-14a44b60cd18" providerId="ADAL" clId="{81C98CD3-F8C9-493F-9D27-81F2802A1CE0}" dt="2026-05-20T15:01:00.951" v="2189" actId="167"/>
          <ac:picMkLst>
            <pc:docMk/>
            <pc:sldMk cId="424809747" sldId="296"/>
            <ac:picMk id="53" creationId="{81B226F3-22C0-83DD-9E91-04115F3239DB}"/>
          </ac:picMkLst>
        </pc:picChg>
        <pc:picChg chg="mod ord">
          <ac:chgData name="Filippo Acconcia" userId="844af49c-a8a0-47ac-a7dd-14a44b60cd18" providerId="ADAL" clId="{81C98CD3-F8C9-493F-9D27-81F2802A1CE0}" dt="2026-05-20T15:05:21.134" v="2196" actId="552"/>
          <ac:picMkLst>
            <pc:docMk/>
            <pc:sldMk cId="424809747" sldId="296"/>
            <ac:picMk id="54" creationId="{BDBFB095-D02A-5B9D-FA8D-D7727015B430}"/>
          </ac:picMkLst>
        </pc:picChg>
        <pc:picChg chg="mod ord">
          <ac:chgData name="Filippo Acconcia" userId="844af49c-a8a0-47ac-a7dd-14a44b60cd18" providerId="ADAL" clId="{81C98CD3-F8C9-493F-9D27-81F2802A1CE0}" dt="2026-05-20T15:05:28.559" v="2209" actId="1035"/>
          <ac:picMkLst>
            <pc:docMk/>
            <pc:sldMk cId="424809747" sldId="296"/>
            <ac:picMk id="55" creationId="{82E54B18-C21B-4A22-A917-FABEBF2D614B}"/>
          </ac:picMkLst>
        </pc:picChg>
        <pc:picChg chg="mod ord">
          <ac:chgData name="Filippo Acconcia" userId="844af49c-a8a0-47ac-a7dd-14a44b60cd18" providerId="ADAL" clId="{81C98CD3-F8C9-493F-9D27-81F2802A1CE0}" dt="2026-05-20T15:05:25.046" v="2197" actId="167"/>
          <ac:picMkLst>
            <pc:docMk/>
            <pc:sldMk cId="424809747" sldId="296"/>
            <ac:picMk id="56" creationId="{BA87BCE4-03D7-7C2F-8EB8-BE90F48F93D6}"/>
          </ac:picMkLst>
        </pc:picChg>
      </pc:sldChg>
      <pc:sldChg chg="addSp delSp modSp new mod">
        <pc:chgData name="Filippo Acconcia" userId="844af49c-a8a0-47ac-a7dd-14a44b60cd18" providerId="ADAL" clId="{81C98CD3-F8C9-493F-9D27-81F2802A1CE0}" dt="2026-05-21T04:59:16.708" v="3286" actId="167"/>
        <pc:sldMkLst>
          <pc:docMk/>
          <pc:sldMk cId="428060267" sldId="297"/>
        </pc:sldMkLst>
        <pc:spChg chg="add mod">
          <ac:chgData name="Filippo Acconcia" userId="844af49c-a8a0-47ac-a7dd-14a44b60cd18" providerId="ADAL" clId="{81C98CD3-F8C9-493F-9D27-81F2802A1CE0}" dt="2026-05-20T15:05:55.385" v="2212" actId="20577"/>
          <ac:spMkLst>
            <pc:docMk/>
            <pc:sldMk cId="428060267" sldId="297"/>
            <ac:spMk id="2" creationId="{7952C738-E85F-D654-49F5-109D50DC020A}"/>
          </ac:spMkLst>
        </pc:spChg>
        <pc:spChg chg="add mod">
          <ac:chgData name="Filippo Acconcia" userId="844af49c-a8a0-47ac-a7dd-14a44b60cd18" providerId="ADAL" clId="{81C98CD3-F8C9-493F-9D27-81F2802A1CE0}" dt="2026-05-21T04:51:44.312" v="3246"/>
          <ac:spMkLst>
            <pc:docMk/>
            <pc:sldMk cId="428060267" sldId="297"/>
            <ac:spMk id="10" creationId="{5D4F1CD2-962F-7515-CCED-9462506A9787}"/>
          </ac:spMkLst>
        </pc:spChg>
        <pc:spChg chg="add mod">
          <ac:chgData name="Filippo Acconcia" userId="844af49c-a8a0-47ac-a7dd-14a44b60cd18" providerId="ADAL" clId="{81C98CD3-F8C9-493F-9D27-81F2802A1CE0}" dt="2026-05-21T04:51:44.312" v="3246"/>
          <ac:spMkLst>
            <pc:docMk/>
            <pc:sldMk cId="428060267" sldId="297"/>
            <ac:spMk id="13" creationId="{44CBCA6B-C596-3E63-0F3D-55F659C1EB7F}"/>
          </ac:spMkLst>
        </pc:spChg>
        <pc:spChg chg="add mod">
          <ac:chgData name="Filippo Acconcia" userId="844af49c-a8a0-47ac-a7dd-14a44b60cd18" providerId="ADAL" clId="{81C98CD3-F8C9-493F-9D27-81F2802A1CE0}" dt="2026-05-21T04:51:44.312" v="3246"/>
          <ac:spMkLst>
            <pc:docMk/>
            <pc:sldMk cId="428060267" sldId="297"/>
            <ac:spMk id="16" creationId="{7452AAF5-A9B0-1ACC-3E91-5A3B324E9AA1}"/>
          </ac:spMkLst>
        </pc:spChg>
        <pc:spChg chg="add mod">
          <ac:chgData name="Filippo Acconcia" userId="844af49c-a8a0-47ac-a7dd-14a44b60cd18" providerId="ADAL" clId="{81C98CD3-F8C9-493F-9D27-81F2802A1CE0}" dt="2026-05-21T04:51:44.312" v="3246"/>
          <ac:spMkLst>
            <pc:docMk/>
            <pc:sldMk cId="428060267" sldId="297"/>
            <ac:spMk id="18" creationId="{82FDB05C-912C-1D03-36F5-A64FCC177166}"/>
          </ac:spMkLst>
        </pc:spChg>
        <pc:spChg chg="add mod">
          <ac:chgData name="Filippo Acconcia" userId="844af49c-a8a0-47ac-a7dd-14a44b60cd18" providerId="ADAL" clId="{81C98CD3-F8C9-493F-9D27-81F2802A1CE0}" dt="2026-05-21T04:51:44.312" v="3246"/>
          <ac:spMkLst>
            <pc:docMk/>
            <pc:sldMk cId="428060267" sldId="297"/>
            <ac:spMk id="21" creationId="{B3AEBF33-A51D-D8E1-929D-E9FEDADE8055}"/>
          </ac:spMkLst>
        </pc:spChg>
        <pc:spChg chg="add mod">
          <ac:chgData name="Filippo Acconcia" userId="844af49c-a8a0-47ac-a7dd-14a44b60cd18" providerId="ADAL" clId="{81C98CD3-F8C9-493F-9D27-81F2802A1CE0}" dt="2026-05-21T04:51:44.312" v="3246"/>
          <ac:spMkLst>
            <pc:docMk/>
            <pc:sldMk cId="428060267" sldId="297"/>
            <ac:spMk id="25" creationId="{6B5D7817-70CC-BBAC-A504-DBFAD321128B}"/>
          </ac:spMkLst>
        </pc:spChg>
        <pc:spChg chg="add mod">
          <ac:chgData name="Filippo Acconcia" userId="844af49c-a8a0-47ac-a7dd-14a44b60cd18" providerId="ADAL" clId="{81C98CD3-F8C9-493F-9D27-81F2802A1CE0}" dt="2026-05-21T04:51:51.940" v="3251" actId="20577"/>
          <ac:spMkLst>
            <pc:docMk/>
            <pc:sldMk cId="428060267" sldId="297"/>
            <ac:spMk id="28" creationId="{03422E58-E6C1-556B-E0EF-678AD0516F34}"/>
          </ac:spMkLst>
        </pc:spChg>
        <pc:spChg chg="mod">
          <ac:chgData name="Filippo Acconcia" userId="844af49c-a8a0-47ac-a7dd-14a44b60cd18" providerId="ADAL" clId="{81C98CD3-F8C9-493F-9D27-81F2802A1CE0}" dt="2026-05-21T04:56:56.752" v="3278" actId="1035"/>
          <ac:spMkLst>
            <pc:docMk/>
            <pc:sldMk cId="428060267" sldId="297"/>
            <ac:spMk id="31" creationId="{C6AC2885-407D-5518-A267-77AE8CA20A61}"/>
          </ac:spMkLst>
        </pc:spChg>
        <pc:spChg chg="add mod">
          <ac:chgData name="Filippo Acconcia" userId="844af49c-a8a0-47ac-a7dd-14a44b60cd18" providerId="ADAL" clId="{81C98CD3-F8C9-493F-9D27-81F2802A1CE0}" dt="2026-05-21T04:51:44.312" v="3246"/>
          <ac:spMkLst>
            <pc:docMk/>
            <pc:sldMk cId="428060267" sldId="297"/>
            <ac:spMk id="36" creationId="{CF579F86-156B-F682-1D7D-794BB8AB31F0}"/>
          </ac:spMkLst>
        </pc:spChg>
        <pc:spChg chg="add mod">
          <ac:chgData name="Filippo Acconcia" userId="844af49c-a8a0-47ac-a7dd-14a44b60cd18" providerId="ADAL" clId="{81C98CD3-F8C9-493F-9D27-81F2802A1CE0}" dt="2026-05-21T04:51:44.312" v="3246"/>
          <ac:spMkLst>
            <pc:docMk/>
            <pc:sldMk cId="428060267" sldId="297"/>
            <ac:spMk id="41" creationId="{34956027-273B-B64A-5A5C-D3904D9213A9}"/>
          </ac:spMkLst>
        </pc:spChg>
        <pc:spChg chg="add mod">
          <ac:chgData name="Filippo Acconcia" userId="844af49c-a8a0-47ac-a7dd-14a44b60cd18" providerId="ADAL" clId="{81C98CD3-F8C9-493F-9D27-81F2802A1CE0}" dt="2026-05-21T04:51:44.312" v="3246"/>
          <ac:spMkLst>
            <pc:docMk/>
            <pc:sldMk cId="428060267" sldId="297"/>
            <ac:spMk id="48" creationId="{C1A7818A-B7AE-C59F-EB87-C9CB0A167B9D}"/>
          </ac:spMkLst>
        </pc:spChg>
        <pc:picChg chg="del">
          <ac:chgData name="Filippo Acconcia" userId="844af49c-a8a0-47ac-a7dd-14a44b60cd18" providerId="ADAL" clId="{81C98CD3-F8C9-493F-9D27-81F2802A1CE0}" dt="2026-05-21T04:59:08.623" v="3284" actId="478"/>
          <ac:picMkLst>
            <pc:docMk/>
            <pc:sldMk cId="428060267" sldId="297"/>
            <ac:picMk id="3" creationId="{F7B6ADB2-B179-9086-56B1-399F95E6D9A1}"/>
          </ac:picMkLst>
        </pc:picChg>
        <pc:picChg chg="del">
          <ac:chgData name="Filippo Acconcia" userId="844af49c-a8a0-47ac-a7dd-14a44b60cd18" providerId="ADAL" clId="{81C98CD3-F8C9-493F-9D27-81F2802A1CE0}" dt="2026-05-21T04:59:08.623" v="3284" actId="478"/>
          <ac:picMkLst>
            <pc:docMk/>
            <pc:sldMk cId="428060267" sldId="297"/>
            <ac:picMk id="4" creationId="{5C415453-9CB9-EB72-9554-765B6BC3B78A}"/>
          </ac:picMkLst>
        </pc:picChg>
        <pc:picChg chg="del mod ord">
          <ac:chgData name="Filippo Acconcia" userId="844af49c-a8a0-47ac-a7dd-14a44b60cd18" providerId="ADAL" clId="{81C98CD3-F8C9-493F-9D27-81F2802A1CE0}" dt="2026-05-21T04:56:42.441" v="3265" actId="478"/>
          <ac:picMkLst>
            <pc:docMk/>
            <pc:sldMk cId="428060267" sldId="297"/>
            <ac:picMk id="5" creationId="{5FCDFB44-B16D-A299-11C8-B2C1A623F896}"/>
          </ac:picMkLst>
        </pc:picChg>
        <pc:picChg chg="del">
          <ac:chgData name="Filippo Acconcia" userId="844af49c-a8a0-47ac-a7dd-14a44b60cd18" providerId="ADAL" clId="{81C98CD3-F8C9-493F-9D27-81F2802A1CE0}" dt="2026-05-21T04:56:42.441" v="3265" actId="478"/>
          <ac:picMkLst>
            <pc:docMk/>
            <pc:sldMk cId="428060267" sldId="297"/>
            <ac:picMk id="6" creationId="{47908092-3DE4-FE1F-6711-2E941C7048C9}"/>
          </ac:picMkLst>
        </pc:picChg>
        <pc:picChg chg="del">
          <ac:chgData name="Filippo Acconcia" userId="844af49c-a8a0-47ac-a7dd-14a44b60cd18" providerId="ADAL" clId="{81C98CD3-F8C9-493F-9D27-81F2802A1CE0}" dt="2026-05-21T04:54:48.656" v="3257" actId="478"/>
          <ac:picMkLst>
            <pc:docMk/>
            <pc:sldMk cId="428060267" sldId="297"/>
            <ac:picMk id="7" creationId="{3DAB9E0B-76E9-175F-AE32-A8DF7690962A}"/>
          </ac:picMkLst>
        </pc:picChg>
        <pc:picChg chg="del">
          <ac:chgData name="Filippo Acconcia" userId="844af49c-a8a0-47ac-a7dd-14a44b60cd18" providerId="ADAL" clId="{81C98CD3-F8C9-493F-9D27-81F2802A1CE0}" dt="2026-05-21T04:54:48.656" v="3257" actId="478"/>
          <ac:picMkLst>
            <pc:docMk/>
            <pc:sldMk cId="428060267" sldId="297"/>
            <ac:picMk id="8" creationId="{C799915A-7D78-7086-F9D2-AFAE3FAD5300}"/>
          </ac:picMkLst>
        </pc:picChg>
        <pc:picChg chg="mod ord">
          <ac:chgData name="Filippo Acconcia" userId="844af49c-a8a0-47ac-a7dd-14a44b60cd18" providerId="ADAL" clId="{81C98CD3-F8C9-493F-9D27-81F2802A1CE0}" dt="2026-05-21T04:56:47.605" v="3267" actId="167"/>
          <ac:picMkLst>
            <pc:docMk/>
            <pc:sldMk cId="428060267" sldId="297"/>
            <ac:picMk id="51" creationId="{65D265EB-2042-7C1D-A43F-4645AB89A2D2}"/>
          </ac:picMkLst>
        </pc:picChg>
        <pc:picChg chg="mod ord">
          <ac:chgData name="Filippo Acconcia" userId="844af49c-a8a0-47ac-a7dd-14a44b60cd18" providerId="ADAL" clId="{81C98CD3-F8C9-493F-9D27-81F2802A1CE0}" dt="2026-05-21T04:54:55.891" v="3259" actId="167"/>
          <ac:picMkLst>
            <pc:docMk/>
            <pc:sldMk cId="428060267" sldId="297"/>
            <ac:picMk id="52" creationId="{457A82B9-E7FF-183A-FA82-326B478271D0}"/>
          </ac:picMkLst>
        </pc:picChg>
        <pc:picChg chg="mod ord">
          <ac:chgData name="Filippo Acconcia" userId="844af49c-a8a0-47ac-a7dd-14a44b60cd18" providerId="ADAL" clId="{81C98CD3-F8C9-493F-9D27-81F2802A1CE0}" dt="2026-05-21T04:56:50.978" v="3273" actId="1036"/>
          <ac:picMkLst>
            <pc:docMk/>
            <pc:sldMk cId="428060267" sldId="297"/>
            <ac:picMk id="53" creationId="{DE33BEBE-CD4D-7FC3-C818-9DE1D4F3801B}"/>
          </ac:picMkLst>
        </pc:picChg>
        <pc:picChg chg="mod ord">
          <ac:chgData name="Filippo Acconcia" userId="844af49c-a8a0-47ac-a7dd-14a44b60cd18" providerId="ADAL" clId="{81C98CD3-F8C9-493F-9D27-81F2802A1CE0}" dt="2026-05-21T04:59:16.708" v="3286" actId="167"/>
          <ac:picMkLst>
            <pc:docMk/>
            <pc:sldMk cId="428060267" sldId="297"/>
            <ac:picMk id="54" creationId="{804FAB1D-5557-5BAF-639B-4152A1A4FE2A}"/>
          </ac:picMkLst>
        </pc:picChg>
        <pc:picChg chg="mod ord">
          <ac:chgData name="Filippo Acconcia" userId="844af49c-a8a0-47ac-a7dd-14a44b60cd18" providerId="ADAL" clId="{81C98CD3-F8C9-493F-9D27-81F2802A1CE0}" dt="2026-05-21T04:59:16.708" v="3286" actId="167"/>
          <ac:picMkLst>
            <pc:docMk/>
            <pc:sldMk cId="428060267" sldId="297"/>
            <ac:picMk id="55" creationId="{2601B003-F486-073A-07B0-F2420D70F8A2}"/>
          </ac:picMkLst>
        </pc:picChg>
        <pc:picChg chg="mod ord">
          <ac:chgData name="Filippo Acconcia" userId="844af49c-a8a0-47ac-a7dd-14a44b60cd18" providerId="ADAL" clId="{81C98CD3-F8C9-493F-9D27-81F2802A1CE0}" dt="2026-05-21T04:59:16.708" v="3286" actId="167"/>
          <ac:picMkLst>
            <pc:docMk/>
            <pc:sldMk cId="428060267" sldId="297"/>
            <ac:picMk id="56" creationId="{12D594BB-BC03-40DB-79A0-CF8BB87C2DD6}"/>
          </ac:picMkLst>
        </pc:picChg>
      </pc:sldChg>
      <pc:sldChg chg="addSp delSp modSp new mod">
        <pc:chgData name="Filippo Acconcia" userId="844af49c-a8a0-47ac-a7dd-14a44b60cd18" providerId="ADAL" clId="{81C98CD3-F8C9-493F-9D27-81F2802A1CE0}" dt="2026-05-20T15:15:00.855" v="2332" actId="167"/>
        <pc:sldMkLst>
          <pc:docMk/>
          <pc:sldMk cId="872637086" sldId="298"/>
        </pc:sldMkLst>
        <pc:spChg chg="add mod">
          <ac:chgData name="Filippo Acconcia" userId="844af49c-a8a0-47ac-a7dd-14a44b60cd18" providerId="ADAL" clId="{81C98CD3-F8C9-493F-9D27-81F2802A1CE0}" dt="2026-05-20T15:06:00.932" v="2215" actId="20577"/>
          <ac:spMkLst>
            <pc:docMk/>
            <pc:sldMk cId="872637086" sldId="298"/>
            <ac:spMk id="2" creationId="{9D891215-CF4B-677B-B269-3C1F82CD9999}"/>
          </ac:spMkLst>
        </pc:spChg>
        <pc:spChg chg="add mod">
          <ac:chgData name="Filippo Acconcia" userId="844af49c-a8a0-47ac-a7dd-14a44b60cd18" providerId="ADAL" clId="{81C98CD3-F8C9-493F-9D27-81F2802A1CE0}" dt="2026-05-20T15:06:07.133" v="2216"/>
          <ac:spMkLst>
            <pc:docMk/>
            <pc:sldMk cId="872637086" sldId="298"/>
            <ac:spMk id="9" creationId="{542ADCCB-6885-7DBC-A6ED-8A917A276204}"/>
          </ac:spMkLst>
        </pc:spChg>
        <pc:spChg chg="add del mod">
          <ac:chgData name="Filippo Acconcia" userId="844af49c-a8a0-47ac-a7dd-14a44b60cd18" providerId="ADAL" clId="{81C98CD3-F8C9-493F-9D27-81F2802A1CE0}" dt="2026-05-20T15:10:20.187" v="2245" actId="478"/>
          <ac:spMkLst>
            <pc:docMk/>
            <pc:sldMk cId="872637086" sldId="298"/>
            <ac:spMk id="10" creationId="{849ECBA5-A3E9-39B4-043B-4FD6CEAAF7C8}"/>
          </ac:spMkLst>
        </pc:spChg>
        <pc:spChg chg="add del mod">
          <ac:chgData name="Filippo Acconcia" userId="844af49c-a8a0-47ac-a7dd-14a44b60cd18" providerId="ADAL" clId="{81C98CD3-F8C9-493F-9D27-81F2802A1CE0}" dt="2026-05-20T15:10:27.847" v="2255" actId="478"/>
          <ac:spMkLst>
            <pc:docMk/>
            <pc:sldMk cId="872637086" sldId="298"/>
            <ac:spMk id="11" creationId="{977A3499-78E4-6016-F092-B7DB7219680D}"/>
          </ac:spMkLst>
        </pc:spChg>
        <pc:spChg chg="add mod">
          <ac:chgData name="Filippo Acconcia" userId="844af49c-a8a0-47ac-a7dd-14a44b60cd18" providerId="ADAL" clId="{81C98CD3-F8C9-493F-9D27-81F2802A1CE0}" dt="2026-05-20T15:10:31.237" v="2270" actId="1037"/>
          <ac:spMkLst>
            <pc:docMk/>
            <pc:sldMk cId="872637086" sldId="298"/>
            <ac:spMk id="12" creationId="{04E357BF-6283-E3FE-2249-C1BC3ADB6040}"/>
          </ac:spMkLst>
        </pc:spChg>
        <pc:spChg chg="add mod">
          <ac:chgData name="Filippo Acconcia" userId="844af49c-a8a0-47ac-a7dd-14a44b60cd18" providerId="ADAL" clId="{81C98CD3-F8C9-493F-9D27-81F2802A1CE0}" dt="2026-05-20T15:12:17.772" v="2301" actId="20577"/>
          <ac:spMkLst>
            <pc:docMk/>
            <pc:sldMk cId="872637086" sldId="298"/>
            <ac:spMk id="13" creationId="{FA580229-F02F-33F3-A568-690B64D74890}"/>
          </ac:spMkLst>
        </pc:spChg>
        <pc:spChg chg="mod">
          <ac:chgData name="Filippo Acconcia" userId="844af49c-a8a0-47ac-a7dd-14a44b60cd18" providerId="ADAL" clId="{81C98CD3-F8C9-493F-9D27-81F2802A1CE0}" dt="2026-05-20T15:10:38.983" v="2297" actId="1038"/>
          <ac:spMkLst>
            <pc:docMk/>
            <pc:sldMk cId="872637086" sldId="298"/>
            <ac:spMk id="16" creationId="{B24D517B-46E3-D842-65BE-7D548B98287E}"/>
          </ac:spMkLst>
        </pc:spChg>
        <pc:spChg chg="add mod">
          <ac:chgData name="Filippo Acconcia" userId="844af49c-a8a0-47ac-a7dd-14a44b60cd18" providerId="ADAL" clId="{81C98CD3-F8C9-493F-9D27-81F2802A1CE0}" dt="2026-05-20T15:10:35.883" v="2285" actId="1037"/>
          <ac:spMkLst>
            <pc:docMk/>
            <pc:sldMk cId="872637086" sldId="298"/>
            <ac:spMk id="17" creationId="{267E83F2-1738-56EC-CF24-16310DF76890}"/>
          </ac:spMkLst>
        </pc:spChg>
        <pc:spChg chg="add mod">
          <ac:chgData name="Filippo Acconcia" userId="844af49c-a8a0-47ac-a7dd-14a44b60cd18" providerId="ADAL" clId="{81C98CD3-F8C9-493F-9D27-81F2802A1CE0}" dt="2026-05-20T15:06:07.133" v="2216"/>
          <ac:spMkLst>
            <pc:docMk/>
            <pc:sldMk cId="872637086" sldId="298"/>
            <ac:spMk id="26" creationId="{FE3761BE-1B49-A1E0-8470-8701190A0285}"/>
          </ac:spMkLst>
        </pc:spChg>
        <pc:spChg chg="add mod">
          <ac:chgData name="Filippo Acconcia" userId="844af49c-a8a0-47ac-a7dd-14a44b60cd18" providerId="ADAL" clId="{81C98CD3-F8C9-493F-9D27-81F2802A1CE0}" dt="2026-05-20T15:06:07.133" v="2216"/>
          <ac:spMkLst>
            <pc:docMk/>
            <pc:sldMk cId="872637086" sldId="298"/>
            <ac:spMk id="45" creationId="{42ABA468-1856-6157-8B4F-0E2D704E92B1}"/>
          </ac:spMkLst>
        </pc:spChg>
        <pc:spChg chg="add mod">
          <ac:chgData name="Filippo Acconcia" userId="844af49c-a8a0-47ac-a7dd-14a44b60cd18" providerId="ADAL" clId="{81C98CD3-F8C9-493F-9D27-81F2802A1CE0}" dt="2026-05-20T15:06:07.133" v="2216"/>
          <ac:spMkLst>
            <pc:docMk/>
            <pc:sldMk cId="872637086" sldId="298"/>
            <ac:spMk id="47" creationId="{8D8CA5D5-1508-7902-17B7-E45A18BDECD9}"/>
          </ac:spMkLst>
        </pc:spChg>
        <pc:spChg chg="add mod">
          <ac:chgData name="Filippo Acconcia" userId="844af49c-a8a0-47ac-a7dd-14a44b60cd18" providerId="ADAL" clId="{81C98CD3-F8C9-493F-9D27-81F2802A1CE0}" dt="2026-05-20T15:06:07.133" v="2216"/>
          <ac:spMkLst>
            <pc:docMk/>
            <pc:sldMk cId="872637086" sldId="298"/>
            <ac:spMk id="48" creationId="{0394FFCB-81F7-FFE0-733A-7B74C0B04E6F}"/>
          </ac:spMkLst>
        </pc:spChg>
        <pc:spChg chg="mod">
          <ac:chgData name="Filippo Acconcia" userId="844af49c-a8a0-47ac-a7dd-14a44b60cd18" providerId="ADAL" clId="{81C98CD3-F8C9-493F-9D27-81F2802A1CE0}" dt="2026-05-20T15:10:24.486" v="2254" actId="1037"/>
          <ac:spMkLst>
            <pc:docMk/>
            <pc:sldMk cId="872637086" sldId="298"/>
            <ac:spMk id="50" creationId="{0971C4C7-6481-F5F1-B6EB-B3D98D701395}"/>
          </ac:spMkLst>
        </pc:spChg>
        <pc:picChg chg="del mod ord">
          <ac:chgData name="Filippo Acconcia" userId="844af49c-a8a0-47ac-a7dd-14a44b60cd18" providerId="ADAL" clId="{81C98CD3-F8C9-493F-9D27-81F2802A1CE0}" dt="2026-05-20T15:14:55.162" v="2330" actId="478"/>
          <ac:picMkLst>
            <pc:docMk/>
            <pc:sldMk cId="872637086" sldId="298"/>
            <ac:picMk id="3" creationId="{0D3381BC-E262-3BC2-5DAD-A281FF4D5844}"/>
          </ac:picMkLst>
        </pc:picChg>
        <pc:picChg chg="del mod">
          <ac:chgData name="Filippo Acconcia" userId="844af49c-a8a0-47ac-a7dd-14a44b60cd18" providerId="ADAL" clId="{81C98CD3-F8C9-493F-9D27-81F2802A1CE0}" dt="2026-05-20T15:14:55.162" v="2330" actId="478"/>
          <ac:picMkLst>
            <pc:docMk/>
            <pc:sldMk cId="872637086" sldId="298"/>
            <ac:picMk id="4" creationId="{6390DF87-4DE1-48B8-DCED-71D47C6D19F7}"/>
          </ac:picMkLst>
        </pc:picChg>
        <pc:picChg chg="del mod ord">
          <ac:chgData name="Filippo Acconcia" userId="844af49c-a8a0-47ac-a7dd-14a44b60cd18" providerId="ADAL" clId="{81C98CD3-F8C9-493F-9D27-81F2802A1CE0}" dt="2026-05-20T15:12:53.038" v="2308" actId="478"/>
          <ac:picMkLst>
            <pc:docMk/>
            <pc:sldMk cId="872637086" sldId="298"/>
            <ac:picMk id="5" creationId="{4790227B-F91D-D006-AE8D-B0ADF240B277}"/>
          </ac:picMkLst>
        </pc:picChg>
        <pc:picChg chg="del mod">
          <ac:chgData name="Filippo Acconcia" userId="844af49c-a8a0-47ac-a7dd-14a44b60cd18" providerId="ADAL" clId="{81C98CD3-F8C9-493F-9D27-81F2802A1CE0}" dt="2026-05-20T15:12:53.038" v="2308" actId="478"/>
          <ac:picMkLst>
            <pc:docMk/>
            <pc:sldMk cId="872637086" sldId="298"/>
            <ac:picMk id="6" creationId="{4897C1B9-98C3-90BB-4232-0C9BB7FCB55E}"/>
          </ac:picMkLst>
        </pc:picChg>
        <pc:picChg chg="del mod">
          <ac:chgData name="Filippo Acconcia" userId="844af49c-a8a0-47ac-a7dd-14a44b60cd18" providerId="ADAL" clId="{81C98CD3-F8C9-493F-9D27-81F2802A1CE0}" dt="2026-05-20T15:09:56.856" v="2225" actId="478"/>
          <ac:picMkLst>
            <pc:docMk/>
            <pc:sldMk cId="872637086" sldId="298"/>
            <ac:picMk id="7" creationId="{3A528B84-ADF5-1A3D-EAD3-D4910CB9231A}"/>
          </ac:picMkLst>
        </pc:picChg>
        <pc:picChg chg="del mod">
          <ac:chgData name="Filippo Acconcia" userId="844af49c-a8a0-47ac-a7dd-14a44b60cd18" providerId="ADAL" clId="{81C98CD3-F8C9-493F-9D27-81F2802A1CE0}" dt="2026-05-20T15:09:56.856" v="2225" actId="478"/>
          <ac:picMkLst>
            <pc:docMk/>
            <pc:sldMk cId="872637086" sldId="298"/>
            <ac:picMk id="8" creationId="{778F6011-2BE7-7A83-01C3-6989832DE644}"/>
          </ac:picMkLst>
        </pc:picChg>
        <pc:picChg chg="del mod">
          <ac:chgData name="Filippo Acconcia" userId="844af49c-a8a0-47ac-a7dd-14a44b60cd18" providerId="ADAL" clId="{81C98CD3-F8C9-493F-9D27-81F2802A1CE0}" dt="2026-05-20T15:09:04.026" v="2218" actId="478"/>
          <ac:picMkLst>
            <pc:docMk/>
            <pc:sldMk cId="872637086" sldId="298"/>
            <ac:picMk id="51" creationId="{03C21927-5FEC-B408-C3B7-DAF0C8CFFC7B}"/>
          </ac:picMkLst>
        </pc:picChg>
        <pc:picChg chg="mod ord">
          <ac:chgData name="Filippo Acconcia" userId="844af49c-a8a0-47ac-a7dd-14a44b60cd18" providerId="ADAL" clId="{81C98CD3-F8C9-493F-9D27-81F2802A1CE0}" dt="2026-05-20T15:10:15.200" v="2244" actId="1035"/>
          <ac:picMkLst>
            <pc:docMk/>
            <pc:sldMk cId="872637086" sldId="298"/>
            <ac:picMk id="52" creationId="{5F1BA3B3-48A5-7909-A80C-22BD77956B41}"/>
          </ac:picMkLst>
        </pc:picChg>
        <pc:picChg chg="mod ord">
          <ac:chgData name="Filippo Acconcia" userId="844af49c-a8a0-47ac-a7dd-14a44b60cd18" providerId="ADAL" clId="{81C98CD3-F8C9-493F-9D27-81F2802A1CE0}" dt="2026-05-20T15:10:09.231" v="2233" actId="1036"/>
          <ac:picMkLst>
            <pc:docMk/>
            <pc:sldMk cId="872637086" sldId="298"/>
            <ac:picMk id="53" creationId="{67E8C0CE-A295-262E-1E8F-1821EAD8F87C}"/>
          </ac:picMkLst>
        </pc:picChg>
        <pc:picChg chg="mod ord">
          <ac:chgData name="Filippo Acconcia" userId="844af49c-a8a0-47ac-a7dd-14a44b60cd18" providerId="ADAL" clId="{81C98CD3-F8C9-493F-9D27-81F2802A1CE0}" dt="2026-05-20T15:13:00.189" v="2310" actId="167"/>
          <ac:picMkLst>
            <pc:docMk/>
            <pc:sldMk cId="872637086" sldId="298"/>
            <ac:picMk id="54" creationId="{1BBEE383-4C6F-A858-87EA-4B4B9B044207}"/>
          </ac:picMkLst>
        </pc:picChg>
        <pc:picChg chg="mod ord">
          <ac:chgData name="Filippo Acconcia" userId="844af49c-a8a0-47ac-a7dd-14a44b60cd18" providerId="ADAL" clId="{81C98CD3-F8C9-493F-9D27-81F2802A1CE0}" dt="2026-05-20T15:15:00.855" v="2332" actId="167"/>
          <ac:picMkLst>
            <pc:docMk/>
            <pc:sldMk cId="872637086" sldId="298"/>
            <ac:picMk id="55" creationId="{546D68A9-1162-0DB0-1DDB-10E4DF4328BD}"/>
          </ac:picMkLst>
        </pc:picChg>
        <pc:picChg chg="mod ord">
          <ac:chgData name="Filippo Acconcia" userId="844af49c-a8a0-47ac-a7dd-14a44b60cd18" providerId="ADAL" clId="{81C98CD3-F8C9-493F-9D27-81F2802A1CE0}" dt="2026-05-20T15:15:00.855" v="2332" actId="167"/>
          <ac:picMkLst>
            <pc:docMk/>
            <pc:sldMk cId="872637086" sldId="298"/>
            <ac:picMk id="56" creationId="{FF10BDA4-34B1-341C-9586-D336D9FA32D0}"/>
          </ac:picMkLst>
        </pc:picChg>
        <pc:picChg chg="mod ord">
          <ac:chgData name="Filippo Acconcia" userId="844af49c-a8a0-47ac-a7dd-14a44b60cd18" providerId="ADAL" clId="{81C98CD3-F8C9-493F-9D27-81F2802A1CE0}" dt="2026-05-20T15:15:00.855" v="2332" actId="167"/>
          <ac:picMkLst>
            <pc:docMk/>
            <pc:sldMk cId="872637086" sldId="298"/>
            <ac:picMk id="57" creationId="{6C70B5E4-00BB-A45A-2EB0-FF4E5980436D}"/>
          </ac:picMkLst>
        </pc:picChg>
        <pc:cxnChg chg="mod">
          <ac:chgData name="Filippo Acconcia" userId="844af49c-a8a0-47ac-a7dd-14a44b60cd18" providerId="ADAL" clId="{81C98CD3-F8C9-493F-9D27-81F2802A1CE0}" dt="2026-05-20T15:10:20.187" v="2245" actId="478"/>
          <ac:cxnSpMkLst>
            <pc:docMk/>
            <pc:sldMk cId="872637086" sldId="298"/>
            <ac:cxnSpMk id="19" creationId="{9769D029-B429-C8C8-766B-91A4D925A698}"/>
          </ac:cxnSpMkLst>
        </pc:cxnChg>
      </pc:sldChg>
      <pc:sldChg chg="addSp delSp modSp new mod">
        <pc:chgData name="Filippo Acconcia" userId="844af49c-a8a0-47ac-a7dd-14a44b60cd18" providerId="ADAL" clId="{81C98CD3-F8C9-493F-9D27-81F2802A1CE0}" dt="2026-05-21T05:54:02.762" v="3397" actId="167"/>
        <pc:sldMkLst>
          <pc:docMk/>
          <pc:sldMk cId="543183537" sldId="299"/>
        </pc:sldMkLst>
        <pc:spChg chg="add mod">
          <ac:chgData name="Filippo Acconcia" userId="844af49c-a8a0-47ac-a7dd-14a44b60cd18" providerId="ADAL" clId="{81C98CD3-F8C9-493F-9D27-81F2802A1CE0}" dt="2026-05-20T15:19:56.189" v="2336" actId="20577"/>
          <ac:spMkLst>
            <pc:docMk/>
            <pc:sldMk cId="543183537" sldId="299"/>
            <ac:spMk id="2" creationId="{07AE89FA-ED8B-8B37-878C-D50D8FDD0436}"/>
          </ac:spMkLst>
        </pc:spChg>
        <pc:spChg chg="mod">
          <ac:chgData name="Filippo Acconcia" userId="844af49c-a8a0-47ac-a7dd-14a44b60cd18" providerId="ADAL" clId="{81C98CD3-F8C9-493F-9D27-81F2802A1CE0}" dt="2026-05-21T05:50:43.169" v="3336" actId="1037"/>
          <ac:spMkLst>
            <pc:docMk/>
            <pc:sldMk cId="543183537" sldId="299"/>
            <ac:spMk id="11" creationId="{B0539B9C-0E24-0CA8-366E-8FB68AB57162}"/>
          </ac:spMkLst>
        </pc:spChg>
        <pc:spChg chg="add mod">
          <ac:chgData name="Filippo Acconcia" userId="844af49c-a8a0-47ac-a7dd-14a44b60cd18" providerId="ADAL" clId="{81C98CD3-F8C9-493F-9D27-81F2802A1CE0}" dt="2026-05-21T05:50:50.481" v="3348" actId="1038"/>
          <ac:spMkLst>
            <pc:docMk/>
            <pc:sldMk cId="543183537" sldId="299"/>
            <ac:spMk id="12" creationId="{71C9DB7F-0243-9405-CE92-275F38960368}"/>
          </ac:spMkLst>
        </pc:spChg>
        <pc:spChg chg="add mod">
          <ac:chgData name="Filippo Acconcia" userId="844af49c-a8a0-47ac-a7dd-14a44b60cd18" providerId="ADAL" clId="{81C98CD3-F8C9-493F-9D27-81F2802A1CE0}" dt="2026-05-21T05:45:45.311" v="3296" actId="1038"/>
          <ac:spMkLst>
            <pc:docMk/>
            <pc:sldMk cId="543183537" sldId="299"/>
            <ac:spMk id="13" creationId="{729F28D2-F153-F18F-618A-B57B968CD5F3}"/>
          </ac:spMkLst>
        </pc:spChg>
        <pc:spChg chg="mod">
          <ac:chgData name="Filippo Acconcia" userId="844af49c-a8a0-47ac-a7dd-14a44b60cd18" providerId="ADAL" clId="{81C98CD3-F8C9-493F-9D27-81F2802A1CE0}" dt="2026-05-21T05:51:07.521" v="3389" actId="1038"/>
          <ac:spMkLst>
            <pc:docMk/>
            <pc:sldMk cId="543183537" sldId="299"/>
            <ac:spMk id="14" creationId="{CD647A5E-A190-9CA1-433F-371BC773848D}"/>
          </ac:spMkLst>
        </pc:spChg>
        <pc:spChg chg="mod">
          <ac:chgData name="Filippo Acconcia" userId="844af49c-a8a0-47ac-a7dd-14a44b60cd18" providerId="ADAL" clId="{81C98CD3-F8C9-493F-9D27-81F2802A1CE0}" dt="2026-05-21T05:51:00.094" v="3373" actId="1037"/>
          <ac:spMkLst>
            <pc:docMk/>
            <pc:sldMk cId="543183537" sldId="299"/>
            <ac:spMk id="15" creationId="{1CCD0D51-65F7-2414-08CE-C6FCF5E86992}"/>
          </ac:spMkLst>
        </pc:spChg>
        <pc:spChg chg="mod">
          <ac:chgData name="Filippo Acconcia" userId="844af49c-a8a0-47ac-a7dd-14a44b60cd18" providerId="ADAL" clId="{81C98CD3-F8C9-493F-9D27-81F2802A1CE0}" dt="2026-05-21T05:50:56.308" v="3361" actId="1037"/>
          <ac:spMkLst>
            <pc:docMk/>
            <pc:sldMk cId="543183537" sldId="299"/>
            <ac:spMk id="16" creationId="{E96CA036-505D-E82A-3625-D6C8FB7F4EB6}"/>
          </ac:spMkLst>
        </pc:spChg>
        <pc:spChg chg="mod">
          <ac:chgData name="Filippo Acconcia" userId="844af49c-a8a0-47ac-a7dd-14a44b60cd18" providerId="ADAL" clId="{81C98CD3-F8C9-493F-9D27-81F2802A1CE0}" dt="2026-05-21T05:50:54.169" v="3357" actId="1037"/>
          <ac:spMkLst>
            <pc:docMk/>
            <pc:sldMk cId="543183537" sldId="299"/>
            <ac:spMk id="17" creationId="{17F76BE2-5D45-AD23-D57F-BAA3DA69D755}"/>
          </ac:spMkLst>
        </pc:spChg>
        <pc:spChg chg="mod">
          <ac:chgData name="Filippo Acconcia" userId="844af49c-a8a0-47ac-a7dd-14a44b60cd18" providerId="ADAL" clId="{81C98CD3-F8C9-493F-9D27-81F2802A1CE0}" dt="2026-05-21T05:51:03.352" v="3380" actId="1038"/>
          <ac:spMkLst>
            <pc:docMk/>
            <pc:sldMk cId="543183537" sldId="299"/>
            <ac:spMk id="18" creationId="{DF179CF3-B747-3832-F86C-C88DBC365A54}"/>
          </ac:spMkLst>
        </pc:spChg>
        <pc:spChg chg="add mod">
          <ac:chgData name="Filippo Acconcia" userId="844af49c-a8a0-47ac-a7dd-14a44b60cd18" providerId="ADAL" clId="{81C98CD3-F8C9-493F-9D27-81F2802A1CE0}" dt="2026-05-21T05:45:37.989" v="3287"/>
          <ac:spMkLst>
            <pc:docMk/>
            <pc:sldMk cId="543183537" sldId="299"/>
            <ac:spMk id="25" creationId="{F86E23DE-CD9B-0EBB-778E-36FC175F9290}"/>
          </ac:spMkLst>
        </pc:spChg>
        <pc:spChg chg="add mod">
          <ac:chgData name="Filippo Acconcia" userId="844af49c-a8a0-47ac-a7dd-14a44b60cd18" providerId="ADAL" clId="{81C98CD3-F8C9-493F-9D27-81F2802A1CE0}" dt="2026-05-21T05:45:37.989" v="3287"/>
          <ac:spMkLst>
            <pc:docMk/>
            <pc:sldMk cId="543183537" sldId="299"/>
            <ac:spMk id="26" creationId="{74E3D658-F555-5EA2-44B1-8675AFC87CBC}"/>
          </ac:spMkLst>
        </pc:spChg>
        <pc:spChg chg="add mod">
          <ac:chgData name="Filippo Acconcia" userId="844af49c-a8a0-47ac-a7dd-14a44b60cd18" providerId="ADAL" clId="{81C98CD3-F8C9-493F-9D27-81F2802A1CE0}" dt="2026-05-21T05:45:37.989" v="3287"/>
          <ac:spMkLst>
            <pc:docMk/>
            <pc:sldMk cId="543183537" sldId="299"/>
            <ac:spMk id="28" creationId="{5EE0FE47-7980-6BCB-645E-68D781D781EE}"/>
          </ac:spMkLst>
        </pc:spChg>
        <pc:spChg chg="add mod">
          <ac:chgData name="Filippo Acconcia" userId="844af49c-a8a0-47ac-a7dd-14a44b60cd18" providerId="ADAL" clId="{81C98CD3-F8C9-493F-9D27-81F2802A1CE0}" dt="2026-05-21T05:45:37.989" v="3287"/>
          <ac:spMkLst>
            <pc:docMk/>
            <pc:sldMk cId="543183537" sldId="299"/>
            <ac:spMk id="35" creationId="{274A579D-7554-C00D-C3BE-4F65DAB97B2D}"/>
          </ac:spMkLst>
        </pc:spChg>
        <pc:spChg chg="add mod">
          <ac:chgData name="Filippo Acconcia" userId="844af49c-a8a0-47ac-a7dd-14a44b60cd18" providerId="ADAL" clId="{81C98CD3-F8C9-493F-9D27-81F2802A1CE0}" dt="2026-05-21T05:45:37.989" v="3287"/>
          <ac:spMkLst>
            <pc:docMk/>
            <pc:sldMk cId="543183537" sldId="299"/>
            <ac:spMk id="38" creationId="{38054EEC-94BE-3658-12E8-9C9999587618}"/>
          </ac:spMkLst>
        </pc:spChg>
        <pc:spChg chg="add mod">
          <ac:chgData name="Filippo Acconcia" userId="844af49c-a8a0-47ac-a7dd-14a44b60cd18" providerId="ADAL" clId="{81C98CD3-F8C9-493F-9D27-81F2802A1CE0}" dt="2026-05-21T05:45:37.989" v="3287"/>
          <ac:spMkLst>
            <pc:docMk/>
            <pc:sldMk cId="543183537" sldId="299"/>
            <ac:spMk id="41" creationId="{C8DB4118-CD65-6A3F-DE23-977242092169}"/>
          </ac:spMkLst>
        </pc:spChg>
        <pc:spChg chg="add mod">
          <ac:chgData name="Filippo Acconcia" userId="844af49c-a8a0-47ac-a7dd-14a44b60cd18" providerId="ADAL" clId="{81C98CD3-F8C9-493F-9D27-81F2802A1CE0}" dt="2026-05-21T05:45:37.989" v="3287"/>
          <ac:spMkLst>
            <pc:docMk/>
            <pc:sldMk cId="543183537" sldId="299"/>
            <ac:spMk id="47" creationId="{C2C0012A-E4F5-E531-D016-B56B462E7952}"/>
          </ac:spMkLst>
        </pc:spChg>
        <pc:spChg chg="add mod">
          <ac:chgData name="Filippo Acconcia" userId="844af49c-a8a0-47ac-a7dd-14a44b60cd18" providerId="ADAL" clId="{81C98CD3-F8C9-493F-9D27-81F2802A1CE0}" dt="2026-05-21T05:45:37.989" v="3287"/>
          <ac:spMkLst>
            <pc:docMk/>
            <pc:sldMk cId="543183537" sldId="299"/>
            <ac:spMk id="48" creationId="{F1CD604D-5C52-608B-4A9F-3E0880302EE5}"/>
          </ac:spMkLst>
        </pc:spChg>
        <pc:spChg chg="del">
          <ac:chgData name="Filippo Acconcia" userId="844af49c-a8a0-47ac-a7dd-14a44b60cd18" providerId="ADAL" clId="{81C98CD3-F8C9-493F-9D27-81F2802A1CE0}" dt="2026-05-21T05:50:39.627" v="3325" actId="478"/>
          <ac:spMkLst>
            <pc:docMk/>
            <pc:sldMk cId="543183537" sldId="299"/>
            <ac:spMk id="50" creationId="{FDA2566E-A618-27F9-0A42-7AC193DDE7C5}"/>
          </ac:spMkLst>
        </pc:spChg>
        <pc:picChg chg="del mod ord">
          <ac:chgData name="Filippo Acconcia" userId="844af49c-a8a0-47ac-a7dd-14a44b60cd18" providerId="ADAL" clId="{81C98CD3-F8C9-493F-9D27-81F2802A1CE0}" dt="2026-05-21T05:53:55.868" v="3395" actId="478"/>
          <ac:picMkLst>
            <pc:docMk/>
            <pc:sldMk cId="543183537" sldId="299"/>
            <ac:picMk id="3" creationId="{E00E9906-BF64-3EBA-715D-B205FACA26B4}"/>
          </ac:picMkLst>
        </pc:picChg>
        <pc:picChg chg="del">
          <ac:chgData name="Filippo Acconcia" userId="844af49c-a8a0-47ac-a7dd-14a44b60cd18" providerId="ADAL" clId="{81C98CD3-F8C9-493F-9D27-81F2802A1CE0}" dt="2026-05-21T05:49:42.772" v="3322" actId="478"/>
          <ac:picMkLst>
            <pc:docMk/>
            <pc:sldMk cId="543183537" sldId="299"/>
            <ac:picMk id="4" creationId="{B08DFDC1-C643-B2B5-F95F-199A3249CD35}"/>
          </ac:picMkLst>
        </pc:picChg>
        <pc:picChg chg="del">
          <ac:chgData name="Filippo Acconcia" userId="844af49c-a8a0-47ac-a7dd-14a44b60cd18" providerId="ADAL" clId="{81C98CD3-F8C9-493F-9D27-81F2802A1CE0}" dt="2026-05-21T05:49:42.772" v="3322" actId="478"/>
          <ac:picMkLst>
            <pc:docMk/>
            <pc:sldMk cId="543183537" sldId="299"/>
            <ac:picMk id="5" creationId="{843D25D1-A588-98C2-AA11-D58AEE32D017}"/>
          </ac:picMkLst>
        </pc:picChg>
        <pc:picChg chg="del">
          <ac:chgData name="Filippo Acconcia" userId="844af49c-a8a0-47ac-a7dd-14a44b60cd18" providerId="ADAL" clId="{81C98CD3-F8C9-493F-9D27-81F2802A1CE0}" dt="2026-05-21T05:46:20.892" v="3302" actId="478"/>
          <ac:picMkLst>
            <pc:docMk/>
            <pc:sldMk cId="543183537" sldId="299"/>
            <ac:picMk id="6" creationId="{3D14596B-D0DA-D185-79C8-E048EDCF9A3A}"/>
          </ac:picMkLst>
        </pc:picChg>
        <pc:picChg chg="del mod ord">
          <ac:chgData name="Filippo Acconcia" userId="844af49c-a8a0-47ac-a7dd-14a44b60cd18" providerId="ADAL" clId="{81C98CD3-F8C9-493F-9D27-81F2802A1CE0}" dt="2026-05-21T05:53:55.868" v="3395" actId="478"/>
          <ac:picMkLst>
            <pc:docMk/>
            <pc:sldMk cId="543183537" sldId="299"/>
            <ac:picMk id="7" creationId="{37E6D04C-BEF5-AA6B-3C01-0A16B47ECEFA}"/>
          </ac:picMkLst>
        </pc:picChg>
        <pc:picChg chg="del">
          <ac:chgData name="Filippo Acconcia" userId="844af49c-a8a0-47ac-a7dd-14a44b60cd18" providerId="ADAL" clId="{81C98CD3-F8C9-493F-9D27-81F2802A1CE0}" dt="2026-05-21T05:46:20.892" v="3302" actId="478"/>
          <ac:picMkLst>
            <pc:docMk/>
            <pc:sldMk cId="543183537" sldId="299"/>
            <ac:picMk id="8" creationId="{C4335A21-4BEE-B2FB-BC66-9B1013AE9617}"/>
          </ac:picMkLst>
        </pc:picChg>
        <pc:picChg chg="add del mod ord">
          <ac:chgData name="Filippo Acconcia" userId="844af49c-a8a0-47ac-a7dd-14a44b60cd18" providerId="ADAL" clId="{81C98CD3-F8C9-493F-9D27-81F2802A1CE0}" dt="2026-05-21T05:48:03.382" v="3314" actId="478"/>
          <ac:picMkLst>
            <pc:docMk/>
            <pc:sldMk cId="543183537" sldId="299"/>
            <ac:picMk id="51" creationId="{E004FBB6-8A9C-248C-6C5B-938DDA65E2E0}"/>
          </ac:picMkLst>
        </pc:picChg>
        <pc:picChg chg="add del mod ord">
          <ac:chgData name="Filippo Acconcia" userId="844af49c-a8a0-47ac-a7dd-14a44b60cd18" providerId="ADAL" clId="{81C98CD3-F8C9-493F-9D27-81F2802A1CE0}" dt="2026-05-21T05:48:03.382" v="3314" actId="478"/>
          <ac:picMkLst>
            <pc:docMk/>
            <pc:sldMk cId="543183537" sldId="299"/>
            <ac:picMk id="52" creationId="{38064936-68CD-205F-52DB-B3BF376F61A5}"/>
          </ac:picMkLst>
        </pc:picChg>
        <pc:picChg chg="mod ord">
          <ac:chgData name="Filippo Acconcia" userId="844af49c-a8a0-47ac-a7dd-14a44b60cd18" providerId="ADAL" clId="{81C98CD3-F8C9-493F-9D27-81F2802A1CE0}" dt="2026-05-21T05:54:02.762" v="3397" actId="167"/>
          <ac:picMkLst>
            <pc:docMk/>
            <pc:sldMk cId="543183537" sldId="299"/>
            <ac:picMk id="53" creationId="{375F97CA-035D-7A73-B6C7-1FD218AB54D2}"/>
          </ac:picMkLst>
        </pc:picChg>
        <pc:picChg chg="mod ord">
          <ac:chgData name="Filippo Acconcia" userId="844af49c-a8a0-47ac-a7dd-14a44b60cd18" providerId="ADAL" clId="{81C98CD3-F8C9-493F-9D27-81F2802A1CE0}" dt="2026-05-21T05:48:09.565" v="3316" actId="167"/>
          <ac:picMkLst>
            <pc:docMk/>
            <pc:sldMk cId="543183537" sldId="299"/>
            <ac:picMk id="54" creationId="{D5AE9D0E-91EF-BDB0-7D4E-66D8EA74B2C5}"/>
          </ac:picMkLst>
        </pc:picChg>
        <pc:picChg chg="mod ord">
          <ac:chgData name="Filippo Acconcia" userId="844af49c-a8a0-47ac-a7dd-14a44b60cd18" providerId="ADAL" clId="{81C98CD3-F8C9-493F-9D27-81F2802A1CE0}" dt="2026-05-21T05:49:55.979" v="3324" actId="167"/>
          <ac:picMkLst>
            <pc:docMk/>
            <pc:sldMk cId="543183537" sldId="299"/>
            <ac:picMk id="55" creationId="{F768C6F2-9DA5-54C3-7F30-B46AF4249643}"/>
          </ac:picMkLst>
        </pc:picChg>
        <pc:picChg chg="mod ord">
          <ac:chgData name="Filippo Acconcia" userId="844af49c-a8a0-47ac-a7dd-14a44b60cd18" providerId="ADAL" clId="{81C98CD3-F8C9-493F-9D27-81F2802A1CE0}" dt="2026-05-21T05:49:55.979" v="3324" actId="167"/>
          <ac:picMkLst>
            <pc:docMk/>
            <pc:sldMk cId="543183537" sldId="299"/>
            <ac:picMk id="56" creationId="{22837488-AFB3-3D08-CE6C-438B92173315}"/>
          </ac:picMkLst>
        </pc:picChg>
        <pc:picChg chg="mod ord">
          <ac:chgData name="Filippo Acconcia" userId="844af49c-a8a0-47ac-a7dd-14a44b60cd18" providerId="ADAL" clId="{81C98CD3-F8C9-493F-9D27-81F2802A1CE0}" dt="2026-05-21T05:54:02.762" v="3397" actId="167"/>
          <ac:picMkLst>
            <pc:docMk/>
            <pc:sldMk cId="543183537" sldId="299"/>
            <ac:picMk id="57" creationId="{2C853017-1555-7230-81B3-597F13552879}"/>
          </ac:picMkLst>
        </pc:picChg>
        <pc:picChg chg="mod ord">
          <ac:chgData name="Filippo Acconcia" userId="844af49c-a8a0-47ac-a7dd-14a44b60cd18" providerId="ADAL" clId="{81C98CD3-F8C9-493F-9D27-81F2802A1CE0}" dt="2026-05-21T05:54:02.762" v="3397" actId="167"/>
          <ac:picMkLst>
            <pc:docMk/>
            <pc:sldMk cId="543183537" sldId="299"/>
            <ac:picMk id="58" creationId="{1F3AD68A-3FB4-2E4A-A432-A8EA03D28DFB}"/>
          </ac:picMkLst>
        </pc:picChg>
        <pc:cxnChg chg="mod">
          <ac:chgData name="Filippo Acconcia" userId="844af49c-a8a0-47ac-a7dd-14a44b60cd18" providerId="ADAL" clId="{81C98CD3-F8C9-493F-9D27-81F2802A1CE0}" dt="2026-05-21T05:51:03.352" v="3380" actId="1038"/>
          <ac:cxnSpMkLst>
            <pc:docMk/>
            <pc:sldMk cId="543183537" sldId="299"/>
            <ac:cxnSpMk id="19" creationId="{F276E553-19FB-ADEC-A7A2-7C6005684A32}"/>
          </ac:cxnSpMkLst>
        </pc:cxnChg>
      </pc:sldChg>
      <pc:sldChg chg="addSp delSp modSp new mod">
        <pc:chgData name="Filippo Acconcia" userId="844af49c-a8a0-47ac-a7dd-14a44b60cd18" providerId="ADAL" clId="{81C98CD3-F8C9-493F-9D27-81F2802A1CE0}" dt="2026-05-20T15:26:53.693" v="2391" actId="167"/>
        <pc:sldMkLst>
          <pc:docMk/>
          <pc:sldMk cId="1619857205" sldId="300"/>
        </pc:sldMkLst>
        <pc:spChg chg="add mod">
          <ac:chgData name="Filippo Acconcia" userId="844af49c-a8a0-47ac-a7dd-14a44b60cd18" providerId="ADAL" clId="{81C98CD3-F8C9-493F-9D27-81F2802A1CE0}" dt="2026-05-20T15:19:59.893" v="2338" actId="20577"/>
          <ac:spMkLst>
            <pc:docMk/>
            <pc:sldMk cId="1619857205" sldId="300"/>
            <ac:spMk id="2" creationId="{E782189B-7B1B-F1E1-F8B4-84B6536DD8D1}"/>
          </ac:spMkLst>
        </pc:spChg>
        <pc:spChg chg="add mod">
          <ac:chgData name="Filippo Acconcia" userId="844af49c-a8a0-47ac-a7dd-14a44b60cd18" providerId="ADAL" clId="{81C98CD3-F8C9-493F-9D27-81F2802A1CE0}" dt="2026-05-20T15:20:13.638" v="2339"/>
          <ac:spMkLst>
            <pc:docMk/>
            <pc:sldMk cId="1619857205" sldId="300"/>
            <ac:spMk id="9" creationId="{17C5FCDD-1D2D-BC7F-BBEE-9AFEC8888378}"/>
          </ac:spMkLst>
        </pc:spChg>
        <pc:spChg chg="add mod">
          <ac:chgData name="Filippo Acconcia" userId="844af49c-a8a0-47ac-a7dd-14a44b60cd18" providerId="ADAL" clId="{81C98CD3-F8C9-493F-9D27-81F2802A1CE0}" dt="2026-05-20T15:20:22.741" v="2346" actId="1038"/>
          <ac:spMkLst>
            <pc:docMk/>
            <pc:sldMk cId="1619857205" sldId="300"/>
            <ac:spMk id="13" creationId="{26F6942C-6486-4A27-F452-F9003E7154D1}"/>
          </ac:spMkLst>
        </pc:spChg>
        <pc:spChg chg="add mod">
          <ac:chgData name="Filippo Acconcia" userId="844af49c-a8a0-47ac-a7dd-14a44b60cd18" providerId="ADAL" clId="{81C98CD3-F8C9-493F-9D27-81F2802A1CE0}" dt="2026-05-20T15:20:13.638" v="2339"/>
          <ac:spMkLst>
            <pc:docMk/>
            <pc:sldMk cId="1619857205" sldId="300"/>
            <ac:spMk id="15" creationId="{5E8EEB23-A401-7E91-719E-C1A945FF9B03}"/>
          </ac:spMkLst>
        </pc:spChg>
        <pc:spChg chg="add mod">
          <ac:chgData name="Filippo Acconcia" userId="844af49c-a8a0-47ac-a7dd-14a44b60cd18" providerId="ADAL" clId="{81C98CD3-F8C9-493F-9D27-81F2802A1CE0}" dt="2026-05-20T15:20:13.638" v="2339"/>
          <ac:spMkLst>
            <pc:docMk/>
            <pc:sldMk cId="1619857205" sldId="300"/>
            <ac:spMk id="16" creationId="{99D2E4EA-2907-2C2E-6C51-7B5078E78414}"/>
          </ac:spMkLst>
        </pc:spChg>
        <pc:spChg chg="add mod">
          <ac:chgData name="Filippo Acconcia" userId="844af49c-a8a0-47ac-a7dd-14a44b60cd18" providerId="ADAL" clId="{81C98CD3-F8C9-493F-9D27-81F2802A1CE0}" dt="2026-05-20T15:20:13.638" v="2339"/>
          <ac:spMkLst>
            <pc:docMk/>
            <pc:sldMk cId="1619857205" sldId="300"/>
            <ac:spMk id="17" creationId="{322298A6-E009-B285-66EF-9BCD4B9B7A5D}"/>
          </ac:spMkLst>
        </pc:spChg>
        <pc:spChg chg="add mod">
          <ac:chgData name="Filippo Acconcia" userId="844af49c-a8a0-47ac-a7dd-14a44b60cd18" providerId="ADAL" clId="{81C98CD3-F8C9-493F-9D27-81F2802A1CE0}" dt="2026-05-20T15:20:13.638" v="2339"/>
          <ac:spMkLst>
            <pc:docMk/>
            <pc:sldMk cId="1619857205" sldId="300"/>
            <ac:spMk id="21" creationId="{715F99B5-3D1B-E338-9E3C-DEB55845BA3B}"/>
          </ac:spMkLst>
        </pc:spChg>
        <pc:spChg chg="add mod">
          <ac:chgData name="Filippo Acconcia" userId="844af49c-a8a0-47ac-a7dd-14a44b60cd18" providerId="ADAL" clId="{81C98CD3-F8C9-493F-9D27-81F2802A1CE0}" dt="2026-05-20T15:20:13.638" v="2339"/>
          <ac:spMkLst>
            <pc:docMk/>
            <pc:sldMk cId="1619857205" sldId="300"/>
            <ac:spMk id="27" creationId="{5D970973-E1F6-398C-C545-DA3970554456}"/>
          </ac:spMkLst>
        </pc:spChg>
        <pc:spChg chg="add mod">
          <ac:chgData name="Filippo Acconcia" userId="844af49c-a8a0-47ac-a7dd-14a44b60cd18" providerId="ADAL" clId="{81C98CD3-F8C9-493F-9D27-81F2802A1CE0}" dt="2026-05-20T15:20:13.638" v="2339"/>
          <ac:spMkLst>
            <pc:docMk/>
            <pc:sldMk cId="1619857205" sldId="300"/>
            <ac:spMk id="38" creationId="{A0E55CA5-9059-A7E0-8144-B03CC5B92186}"/>
          </ac:spMkLst>
        </pc:spChg>
        <pc:spChg chg="add mod">
          <ac:chgData name="Filippo Acconcia" userId="844af49c-a8a0-47ac-a7dd-14a44b60cd18" providerId="ADAL" clId="{81C98CD3-F8C9-493F-9D27-81F2802A1CE0}" dt="2026-05-20T15:20:13.638" v="2339"/>
          <ac:spMkLst>
            <pc:docMk/>
            <pc:sldMk cId="1619857205" sldId="300"/>
            <ac:spMk id="41" creationId="{4BAA9A3B-FF68-8D94-69D2-1C3EC814D15C}"/>
          </ac:spMkLst>
        </pc:spChg>
        <pc:spChg chg="add mod">
          <ac:chgData name="Filippo Acconcia" userId="844af49c-a8a0-47ac-a7dd-14a44b60cd18" providerId="ADAL" clId="{81C98CD3-F8C9-493F-9D27-81F2802A1CE0}" dt="2026-05-20T15:20:13.638" v="2339"/>
          <ac:spMkLst>
            <pc:docMk/>
            <pc:sldMk cId="1619857205" sldId="300"/>
            <ac:spMk id="46" creationId="{8131AFE0-8566-124B-6488-7437B9773EF4}"/>
          </ac:spMkLst>
        </pc:spChg>
        <pc:picChg chg="del mod">
          <ac:chgData name="Filippo Acconcia" userId="844af49c-a8a0-47ac-a7dd-14a44b60cd18" providerId="ADAL" clId="{81C98CD3-F8C9-493F-9D27-81F2802A1CE0}" dt="2026-05-20T15:26:47.111" v="2389" actId="478"/>
          <ac:picMkLst>
            <pc:docMk/>
            <pc:sldMk cId="1619857205" sldId="300"/>
            <ac:picMk id="3" creationId="{7A8E7A1A-1695-415F-892B-4A04A277C1C5}"/>
          </ac:picMkLst>
        </pc:picChg>
        <pc:picChg chg="del mod">
          <ac:chgData name="Filippo Acconcia" userId="844af49c-a8a0-47ac-a7dd-14a44b60cd18" providerId="ADAL" clId="{81C98CD3-F8C9-493F-9D27-81F2802A1CE0}" dt="2026-05-20T15:26:47.111" v="2389" actId="478"/>
          <ac:picMkLst>
            <pc:docMk/>
            <pc:sldMk cId="1619857205" sldId="300"/>
            <ac:picMk id="4" creationId="{4A478216-22AE-00A3-EAD7-9EFAE74D5F58}"/>
          </ac:picMkLst>
        </pc:picChg>
        <pc:picChg chg="del mod">
          <ac:chgData name="Filippo Acconcia" userId="844af49c-a8a0-47ac-a7dd-14a44b60cd18" providerId="ADAL" clId="{81C98CD3-F8C9-493F-9D27-81F2802A1CE0}" dt="2026-05-20T15:25:03.407" v="2381" actId="478"/>
          <ac:picMkLst>
            <pc:docMk/>
            <pc:sldMk cId="1619857205" sldId="300"/>
            <ac:picMk id="5" creationId="{F23AA1D4-EB4B-4553-05BE-B05E4210EC4F}"/>
          </ac:picMkLst>
        </pc:picChg>
        <pc:picChg chg="del mod">
          <ac:chgData name="Filippo Acconcia" userId="844af49c-a8a0-47ac-a7dd-14a44b60cd18" providerId="ADAL" clId="{81C98CD3-F8C9-493F-9D27-81F2802A1CE0}" dt="2026-05-20T15:25:03.407" v="2381" actId="478"/>
          <ac:picMkLst>
            <pc:docMk/>
            <pc:sldMk cId="1619857205" sldId="300"/>
            <ac:picMk id="6" creationId="{307345F0-718B-2004-95B9-EC29E99F3DFD}"/>
          </ac:picMkLst>
        </pc:picChg>
        <pc:picChg chg="del mod">
          <ac:chgData name="Filippo Acconcia" userId="844af49c-a8a0-47ac-a7dd-14a44b60cd18" providerId="ADAL" clId="{81C98CD3-F8C9-493F-9D27-81F2802A1CE0}" dt="2026-05-20T15:22:42.061" v="2362" actId="478"/>
          <ac:picMkLst>
            <pc:docMk/>
            <pc:sldMk cId="1619857205" sldId="300"/>
            <ac:picMk id="7" creationId="{8E7C7386-414F-675F-33C5-F6BDE890CA4C}"/>
          </ac:picMkLst>
        </pc:picChg>
        <pc:picChg chg="del mod">
          <ac:chgData name="Filippo Acconcia" userId="844af49c-a8a0-47ac-a7dd-14a44b60cd18" providerId="ADAL" clId="{81C98CD3-F8C9-493F-9D27-81F2802A1CE0}" dt="2026-05-20T15:22:42.061" v="2362" actId="478"/>
          <ac:picMkLst>
            <pc:docMk/>
            <pc:sldMk cId="1619857205" sldId="300"/>
            <ac:picMk id="8" creationId="{932A1C12-F69E-2582-0F2C-31D8D6901E29}"/>
          </ac:picMkLst>
        </pc:picChg>
        <pc:picChg chg="mod ord">
          <ac:chgData name="Filippo Acconcia" userId="844af49c-a8a0-47ac-a7dd-14a44b60cd18" providerId="ADAL" clId="{81C98CD3-F8C9-493F-9D27-81F2802A1CE0}" dt="2026-05-20T15:22:52.060" v="2364" actId="167"/>
          <ac:picMkLst>
            <pc:docMk/>
            <pc:sldMk cId="1619857205" sldId="300"/>
            <ac:picMk id="51" creationId="{093DA9E2-FF5F-D9A5-D11F-10BDCB289E37}"/>
          </ac:picMkLst>
        </pc:picChg>
        <pc:picChg chg="mod ord">
          <ac:chgData name="Filippo Acconcia" userId="844af49c-a8a0-47ac-a7dd-14a44b60cd18" providerId="ADAL" clId="{81C98CD3-F8C9-493F-9D27-81F2802A1CE0}" dt="2026-05-20T15:25:10.211" v="2383" actId="167"/>
          <ac:picMkLst>
            <pc:docMk/>
            <pc:sldMk cId="1619857205" sldId="300"/>
            <ac:picMk id="52" creationId="{26797657-5473-6EFF-FC14-56B02027807D}"/>
          </ac:picMkLst>
        </pc:picChg>
        <pc:picChg chg="mod ord">
          <ac:chgData name="Filippo Acconcia" userId="844af49c-a8a0-47ac-a7dd-14a44b60cd18" providerId="ADAL" clId="{81C98CD3-F8C9-493F-9D27-81F2802A1CE0}" dt="2026-05-20T15:26:53.693" v="2391" actId="167"/>
          <ac:picMkLst>
            <pc:docMk/>
            <pc:sldMk cId="1619857205" sldId="300"/>
            <ac:picMk id="53" creationId="{AC52D195-3D9E-646A-DAF6-A1605E2EF42F}"/>
          </ac:picMkLst>
        </pc:picChg>
        <pc:picChg chg="mod ord">
          <ac:chgData name="Filippo Acconcia" userId="844af49c-a8a0-47ac-a7dd-14a44b60cd18" providerId="ADAL" clId="{81C98CD3-F8C9-493F-9D27-81F2802A1CE0}" dt="2026-05-20T15:25:10.211" v="2383" actId="167"/>
          <ac:picMkLst>
            <pc:docMk/>
            <pc:sldMk cId="1619857205" sldId="300"/>
            <ac:picMk id="54" creationId="{10A33649-C08A-B047-DA4E-D34458947769}"/>
          </ac:picMkLst>
        </pc:picChg>
        <pc:picChg chg="mod ord">
          <ac:chgData name="Filippo Acconcia" userId="844af49c-a8a0-47ac-a7dd-14a44b60cd18" providerId="ADAL" clId="{81C98CD3-F8C9-493F-9D27-81F2802A1CE0}" dt="2026-05-20T15:26:53.693" v="2391" actId="167"/>
          <ac:picMkLst>
            <pc:docMk/>
            <pc:sldMk cId="1619857205" sldId="300"/>
            <ac:picMk id="55" creationId="{9A642A67-71AD-4ACB-4CA2-CD8FC8CF1E67}"/>
          </ac:picMkLst>
        </pc:picChg>
        <pc:picChg chg="mod ord">
          <ac:chgData name="Filippo Acconcia" userId="844af49c-a8a0-47ac-a7dd-14a44b60cd18" providerId="ADAL" clId="{81C98CD3-F8C9-493F-9D27-81F2802A1CE0}" dt="2026-05-20T15:26:53.693" v="2391" actId="167"/>
          <ac:picMkLst>
            <pc:docMk/>
            <pc:sldMk cId="1619857205" sldId="300"/>
            <ac:picMk id="56" creationId="{D005550D-76D9-545E-76A0-387E36311F2A}"/>
          </ac:picMkLst>
        </pc:picChg>
      </pc:sldChg>
      <pc:sldChg chg="addSp modSp new mod">
        <pc:chgData name="Filippo Acconcia" userId="844af49c-a8a0-47ac-a7dd-14a44b60cd18" providerId="ADAL" clId="{81C98CD3-F8C9-493F-9D27-81F2802A1CE0}" dt="2026-05-21T05:58:04.577" v="3402" actId="207"/>
        <pc:sldMkLst>
          <pc:docMk/>
          <pc:sldMk cId="2449201332" sldId="301"/>
        </pc:sldMkLst>
        <pc:spChg chg="add mod">
          <ac:chgData name="Filippo Acconcia" userId="844af49c-a8a0-47ac-a7dd-14a44b60cd18" providerId="ADAL" clId="{81C98CD3-F8C9-493F-9D27-81F2802A1CE0}" dt="2026-05-20T15:27:23.927" v="2396" actId="20577"/>
          <ac:spMkLst>
            <pc:docMk/>
            <pc:sldMk cId="2449201332" sldId="301"/>
            <ac:spMk id="2" creationId="{AC1618CD-148E-1DF0-A393-3876F3E835A7}"/>
          </ac:spMkLst>
        </pc:spChg>
        <pc:spChg chg="add mod">
          <ac:chgData name="Filippo Acconcia" userId="844af49c-a8a0-47ac-a7dd-14a44b60cd18" providerId="ADAL" clId="{81C98CD3-F8C9-493F-9D27-81F2802A1CE0}" dt="2026-05-21T05:57:54.557" v="3398"/>
          <ac:spMkLst>
            <pc:docMk/>
            <pc:sldMk cId="2449201332" sldId="301"/>
            <ac:spMk id="10" creationId="{A5AEF5A6-33D7-9AE6-1232-1000AB26AFE5}"/>
          </ac:spMkLst>
        </pc:spChg>
        <pc:spChg chg="add mod">
          <ac:chgData name="Filippo Acconcia" userId="844af49c-a8a0-47ac-a7dd-14a44b60cd18" providerId="ADAL" clId="{81C98CD3-F8C9-493F-9D27-81F2802A1CE0}" dt="2026-05-21T05:57:54.557" v="3398"/>
          <ac:spMkLst>
            <pc:docMk/>
            <pc:sldMk cId="2449201332" sldId="301"/>
            <ac:spMk id="11" creationId="{5FF0C160-6169-79C5-C3D1-99037D50CB19}"/>
          </ac:spMkLst>
        </pc:spChg>
        <pc:spChg chg="mod">
          <ac:chgData name="Filippo Acconcia" userId="844af49c-a8a0-47ac-a7dd-14a44b60cd18" providerId="ADAL" clId="{81C98CD3-F8C9-493F-9D27-81F2802A1CE0}" dt="2026-05-21T05:58:04.577" v="3402" actId="207"/>
          <ac:spMkLst>
            <pc:docMk/>
            <pc:sldMk cId="2449201332" sldId="301"/>
            <ac:spMk id="13" creationId="{9720C673-4E9C-FA5A-26FF-09DE8A282D53}"/>
          </ac:spMkLst>
        </pc:spChg>
        <pc:spChg chg="add mod">
          <ac:chgData name="Filippo Acconcia" userId="844af49c-a8a0-47ac-a7dd-14a44b60cd18" providerId="ADAL" clId="{81C98CD3-F8C9-493F-9D27-81F2802A1CE0}" dt="2026-05-21T05:57:54.557" v="3398"/>
          <ac:spMkLst>
            <pc:docMk/>
            <pc:sldMk cId="2449201332" sldId="301"/>
            <ac:spMk id="14" creationId="{89F7BFB2-F31D-77E6-8CA3-E9697223B535}"/>
          </ac:spMkLst>
        </pc:spChg>
        <pc:spChg chg="add mod">
          <ac:chgData name="Filippo Acconcia" userId="844af49c-a8a0-47ac-a7dd-14a44b60cd18" providerId="ADAL" clId="{81C98CD3-F8C9-493F-9D27-81F2802A1CE0}" dt="2026-05-21T05:57:54.557" v="3398"/>
          <ac:spMkLst>
            <pc:docMk/>
            <pc:sldMk cId="2449201332" sldId="301"/>
            <ac:spMk id="15" creationId="{1B66E123-DBC8-FA1C-C04B-97B0A5BBC7DF}"/>
          </ac:spMkLst>
        </pc:spChg>
        <pc:spChg chg="add mod">
          <ac:chgData name="Filippo Acconcia" userId="844af49c-a8a0-47ac-a7dd-14a44b60cd18" providerId="ADAL" clId="{81C98CD3-F8C9-493F-9D27-81F2802A1CE0}" dt="2026-05-21T05:57:54.557" v="3398"/>
          <ac:spMkLst>
            <pc:docMk/>
            <pc:sldMk cId="2449201332" sldId="301"/>
            <ac:spMk id="18" creationId="{B415A845-A699-436E-9DD0-BDB0A326742A}"/>
          </ac:spMkLst>
        </pc:spChg>
        <pc:spChg chg="add mod">
          <ac:chgData name="Filippo Acconcia" userId="844af49c-a8a0-47ac-a7dd-14a44b60cd18" providerId="ADAL" clId="{81C98CD3-F8C9-493F-9D27-81F2802A1CE0}" dt="2026-05-21T05:57:54.557" v="3398"/>
          <ac:spMkLst>
            <pc:docMk/>
            <pc:sldMk cId="2449201332" sldId="301"/>
            <ac:spMk id="20" creationId="{311B3777-AECF-C312-8324-4FA964DB1EA4}"/>
          </ac:spMkLst>
        </pc:spChg>
        <pc:spChg chg="add mod">
          <ac:chgData name="Filippo Acconcia" userId="844af49c-a8a0-47ac-a7dd-14a44b60cd18" providerId="ADAL" clId="{81C98CD3-F8C9-493F-9D27-81F2802A1CE0}" dt="2026-05-21T05:57:54.557" v="3398"/>
          <ac:spMkLst>
            <pc:docMk/>
            <pc:sldMk cId="2449201332" sldId="301"/>
            <ac:spMk id="30" creationId="{8D53CD39-BAAC-C460-4893-18306A7CD34F}"/>
          </ac:spMkLst>
        </pc:spChg>
        <pc:spChg chg="add mod">
          <ac:chgData name="Filippo Acconcia" userId="844af49c-a8a0-47ac-a7dd-14a44b60cd18" providerId="ADAL" clId="{81C98CD3-F8C9-493F-9D27-81F2802A1CE0}" dt="2026-05-21T05:57:54.557" v="3398"/>
          <ac:spMkLst>
            <pc:docMk/>
            <pc:sldMk cId="2449201332" sldId="301"/>
            <ac:spMk id="41" creationId="{639093D0-5DA6-45F5-D755-354CE50FA108}"/>
          </ac:spMkLst>
        </pc:spChg>
        <pc:spChg chg="add mod">
          <ac:chgData name="Filippo Acconcia" userId="844af49c-a8a0-47ac-a7dd-14a44b60cd18" providerId="ADAL" clId="{81C98CD3-F8C9-493F-9D27-81F2802A1CE0}" dt="2026-05-21T05:57:54.557" v="3398"/>
          <ac:spMkLst>
            <pc:docMk/>
            <pc:sldMk cId="2449201332" sldId="301"/>
            <ac:spMk id="46" creationId="{02E52467-5C7A-7613-B387-FA14F72F547F}"/>
          </ac:spMkLst>
        </pc:spChg>
        <pc:spChg chg="add mod">
          <ac:chgData name="Filippo Acconcia" userId="844af49c-a8a0-47ac-a7dd-14a44b60cd18" providerId="ADAL" clId="{81C98CD3-F8C9-493F-9D27-81F2802A1CE0}" dt="2026-05-21T05:57:54.557" v="3398"/>
          <ac:spMkLst>
            <pc:docMk/>
            <pc:sldMk cId="2449201332" sldId="301"/>
            <ac:spMk id="48" creationId="{BCADA889-722A-EFAE-8499-33F199F37A94}"/>
          </ac:spMkLst>
        </pc:spChg>
      </pc:sldChg>
      <pc:sldChg chg="addSp delSp modSp new mod">
        <pc:chgData name="Filippo Acconcia" userId="844af49c-a8a0-47ac-a7dd-14a44b60cd18" providerId="ADAL" clId="{81C98CD3-F8C9-493F-9D27-81F2802A1CE0}" dt="2026-05-20T15:33:49.270" v="2520" actId="1036"/>
        <pc:sldMkLst>
          <pc:docMk/>
          <pc:sldMk cId="2677263487" sldId="302"/>
        </pc:sldMkLst>
        <pc:spChg chg="add mod">
          <ac:chgData name="Filippo Acconcia" userId="844af49c-a8a0-47ac-a7dd-14a44b60cd18" providerId="ADAL" clId="{81C98CD3-F8C9-493F-9D27-81F2802A1CE0}" dt="2026-05-20T15:27:33.659" v="2402" actId="20577"/>
          <ac:spMkLst>
            <pc:docMk/>
            <pc:sldMk cId="2677263487" sldId="302"/>
            <ac:spMk id="10" creationId="{BFDC3807-065A-CFFF-C178-CA7B7C02D266}"/>
          </ac:spMkLst>
        </pc:spChg>
        <pc:spChg chg="add mod">
          <ac:chgData name="Filippo Acconcia" userId="844af49c-a8a0-47ac-a7dd-14a44b60cd18" providerId="ADAL" clId="{81C98CD3-F8C9-493F-9D27-81F2802A1CE0}" dt="2026-05-20T15:27:17.687" v="2394"/>
          <ac:spMkLst>
            <pc:docMk/>
            <pc:sldMk cId="2677263487" sldId="302"/>
            <ac:spMk id="17" creationId="{26F5B7FC-442B-2C2B-1727-AF74C529304A}"/>
          </ac:spMkLst>
        </pc:spChg>
        <pc:spChg chg="add mod">
          <ac:chgData name="Filippo Acconcia" userId="844af49c-a8a0-47ac-a7dd-14a44b60cd18" providerId="ADAL" clId="{81C98CD3-F8C9-493F-9D27-81F2802A1CE0}" dt="2026-05-20T15:27:17.687" v="2394"/>
          <ac:spMkLst>
            <pc:docMk/>
            <pc:sldMk cId="2677263487" sldId="302"/>
            <ac:spMk id="18" creationId="{2FE989E6-0BAF-AE33-D3D6-43EC888F875E}"/>
          </ac:spMkLst>
        </pc:spChg>
        <pc:spChg chg="add mod">
          <ac:chgData name="Filippo Acconcia" userId="844af49c-a8a0-47ac-a7dd-14a44b60cd18" providerId="ADAL" clId="{81C98CD3-F8C9-493F-9D27-81F2802A1CE0}" dt="2026-05-20T15:27:17.687" v="2394"/>
          <ac:spMkLst>
            <pc:docMk/>
            <pc:sldMk cId="2677263487" sldId="302"/>
            <ac:spMk id="23" creationId="{2DE34D1E-AB1A-B6C2-C288-583C82AC6124}"/>
          </ac:spMkLst>
        </pc:spChg>
        <pc:spChg chg="add mod">
          <ac:chgData name="Filippo Acconcia" userId="844af49c-a8a0-47ac-a7dd-14a44b60cd18" providerId="ADAL" clId="{81C98CD3-F8C9-493F-9D27-81F2802A1CE0}" dt="2026-05-20T15:27:17.687" v="2394"/>
          <ac:spMkLst>
            <pc:docMk/>
            <pc:sldMk cId="2677263487" sldId="302"/>
            <ac:spMk id="25" creationId="{A6DBC03E-CFC3-4276-43B8-499B76DBB152}"/>
          </ac:spMkLst>
        </pc:spChg>
        <pc:spChg chg="add mod">
          <ac:chgData name="Filippo Acconcia" userId="844af49c-a8a0-47ac-a7dd-14a44b60cd18" providerId="ADAL" clId="{81C98CD3-F8C9-493F-9D27-81F2802A1CE0}" dt="2026-05-20T15:27:17.687" v="2394"/>
          <ac:spMkLst>
            <pc:docMk/>
            <pc:sldMk cId="2677263487" sldId="302"/>
            <ac:spMk id="27" creationId="{07F7D936-66AD-B420-2275-C52866850536}"/>
          </ac:spMkLst>
        </pc:spChg>
        <pc:spChg chg="mod">
          <ac:chgData name="Filippo Acconcia" userId="844af49c-a8a0-47ac-a7dd-14a44b60cd18" providerId="ADAL" clId="{81C98CD3-F8C9-493F-9D27-81F2802A1CE0}" dt="2026-05-20T15:31:43.303" v="2470" actId="1035"/>
          <ac:spMkLst>
            <pc:docMk/>
            <pc:sldMk cId="2677263487" sldId="302"/>
            <ac:spMk id="28" creationId="{1D4231FE-4415-6A48-8EF9-C37868D3961E}"/>
          </ac:spMkLst>
        </pc:spChg>
        <pc:spChg chg="mod">
          <ac:chgData name="Filippo Acconcia" userId="844af49c-a8a0-47ac-a7dd-14a44b60cd18" providerId="ADAL" clId="{81C98CD3-F8C9-493F-9D27-81F2802A1CE0}" dt="2026-05-20T15:31:43.303" v="2470" actId="1035"/>
          <ac:spMkLst>
            <pc:docMk/>
            <pc:sldMk cId="2677263487" sldId="302"/>
            <ac:spMk id="32" creationId="{A0CAA04B-67C5-B2B8-88AE-2969CAFF2FF2}"/>
          </ac:spMkLst>
        </pc:spChg>
        <pc:spChg chg="mod">
          <ac:chgData name="Filippo Acconcia" userId="844af49c-a8a0-47ac-a7dd-14a44b60cd18" providerId="ADAL" clId="{81C98CD3-F8C9-493F-9D27-81F2802A1CE0}" dt="2026-05-20T15:31:46.509" v="2478" actId="1035"/>
          <ac:spMkLst>
            <pc:docMk/>
            <pc:sldMk cId="2677263487" sldId="302"/>
            <ac:spMk id="35" creationId="{6E22EF70-446D-8C55-D68C-ECB62B96868A}"/>
          </ac:spMkLst>
        </pc:spChg>
        <pc:spChg chg="add mod">
          <ac:chgData name="Filippo Acconcia" userId="844af49c-a8a0-47ac-a7dd-14a44b60cd18" providerId="ADAL" clId="{81C98CD3-F8C9-493F-9D27-81F2802A1CE0}" dt="2026-05-20T15:27:17.687" v="2394"/>
          <ac:spMkLst>
            <pc:docMk/>
            <pc:sldMk cId="2677263487" sldId="302"/>
            <ac:spMk id="37" creationId="{015D2BE6-EC87-D9A7-D20F-DDF7AF573DE4}"/>
          </ac:spMkLst>
        </pc:spChg>
        <pc:spChg chg="add mod">
          <ac:chgData name="Filippo Acconcia" userId="844af49c-a8a0-47ac-a7dd-14a44b60cd18" providerId="ADAL" clId="{81C98CD3-F8C9-493F-9D27-81F2802A1CE0}" dt="2026-05-20T15:33:49.270" v="2520" actId="1036"/>
          <ac:spMkLst>
            <pc:docMk/>
            <pc:sldMk cId="2677263487" sldId="302"/>
            <ac:spMk id="38" creationId="{05B07426-40BE-78F6-90FF-7C9408023735}"/>
          </ac:spMkLst>
        </pc:spChg>
        <pc:spChg chg="add mod">
          <ac:chgData name="Filippo Acconcia" userId="844af49c-a8a0-47ac-a7dd-14a44b60cd18" providerId="ADAL" clId="{81C98CD3-F8C9-493F-9D27-81F2802A1CE0}" dt="2026-05-20T15:33:49.270" v="2520" actId="1036"/>
          <ac:spMkLst>
            <pc:docMk/>
            <pc:sldMk cId="2677263487" sldId="302"/>
            <ac:spMk id="42" creationId="{5127B3CF-F987-0F54-DE9C-5AB543678E38}"/>
          </ac:spMkLst>
        </pc:spChg>
        <pc:spChg chg="add mod">
          <ac:chgData name="Filippo Acconcia" userId="844af49c-a8a0-47ac-a7dd-14a44b60cd18" providerId="ADAL" clId="{81C98CD3-F8C9-493F-9D27-81F2802A1CE0}" dt="2026-05-20T15:27:17.687" v="2394"/>
          <ac:spMkLst>
            <pc:docMk/>
            <pc:sldMk cId="2677263487" sldId="302"/>
            <ac:spMk id="45" creationId="{F3438407-1F53-2F54-B7D5-D19556723343}"/>
          </ac:spMkLst>
        </pc:spChg>
        <pc:spChg chg="mod">
          <ac:chgData name="Filippo Acconcia" userId="844af49c-a8a0-47ac-a7dd-14a44b60cd18" providerId="ADAL" clId="{81C98CD3-F8C9-493F-9D27-81F2802A1CE0}" dt="2026-05-20T15:27:36.435" v="2403" actId="20577"/>
          <ac:spMkLst>
            <pc:docMk/>
            <pc:sldMk cId="2677263487" sldId="302"/>
            <ac:spMk id="47" creationId="{D39592B6-7534-C93F-B176-CB3269DFCFB8}"/>
          </ac:spMkLst>
        </pc:spChg>
        <pc:spChg chg="add mod">
          <ac:chgData name="Filippo Acconcia" userId="844af49c-a8a0-47ac-a7dd-14a44b60cd18" providerId="ADAL" clId="{81C98CD3-F8C9-493F-9D27-81F2802A1CE0}" dt="2026-05-20T15:27:28.426" v="2398" actId="20577"/>
          <ac:spMkLst>
            <pc:docMk/>
            <pc:sldMk cId="2677263487" sldId="302"/>
            <ac:spMk id="48" creationId="{84232842-2B77-FE30-1FB4-0E01AA760B93}"/>
          </ac:spMkLst>
        </pc:spChg>
        <pc:picChg chg="del mod">
          <ac:chgData name="Filippo Acconcia" userId="844af49c-a8a0-47ac-a7dd-14a44b60cd18" providerId="ADAL" clId="{81C98CD3-F8C9-493F-9D27-81F2802A1CE0}" dt="2026-05-20T15:31:23.330" v="2446" actId="478"/>
          <ac:picMkLst>
            <pc:docMk/>
            <pc:sldMk cId="2677263487" sldId="302"/>
            <ac:picMk id="2" creationId="{18C1F92D-623C-9901-DB0F-920544FC5C44}"/>
          </ac:picMkLst>
        </pc:picChg>
        <pc:picChg chg="del mod">
          <ac:chgData name="Filippo Acconcia" userId="844af49c-a8a0-47ac-a7dd-14a44b60cd18" providerId="ADAL" clId="{81C98CD3-F8C9-493F-9D27-81F2802A1CE0}" dt="2026-05-20T15:33:28.886" v="2498" actId="478"/>
          <ac:picMkLst>
            <pc:docMk/>
            <pc:sldMk cId="2677263487" sldId="302"/>
            <ac:picMk id="3" creationId="{D9BEC32A-6D99-06C5-45BD-BAD1726570F2}"/>
          </ac:picMkLst>
        </pc:picChg>
        <pc:picChg chg="del mod">
          <ac:chgData name="Filippo Acconcia" userId="844af49c-a8a0-47ac-a7dd-14a44b60cd18" providerId="ADAL" clId="{81C98CD3-F8C9-493F-9D27-81F2802A1CE0}" dt="2026-05-20T15:33:28.886" v="2498" actId="478"/>
          <ac:picMkLst>
            <pc:docMk/>
            <pc:sldMk cId="2677263487" sldId="302"/>
            <ac:picMk id="4" creationId="{85798998-5A89-AF94-9D97-7B5E2B52A548}"/>
          </ac:picMkLst>
        </pc:picChg>
        <pc:picChg chg="del mod">
          <ac:chgData name="Filippo Acconcia" userId="844af49c-a8a0-47ac-a7dd-14a44b60cd18" providerId="ADAL" clId="{81C98CD3-F8C9-493F-9D27-81F2802A1CE0}" dt="2026-05-20T15:31:23.330" v="2446" actId="478"/>
          <ac:picMkLst>
            <pc:docMk/>
            <pc:sldMk cId="2677263487" sldId="302"/>
            <ac:picMk id="5" creationId="{1EA01DAB-60B5-BEE9-C656-7C61EBC431BF}"/>
          </ac:picMkLst>
        </pc:picChg>
        <pc:picChg chg="del mod">
          <ac:chgData name="Filippo Acconcia" userId="844af49c-a8a0-47ac-a7dd-14a44b60cd18" providerId="ADAL" clId="{81C98CD3-F8C9-493F-9D27-81F2802A1CE0}" dt="2026-05-20T15:29:34.902" v="2409" actId="478"/>
          <ac:picMkLst>
            <pc:docMk/>
            <pc:sldMk cId="2677263487" sldId="302"/>
            <ac:picMk id="6" creationId="{EECBAAF5-2F39-44B3-7A1A-55A25507A92E}"/>
          </ac:picMkLst>
        </pc:picChg>
        <pc:picChg chg="del mod">
          <ac:chgData name="Filippo Acconcia" userId="844af49c-a8a0-47ac-a7dd-14a44b60cd18" providerId="ADAL" clId="{81C98CD3-F8C9-493F-9D27-81F2802A1CE0}" dt="2026-05-20T15:29:34.902" v="2409" actId="478"/>
          <ac:picMkLst>
            <pc:docMk/>
            <pc:sldMk cId="2677263487" sldId="302"/>
            <ac:picMk id="7" creationId="{D084AA8E-5748-3086-3C20-88B82AA0016C}"/>
          </ac:picMkLst>
        </pc:picChg>
        <pc:picChg chg="mod ord">
          <ac:chgData name="Filippo Acconcia" userId="844af49c-a8a0-47ac-a7dd-14a44b60cd18" providerId="ADAL" clId="{81C98CD3-F8C9-493F-9D27-81F2802A1CE0}" dt="2026-05-20T15:29:47.804" v="2426" actId="1035"/>
          <ac:picMkLst>
            <pc:docMk/>
            <pc:sldMk cId="2677263487" sldId="302"/>
            <ac:picMk id="49" creationId="{A9851578-9013-1E3C-2FE0-85A6F1EFAF56}"/>
          </ac:picMkLst>
        </pc:picChg>
        <pc:picChg chg="mod ord">
          <ac:chgData name="Filippo Acconcia" userId="844af49c-a8a0-47ac-a7dd-14a44b60cd18" providerId="ADAL" clId="{81C98CD3-F8C9-493F-9D27-81F2802A1CE0}" dt="2026-05-20T15:29:42.173" v="2411" actId="167"/>
          <ac:picMkLst>
            <pc:docMk/>
            <pc:sldMk cId="2677263487" sldId="302"/>
            <ac:picMk id="50" creationId="{2BAB4543-1BD0-1475-3BCC-4F735C14484F}"/>
          </ac:picMkLst>
        </pc:picChg>
        <pc:picChg chg="mod ord">
          <ac:chgData name="Filippo Acconcia" userId="844af49c-a8a0-47ac-a7dd-14a44b60cd18" providerId="ADAL" clId="{81C98CD3-F8C9-493F-9D27-81F2802A1CE0}" dt="2026-05-20T15:31:35.379" v="2456" actId="1035"/>
          <ac:picMkLst>
            <pc:docMk/>
            <pc:sldMk cId="2677263487" sldId="302"/>
            <ac:picMk id="51" creationId="{9DA84568-28F3-3348-2403-126848368FFB}"/>
          </ac:picMkLst>
        </pc:picChg>
        <pc:picChg chg="mod ord">
          <ac:chgData name="Filippo Acconcia" userId="844af49c-a8a0-47ac-a7dd-14a44b60cd18" providerId="ADAL" clId="{81C98CD3-F8C9-493F-9D27-81F2802A1CE0}" dt="2026-05-20T15:33:40.097" v="2502" actId="167"/>
          <ac:picMkLst>
            <pc:docMk/>
            <pc:sldMk cId="2677263487" sldId="302"/>
            <ac:picMk id="52" creationId="{537C96B0-C39F-F15D-2064-16CEEA183FE4}"/>
          </ac:picMkLst>
        </pc:picChg>
        <pc:picChg chg="mod ord">
          <ac:chgData name="Filippo Acconcia" userId="844af49c-a8a0-47ac-a7dd-14a44b60cd18" providerId="ADAL" clId="{81C98CD3-F8C9-493F-9D27-81F2802A1CE0}" dt="2026-05-20T15:33:40.097" v="2502" actId="167"/>
          <ac:picMkLst>
            <pc:docMk/>
            <pc:sldMk cId="2677263487" sldId="302"/>
            <ac:picMk id="53" creationId="{D994A609-D495-A677-3239-CCFA8772B44B}"/>
          </ac:picMkLst>
        </pc:picChg>
        <pc:picChg chg="mod ord">
          <ac:chgData name="Filippo Acconcia" userId="844af49c-a8a0-47ac-a7dd-14a44b60cd18" providerId="ADAL" clId="{81C98CD3-F8C9-493F-9D27-81F2802A1CE0}" dt="2026-05-20T15:33:49.270" v="2520" actId="1036"/>
          <ac:picMkLst>
            <pc:docMk/>
            <pc:sldMk cId="2677263487" sldId="302"/>
            <ac:picMk id="54" creationId="{7FC5E1D5-60EE-3782-1E5F-3F760F9E783A}"/>
          </ac:picMkLst>
        </pc:picChg>
        <pc:cxnChg chg="mod">
          <ac:chgData name="Filippo Acconcia" userId="844af49c-a8a0-47ac-a7dd-14a44b60cd18" providerId="ADAL" clId="{81C98CD3-F8C9-493F-9D27-81F2802A1CE0}" dt="2026-05-20T15:31:43.303" v="2470" actId="1035"/>
          <ac:cxnSpMkLst>
            <pc:docMk/>
            <pc:sldMk cId="2677263487" sldId="302"/>
            <ac:cxnSpMk id="29" creationId="{500C8FDC-32E1-1BBB-E98E-C8DC5094725B}"/>
          </ac:cxnSpMkLst>
        </pc:cxnChg>
        <pc:cxnChg chg="mod">
          <ac:chgData name="Filippo Acconcia" userId="844af49c-a8a0-47ac-a7dd-14a44b60cd18" providerId="ADAL" clId="{81C98CD3-F8C9-493F-9D27-81F2802A1CE0}" dt="2026-05-20T15:31:46.509" v="2478" actId="1035"/>
          <ac:cxnSpMkLst>
            <pc:docMk/>
            <pc:sldMk cId="2677263487" sldId="302"/>
            <ac:cxnSpMk id="36" creationId="{CF8F145A-D4CF-DFFA-DE5D-DED692174C12}"/>
          </ac:cxnSpMkLst>
        </pc:cxnChg>
        <pc:cxnChg chg="mod">
          <ac:chgData name="Filippo Acconcia" userId="844af49c-a8a0-47ac-a7dd-14a44b60cd18" providerId="ADAL" clId="{81C98CD3-F8C9-493F-9D27-81F2802A1CE0}" dt="2026-05-20T15:33:49.270" v="2520" actId="1036"/>
          <ac:cxnSpMkLst>
            <pc:docMk/>
            <pc:sldMk cId="2677263487" sldId="302"/>
            <ac:cxnSpMk id="39" creationId="{332CF3DE-62DE-8F20-EA22-B7AA6809A06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021E025-0A0C-48B1-8E0F-284826AC1F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D1D041-419B-4C71-976A-1EB4D9DD3D2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16DD4C-8BBB-49EC-A3AB-1185B6705009}" type="datetimeFigureOut">
              <a:rPr lang="it-IT"/>
              <a:pPr>
                <a:defRPr/>
              </a:pPr>
              <a:t>21/05/2026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181F25FA-92D7-42AA-9C47-5338B3E177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D253DCF8-DC00-4CCA-9F21-635E20B52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663B98-C022-4041-A89C-ADAC415DE9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C8DE6C-8A0F-4705-92AC-76234166F3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E68639-4BBA-40F2-9C3B-4084CA34D622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E68639-4BBA-40F2-9C3B-4084CA34D622}" type="slidenum">
              <a:rPr lang="it-IT" altLang="en-US" smtClean="0"/>
              <a:pPr>
                <a:defRPr/>
              </a:pPr>
              <a:t>3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21426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514660-86CD-45DB-AE8B-5936BAE4F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61FFAD-9379-43FC-8B78-5BE4691C31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5D37CF-48F9-4387-BE7B-8D8E8E515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5632C-C3F3-40E4-891C-4DC6F92A814C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958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46567F-0E2E-4B5C-958A-3D53B58335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E5FFC9-0B25-4466-9999-63B214776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F991A3-A697-4C39-A6E6-8354B3B3FE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4CCE1-A803-48EA-BFEE-3D7A5711F6E5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9392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9F3A0E-DFA2-414F-AACC-C757146D01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F83E6D-FD47-4333-9BB4-C2B2D047A1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936280-C49D-4499-9FFE-C0454B028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E9A32-FE2A-4B66-8D75-A677DFC6383A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1506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29C7EE-9B73-4F54-BBF8-C0FCDADCA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952E95-410A-48E8-896C-C93ADE225E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F7DBB3-CC8C-4E74-B25F-23BEC850F3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27B1C-6EA9-4CD5-B734-4F445F381245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4818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0F3FD4-97DC-4B24-868F-4403FB4296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B1F413-F51B-456A-9C65-206961954B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4CF9C0-DB95-4226-BB0B-D9E351636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725DB-3DF0-4651-B7BB-BBA5C8B96229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7560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CD04F2-D219-4F1C-80F6-C60A38DE0A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2A8EBF-9C18-45C9-898C-BB9C6F4980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1DDE6E-7044-4DEF-B417-ED24CFE1E5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94E8F-0893-4B89-A039-83D6207FA328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4847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D52F4CB-6E78-4124-A8BC-4B727BA671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3D6CB8-A271-4419-99EF-111E8414F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65CF9C-13E7-4EF5-993B-DDEE96F4D6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DC509-43C6-42C8-8B00-7FC1D3BBAAF1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7050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49663A-ED8E-47D3-9994-4EEFB2A16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9171D5-9A3F-4700-B673-A340A1ED0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91EDA-4D73-4D4F-8B8A-73230ADDA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1F5FC-7CD5-4C74-B005-AC914435E9B5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7033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164BC1-5526-41A8-9B70-6F5D8D273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EE2281-3A74-4E0E-8AD9-6CBA9BB615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654261-B3DA-4AC5-8612-2C8A45C3B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DBB4F-6C17-46DF-AC1F-34A58AE0D79A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0979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7F993-B2FD-4B42-976B-BB9A6B7814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90F29C-94BE-4CA0-BADF-B3FB5A11C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BD6B2-B19A-4C8A-AEDF-75A67352B3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D5634-6A9B-4AD9-9E89-39A494A56E9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1618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507C6C-8193-43E9-B046-32D9A06F73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996A1-173E-42B1-9422-1D0A6CE95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B81C91-7131-46FE-B01D-F4B79EE15A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A1B89-A8B4-44B5-B159-1D3CD701084F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4663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8808E6-C826-4A67-94F4-C5574BC77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73F13FC-927E-4931-9B85-E5FB1205E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text styles</a:t>
            </a:r>
          </a:p>
          <a:p>
            <a:pPr lvl="1"/>
            <a:r>
              <a:rPr lang="it-IT" altLang="en-US"/>
              <a:t>Second level</a:t>
            </a:r>
          </a:p>
          <a:p>
            <a:pPr lvl="2"/>
            <a:r>
              <a:rPr lang="it-IT" altLang="en-US"/>
              <a:t>Third level</a:t>
            </a:r>
          </a:p>
          <a:p>
            <a:pPr lvl="3"/>
            <a:r>
              <a:rPr lang="it-IT" altLang="en-US"/>
              <a:t>Fourth level</a:t>
            </a:r>
          </a:p>
          <a:p>
            <a:pPr lvl="4"/>
            <a:r>
              <a:rPr lang="it-IT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5DCBBBD-636D-4787-976F-47E1021DA9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B981123-E30F-4283-BC00-9D52238C88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13F572F-7760-4F0B-A0FC-0581F94A27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FE7A969-CF52-4352-B69C-73B19C67AF77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732B08-E3AF-EAAA-1B25-832F5066A862}"/>
              </a:ext>
            </a:extLst>
          </p:cNvPr>
          <p:cNvSpPr txBox="1"/>
          <p:nvPr/>
        </p:nvSpPr>
        <p:spPr>
          <a:xfrm>
            <a:off x="2887826" y="-4812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Figure 2E</a:t>
            </a:r>
          </a:p>
        </p:txBody>
      </p:sp>
      <p:pic>
        <p:nvPicPr>
          <p:cNvPr id="136" name="Immagine 135">
            <a:extLst>
              <a:ext uri="{FF2B5EF4-FFF2-40B4-BE49-F238E27FC236}">
                <a16:creationId xmlns:a16="http://schemas.microsoft.com/office/drawing/2014/main" id="{2880F82F-CF4A-4A83-234D-0A78FF3A1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51" y="4418671"/>
            <a:ext cx="3600000" cy="698846"/>
          </a:xfrm>
          <a:prstGeom prst="rect">
            <a:avLst/>
          </a:prstGeom>
        </p:spPr>
      </p:pic>
      <p:pic>
        <p:nvPicPr>
          <p:cNvPr id="137" name="Immagine 136">
            <a:extLst>
              <a:ext uri="{FF2B5EF4-FFF2-40B4-BE49-F238E27FC236}">
                <a16:creationId xmlns:a16="http://schemas.microsoft.com/office/drawing/2014/main" id="{4D76A048-980A-113C-E601-C7EE283E7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51" y="5868054"/>
            <a:ext cx="3600000" cy="892623"/>
          </a:xfrm>
          <a:prstGeom prst="rect">
            <a:avLst/>
          </a:prstGeom>
        </p:spPr>
      </p:pic>
      <p:pic>
        <p:nvPicPr>
          <p:cNvPr id="138" name="Immagine 137">
            <a:extLst>
              <a:ext uri="{FF2B5EF4-FFF2-40B4-BE49-F238E27FC236}">
                <a16:creationId xmlns:a16="http://schemas.microsoft.com/office/drawing/2014/main" id="{6B6B26D1-23B2-2830-A5F0-B84C10330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151" y="7063291"/>
            <a:ext cx="3600000" cy="774683"/>
          </a:xfrm>
          <a:prstGeom prst="rect">
            <a:avLst/>
          </a:prstGeom>
        </p:spPr>
      </p:pic>
      <p:pic>
        <p:nvPicPr>
          <p:cNvPr id="135" name="Immagine 134">
            <a:extLst>
              <a:ext uri="{FF2B5EF4-FFF2-40B4-BE49-F238E27FC236}">
                <a16:creationId xmlns:a16="http://schemas.microsoft.com/office/drawing/2014/main" id="{CE1AF66A-CAAB-1B6F-1C3E-27E9C25B7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151" y="3219632"/>
            <a:ext cx="3600000" cy="82058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59C91C-F610-76EE-9295-30C84EA47306}"/>
              </a:ext>
            </a:extLst>
          </p:cNvPr>
          <p:cNvSpPr txBox="1"/>
          <p:nvPr/>
        </p:nvSpPr>
        <p:spPr>
          <a:xfrm>
            <a:off x="4914785" y="2165349"/>
            <a:ext cx="809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Vinculin</a:t>
            </a:r>
            <a:endParaRPr lang="it-IT" sz="1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6AE77C-D67B-9B5F-083A-7D04843D356B}"/>
              </a:ext>
            </a:extLst>
          </p:cNvPr>
          <p:cNvSpPr txBox="1"/>
          <p:nvPr/>
        </p:nvSpPr>
        <p:spPr>
          <a:xfrm>
            <a:off x="4914785" y="1340814"/>
            <a:ext cx="661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PARP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311F289-2DDD-0DE7-58E7-06957420252F}"/>
              </a:ext>
            </a:extLst>
          </p:cNvPr>
          <p:cNvSpPr txBox="1"/>
          <p:nvPr/>
        </p:nvSpPr>
        <p:spPr>
          <a:xfrm>
            <a:off x="5701752" y="174580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F6CF91C-16C8-5317-CA3B-2E45D41CB7D4}"/>
              </a:ext>
            </a:extLst>
          </p:cNvPr>
          <p:cNvCxnSpPr>
            <a:cxnSpLocks/>
          </p:cNvCxnSpPr>
          <p:nvPr/>
        </p:nvCxnSpPr>
        <p:spPr>
          <a:xfrm>
            <a:off x="1137543" y="177066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7FFDC72-BA7E-E151-F183-9EFED6FD4317}"/>
              </a:ext>
            </a:extLst>
          </p:cNvPr>
          <p:cNvSpPr txBox="1"/>
          <p:nvPr/>
        </p:nvSpPr>
        <p:spPr>
          <a:xfrm>
            <a:off x="556732" y="162687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E48C2EC4-5A50-BF36-6FDB-75FF319CF9E5}"/>
              </a:ext>
            </a:extLst>
          </p:cNvPr>
          <p:cNvCxnSpPr>
            <a:cxnSpLocks/>
          </p:cNvCxnSpPr>
          <p:nvPr/>
        </p:nvCxnSpPr>
        <p:spPr>
          <a:xfrm>
            <a:off x="1141342" y="151051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E2490F4-C5EF-0E17-65D1-AF7E634B334E}"/>
              </a:ext>
            </a:extLst>
          </p:cNvPr>
          <p:cNvSpPr txBox="1"/>
          <p:nvPr/>
        </p:nvSpPr>
        <p:spPr>
          <a:xfrm>
            <a:off x="491951" y="136671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1127D108-4DED-2A72-5157-3CF31C9B8554}"/>
              </a:ext>
            </a:extLst>
          </p:cNvPr>
          <p:cNvCxnSpPr>
            <a:cxnSpLocks/>
          </p:cNvCxnSpPr>
          <p:nvPr/>
        </p:nvCxnSpPr>
        <p:spPr>
          <a:xfrm>
            <a:off x="1135300" y="1250902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C90729B-33E3-02B7-5C58-7C9098CCBF08}"/>
              </a:ext>
            </a:extLst>
          </p:cNvPr>
          <p:cNvSpPr txBox="1"/>
          <p:nvPr/>
        </p:nvSpPr>
        <p:spPr>
          <a:xfrm>
            <a:off x="497339" y="110710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150KDa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661F9DFE-2F79-68BC-A05D-0385EB5CABC4}"/>
              </a:ext>
            </a:extLst>
          </p:cNvPr>
          <p:cNvSpPr txBox="1"/>
          <p:nvPr/>
        </p:nvSpPr>
        <p:spPr>
          <a:xfrm>
            <a:off x="1860073" y="745301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-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45874007-78A4-6BAE-0C79-A64019B3DE9B}"/>
              </a:ext>
            </a:extLst>
          </p:cNvPr>
          <p:cNvSpPr txBox="1"/>
          <p:nvPr/>
        </p:nvSpPr>
        <p:spPr>
          <a:xfrm>
            <a:off x="2185083" y="745301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+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3C521766-DB90-F302-E685-80D4E7B1C598}"/>
              </a:ext>
            </a:extLst>
          </p:cNvPr>
          <p:cNvSpPr txBox="1"/>
          <p:nvPr/>
        </p:nvSpPr>
        <p:spPr>
          <a:xfrm>
            <a:off x="2876598" y="745301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+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43993AE1-A215-B5C3-B7EF-CF3512D217CC}"/>
              </a:ext>
            </a:extLst>
          </p:cNvPr>
          <p:cNvSpPr txBox="1"/>
          <p:nvPr/>
        </p:nvSpPr>
        <p:spPr>
          <a:xfrm>
            <a:off x="3549069" y="745301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+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8F2DEE13-A3A6-7323-AC27-E133913E99AE}"/>
              </a:ext>
            </a:extLst>
          </p:cNvPr>
          <p:cNvSpPr txBox="1"/>
          <p:nvPr/>
        </p:nvSpPr>
        <p:spPr>
          <a:xfrm>
            <a:off x="2544296" y="745301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-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91355503-C7FA-9992-0635-3AAF7897C63A}"/>
              </a:ext>
            </a:extLst>
          </p:cNvPr>
          <p:cNvSpPr txBox="1"/>
          <p:nvPr/>
        </p:nvSpPr>
        <p:spPr>
          <a:xfrm>
            <a:off x="3241222" y="745301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-</a:t>
            </a: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F5FCE2BF-28B1-EA2A-6DE8-34253FB16908}"/>
              </a:ext>
            </a:extLst>
          </p:cNvPr>
          <p:cNvSpPr txBox="1"/>
          <p:nvPr/>
        </p:nvSpPr>
        <p:spPr>
          <a:xfrm>
            <a:off x="1832465" y="603680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Palbo</a:t>
            </a:r>
            <a:endParaRPr lang="it-IT" sz="1400" dirty="0"/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96F40A6D-F9A1-F82D-7C2C-9498C2D6108C}"/>
              </a:ext>
            </a:extLst>
          </p:cNvPr>
          <p:cNvSpPr txBox="1"/>
          <p:nvPr/>
        </p:nvSpPr>
        <p:spPr>
          <a:xfrm>
            <a:off x="2621714" y="60368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Abe</a:t>
            </a:r>
            <a:endParaRPr lang="it-IT" sz="1400" dirty="0"/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C6ABB510-7E0C-D2C9-632C-31FE1E05E345}"/>
              </a:ext>
            </a:extLst>
          </p:cNvPr>
          <p:cNvSpPr txBox="1"/>
          <p:nvPr/>
        </p:nvSpPr>
        <p:spPr>
          <a:xfrm>
            <a:off x="3265645" y="603680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Ribo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04C33EE3-EC3E-9280-A5AE-49A891893B6F}"/>
              </a:ext>
            </a:extLst>
          </p:cNvPr>
          <p:cNvSpPr txBox="1"/>
          <p:nvPr/>
        </p:nvSpPr>
        <p:spPr>
          <a:xfrm>
            <a:off x="3940348" y="745301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Sta</a:t>
            </a:r>
          </a:p>
        </p:txBody>
      </p:sp>
      <p:pic>
        <p:nvPicPr>
          <p:cNvPr id="83" name="Immagine 82">
            <a:extLst>
              <a:ext uri="{FF2B5EF4-FFF2-40B4-BE49-F238E27FC236}">
                <a16:creationId xmlns:a16="http://schemas.microsoft.com/office/drawing/2014/main" id="{8C5367A1-B08A-B121-156C-74717E4F6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505" y="1024444"/>
            <a:ext cx="3600000" cy="802751"/>
          </a:xfrm>
          <a:prstGeom prst="rect">
            <a:avLst/>
          </a:prstGeom>
        </p:spPr>
      </p:pic>
      <p:pic>
        <p:nvPicPr>
          <p:cNvPr id="84" name="Immagine 83">
            <a:extLst>
              <a:ext uri="{FF2B5EF4-FFF2-40B4-BE49-F238E27FC236}">
                <a16:creationId xmlns:a16="http://schemas.microsoft.com/office/drawing/2014/main" id="{88737F18-543C-6975-0DFC-B7BA4D5CF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505" y="1926052"/>
            <a:ext cx="3600000" cy="978440"/>
          </a:xfrm>
          <a:prstGeom prst="rect">
            <a:avLst/>
          </a:prstGeom>
        </p:spPr>
      </p:pic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FA934B77-26FE-C8FB-32A7-FD31DC7A47C5}"/>
              </a:ext>
            </a:extLst>
          </p:cNvPr>
          <p:cNvCxnSpPr>
            <a:cxnSpLocks/>
          </p:cNvCxnSpPr>
          <p:nvPr/>
        </p:nvCxnSpPr>
        <p:spPr>
          <a:xfrm>
            <a:off x="1290240" y="247842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F693891-56F0-1908-1273-66069FB3919D}"/>
              </a:ext>
            </a:extLst>
          </p:cNvPr>
          <p:cNvSpPr txBox="1"/>
          <p:nvPr/>
        </p:nvSpPr>
        <p:spPr>
          <a:xfrm>
            <a:off x="593682" y="2334627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cxnSp>
        <p:nvCxnSpPr>
          <p:cNvPr id="86" name="Connettore diritto 85">
            <a:extLst>
              <a:ext uri="{FF2B5EF4-FFF2-40B4-BE49-F238E27FC236}">
                <a16:creationId xmlns:a16="http://schemas.microsoft.com/office/drawing/2014/main" id="{484A70B4-4A8A-5508-AC75-0C7C570A8FA4}"/>
              </a:ext>
            </a:extLst>
          </p:cNvPr>
          <p:cNvCxnSpPr>
            <a:cxnSpLocks/>
          </p:cNvCxnSpPr>
          <p:nvPr/>
        </p:nvCxnSpPr>
        <p:spPr>
          <a:xfrm>
            <a:off x="5724558" y="138410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40DBA3B6-26DB-EA8A-B271-E2002C297A4B}"/>
              </a:ext>
            </a:extLst>
          </p:cNvPr>
          <p:cNvSpPr txBox="1"/>
          <p:nvPr/>
        </p:nvSpPr>
        <p:spPr>
          <a:xfrm>
            <a:off x="4834431" y="4378374"/>
            <a:ext cx="809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Vinculin</a:t>
            </a:r>
            <a:endParaRPr lang="it-IT" sz="1400" dirty="0"/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B0791483-A67E-346C-7A8C-2DC3D897C32F}"/>
              </a:ext>
            </a:extLst>
          </p:cNvPr>
          <p:cNvSpPr txBox="1"/>
          <p:nvPr/>
        </p:nvSpPr>
        <p:spPr>
          <a:xfrm>
            <a:off x="4834431" y="3553839"/>
            <a:ext cx="661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PARP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E4CD7A0F-6958-244D-8FBF-60ADB352781A}"/>
              </a:ext>
            </a:extLst>
          </p:cNvPr>
          <p:cNvSpPr txBox="1"/>
          <p:nvPr/>
        </p:nvSpPr>
        <p:spPr>
          <a:xfrm>
            <a:off x="5621398" y="3958825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90" name="Connettore diritto 89">
            <a:extLst>
              <a:ext uri="{FF2B5EF4-FFF2-40B4-BE49-F238E27FC236}">
                <a16:creationId xmlns:a16="http://schemas.microsoft.com/office/drawing/2014/main" id="{85157272-67E1-53A2-E47F-ACAC9F977D2F}"/>
              </a:ext>
            </a:extLst>
          </p:cNvPr>
          <p:cNvCxnSpPr>
            <a:cxnSpLocks/>
          </p:cNvCxnSpPr>
          <p:nvPr/>
        </p:nvCxnSpPr>
        <p:spPr>
          <a:xfrm>
            <a:off x="1057189" y="39836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26EED6C5-A4B8-D4E8-62FE-9E0710E42BE5}"/>
              </a:ext>
            </a:extLst>
          </p:cNvPr>
          <p:cNvSpPr txBox="1"/>
          <p:nvPr/>
        </p:nvSpPr>
        <p:spPr>
          <a:xfrm>
            <a:off x="476378" y="3839895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id="{690F7371-26F4-9593-627E-380B9A48FBE1}"/>
              </a:ext>
            </a:extLst>
          </p:cNvPr>
          <p:cNvCxnSpPr>
            <a:cxnSpLocks/>
          </p:cNvCxnSpPr>
          <p:nvPr/>
        </p:nvCxnSpPr>
        <p:spPr>
          <a:xfrm>
            <a:off x="1060988" y="3723539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1CFE9B00-690C-A2F9-E2BF-89B6D6BB01E4}"/>
              </a:ext>
            </a:extLst>
          </p:cNvPr>
          <p:cNvSpPr txBox="1"/>
          <p:nvPr/>
        </p:nvSpPr>
        <p:spPr>
          <a:xfrm>
            <a:off x="411597" y="3579743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cxnSp>
        <p:nvCxnSpPr>
          <p:cNvPr id="94" name="Connettore diritto 93">
            <a:extLst>
              <a:ext uri="{FF2B5EF4-FFF2-40B4-BE49-F238E27FC236}">
                <a16:creationId xmlns:a16="http://schemas.microsoft.com/office/drawing/2014/main" id="{152A2598-993F-F02D-4C70-17BE1223999E}"/>
              </a:ext>
            </a:extLst>
          </p:cNvPr>
          <p:cNvCxnSpPr>
            <a:cxnSpLocks/>
          </p:cNvCxnSpPr>
          <p:nvPr/>
        </p:nvCxnSpPr>
        <p:spPr>
          <a:xfrm>
            <a:off x="1054946" y="3463927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55FA863F-3B1C-7662-9461-B676A05D38A7}"/>
              </a:ext>
            </a:extLst>
          </p:cNvPr>
          <p:cNvSpPr txBox="1"/>
          <p:nvPr/>
        </p:nvSpPr>
        <p:spPr>
          <a:xfrm>
            <a:off x="416985" y="3320131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150KDa</a:t>
            </a: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5062D35C-BA96-835A-B17D-9D34FA8979F3}"/>
              </a:ext>
            </a:extLst>
          </p:cNvPr>
          <p:cNvSpPr txBox="1"/>
          <p:nvPr/>
        </p:nvSpPr>
        <p:spPr>
          <a:xfrm>
            <a:off x="1779719" y="2958326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-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2957238F-F449-14CB-D174-A1FF28BDC23C}"/>
              </a:ext>
            </a:extLst>
          </p:cNvPr>
          <p:cNvSpPr txBox="1"/>
          <p:nvPr/>
        </p:nvSpPr>
        <p:spPr>
          <a:xfrm>
            <a:off x="2104729" y="2958326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+</a:t>
            </a:r>
          </a:p>
        </p:txBody>
      </p: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B1F902E9-0A3B-A0C9-885B-46ADC725A89E}"/>
              </a:ext>
            </a:extLst>
          </p:cNvPr>
          <p:cNvSpPr txBox="1"/>
          <p:nvPr/>
        </p:nvSpPr>
        <p:spPr>
          <a:xfrm>
            <a:off x="2796244" y="2958326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+</a:t>
            </a:r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3E3CD9B4-FE60-C5E8-1BAA-ABB0816E8AE5}"/>
              </a:ext>
            </a:extLst>
          </p:cNvPr>
          <p:cNvSpPr txBox="1"/>
          <p:nvPr/>
        </p:nvSpPr>
        <p:spPr>
          <a:xfrm>
            <a:off x="3468715" y="2958326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+</a:t>
            </a:r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A616AAE8-FDCE-30B3-9890-2E1CB3C9C913}"/>
              </a:ext>
            </a:extLst>
          </p:cNvPr>
          <p:cNvSpPr txBox="1"/>
          <p:nvPr/>
        </p:nvSpPr>
        <p:spPr>
          <a:xfrm>
            <a:off x="2463942" y="2958326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-</a:t>
            </a:r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76E1875E-C082-38C4-C782-4658F2C16360}"/>
              </a:ext>
            </a:extLst>
          </p:cNvPr>
          <p:cNvSpPr txBox="1"/>
          <p:nvPr/>
        </p:nvSpPr>
        <p:spPr>
          <a:xfrm>
            <a:off x="3160868" y="2958326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-</a:t>
            </a:r>
          </a:p>
        </p:txBody>
      </p: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70F87D6F-956C-7276-A01F-46EBF7454454}"/>
              </a:ext>
            </a:extLst>
          </p:cNvPr>
          <p:cNvSpPr txBox="1"/>
          <p:nvPr/>
        </p:nvSpPr>
        <p:spPr>
          <a:xfrm>
            <a:off x="1752111" y="2816705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Palbo</a:t>
            </a:r>
            <a:endParaRPr lang="it-IT" sz="1400" dirty="0"/>
          </a:p>
        </p:txBody>
      </p:sp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51B38667-1A4E-2BFE-0FAD-A60FCF47A3B5}"/>
              </a:ext>
            </a:extLst>
          </p:cNvPr>
          <p:cNvSpPr txBox="1"/>
          <p:nvPr/>
        </p:nvSpPr>
        <p:spPr>
          <a:xfrm>
            <a:off x="2541360" y="281670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Abe</a:t>
            </a:r>
            <a:endParaRPr lang="it-IT" sz="1400" dirty="0"/>
          </a:p>
        </p:txBody>
      </p: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18D46AE6-0100-651D-F4F6-E91BA71163F1}"/>
              </a:ext>
            </a:extLst>
          </p:cNvPr>
          <p:cNvSpPr txBox="1"/>
          <p:nvPr/>
        </p:nvSpPr>
        <p:spPr>
          <a:xfrm>
            <a:off x="3185291" y="2816705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Ribo</a:t>
            </a:r>
          </a:p>
        </p:txBody>
      </p: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CD24DAB8-7BAC-D78D-457B-0ACB0D790838}"/>
              </a:ext>
            </a:extLst>
          </p:cNvPr>
          <p:cNvSpPr txBox="1"/>
          <p:nvPr/>
        </p:nvSpPr>
        <p:spPr>
          <a:xfrm>
            <a:off x="3859994" y="2958326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Sta</a:t>
            </a:r>
          </a:p>
        </p:txBody>
      </p:sp>
      <p:cxnSp>
        <p:nvCxnSpPr>
          <p:cNvPr id="108" name="Connettore diritto 107">
            <a:extLst>
              <a:ext uri="{FF2B5EF4-FFF2-40B4-BE49-F238E27FC236}">
                <a16:creationId xmlns:a16="http://schemas.microsoft.com/office/drawing/2014/main" id="{C3D19884-3351-0CF5-FE61-00681651EE51}"/>
              </a:ext>
            </a:extLst>
          </p:cNvPr>
          <p:cNvCxnSpPr>
            <a:cxnSpLocks/>
          </p:cNvCxnSpPr>
          <p:nvPr/>
        </p:nvCxnSpPr>
        <p:spPr>
          <a:xfrm>
            <a:off x="1209886" y="481877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31E6660B-2847-E4A3-85A0-F596FC5A15EC}"/>
              </a:ext>
            </a:extLst>
          </p:cNvPr>
          <p:cNvSpPr txBox="1"/>
          <p:nvPr/>
        </p:nvSpPr>
        <p:spPr>
          <a:xfrm>
            <a:off x="513328" y="467497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cxnSp>
        <p:nvCxnSpPr>
          <p:cNvPr id="110" name="Connettore diritto 109">
            <a:extLst>
              <a:ext uri="{FF2B5EF4-FFF2-40B4-BE49-F238E27FC236}">
                <a16:creationId xmlns:a16="http://schemas.microsoft.com/office/drawing/2014/main" id="{6C49D251-49D3-17D0-64CF-E8B6683337FC}"/>
              </a:ext>
            </a:extLst>
          </p:cNvPr>
          <p:cNvCxnSpPr>
            <a:cxnSpLocks/>
          </p:cNvCxnSpPr>
          <p:nvPr/>
        </p:nvCxnSpPr>
        <p:spPr>
          <a:xfrm>
            <a:off x="5644204" y="3597130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CEE99B0D-E61D-C0E4-0427-108A2088A0B3}"/>
              </a:ext>
            </a:extLst>
          </p:cNvPr>
          <p:cNvSpPr txBox="1"/>
          <p:nvPr/>
        </p:nvSpPr>
        <p:spPr>
          <a:xfrm>
            <a:off x="4936162" y="7098831"/>
            <a:ext cx="809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Vinculin</a:t>
            </a:r>
            <a:endParaRPr lang="it-IT" sz="1400" dirty="0"/>
          </a:p>
        </p:txBody>
      </p:sp>
      <p:sp>
        <p:nvSpPr>
          <p:cNvPr id="112" name="CasellaDiTesto 111">
            <a:extLst>
              <a:ext uri="{FF2B5EF4-FFF2-40B4-BE49-F238E27FC236}">
                <a16:creationId xmlns:a16="http://schemas.microsoft.com/office/drawing/2014/main" id="{3394B9D2-9891-A774-68F6-EC3740455AB8}"/>
              </a:ext>
            </a:extLst>
          </p:cNvPr>
          <p:cNvSpPr txBox="1"/>
          <p:nvPr/>
        </p:nvSpPr>
        <p:spPr>
          <a:xfrm>
            <a:off x="4936162" y="6274296"/>
            <a:ext cx="661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PARP</a:t>
            </a:r>
          </a:p>
        </p:txBody>
      </p: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B65D0CD0-446F-F7C4-7A06-3D94D66D6442}"/>
              </a:ext>
            </a:extLst>
          </p:cNvPr>
          <p:cNvSpPr txBox="1"/>
          <p:nvPr/>
        </p:nvSpPr>
        <p:spPr>
          <a:xfrm>
            <a:off x="5723129" y="667928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114" name="Connettore diritto 113">
            <a:extLst>
              <a:ext uri="{FF2B5EF4-FFF2-40B4-BE49-F238E27FC236}">
                <a16:creationId xmlns:a16="http://schemas.microsoft.com/office/drawing/2014/main" id="{FE7BBA93-8708-0F0F-DB14-AE42701085F9}"/>
              </a:ext>
            </a:extLst>
          </p:cNvPr>
          <p:cNvCxnSpPr>
            <a:cxnSpLocks/>
          </p:cNvCxnSpPr>
          <p:nvPr/>
        </p:nvCxnSpPr>
        <p:spPr>
          <a:xfrm>
            <a:off x="1158920" y="670414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81705368-3ECE-5463-0C52-C10D94132881}"/>
              </a:ext>
            </a:extLst>
          </p:cNvPr>
          <p:cNvSpPr txBox="1"/>
          <p:nvPr/>
        </p:nvSpPr>
        <p:spPr>
          <a:xfrm>
            <a:off x="578109" y="6560352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cxnSp>
        <p:nvCxnSpPr>
          <p:cNvPr id="116" name="Connettore diritto 115">
            <a:extLst>
              <a:ext uri="{FF2B5EF4-FFF2-40B4-BE49-F238E27FC236}">
                <a16:creationId xmlns:a16="http://schemas.microsoft.com/office/drawing/2014/main" id="{189A0B3F-E22E-DDD3-9D48-BD8D0CA774AB}"/>
              </a:ext>
            </a:extLst>
          </p:cNvPr>
          <p:cNvCxnSpPr>
            <a:cxnSpLocks/>
          </p:cNvCxnSpPr>
          <p:nvPr/>
        </p:nvCxnSpPr>
        <p:spPr>
          <a:xfrm>
            <a:off x="1162719" y="644399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A66F45D2-4D80-0AF6-79CC-129E2AB91D5C}"/>
              </a:ext>
            </a:extLst>
          </p:cNvPr>
          <p:cNvSpPr txBox="1"/>
          <p:nvPr/>
        </p:nvSpPr>
        <p:spPr>
          <a:xfrm>
            <a:off x="513328" y="630020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cxnSp>
        <p:nvCxnSpPr>
          <p:cNvPr id="118" name="Connettore diritto 117">
            <a:extLst>
              <a:ext uri="{FF2B5EF4-FFF2-40B4-BE49-F238E27FC236}">
                <a16:creationId xmlns:a16="http://schemas.microsoft.com/office/drawing/2014/main" id="{3066FE6A-3607-EFE2-E69F-63CBE416981D}"/>
              </a:ext>
            </a:extLst>
          </p:cNvPr>
          <p:cNvCxnSpPr>
            <a:cxnSpLocks/>
          </p:cNvCxnSpPr>
          <p:nvPr/>
        </p:nvCxnSpPr>
        <p:spPr>
          <a:xfrm>
            <a:off x="1156677" y="618438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402B85BD-2FA1-E667-23C2-C0E302F7E288}"/>
              </a:ext>
            </a:extLst>
          </p:cNvPr>
          <p:cNvSpPr txBox="1"/>
          <p:nvPr/>
        </p:nvSpPr>
        <p:spPr>
          <a:xfrm>
            <a:off x="518716" y="604058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150KDa</a:t>
            </a:r>
          </a:p>
        </p:txBody>
      </p:sp>
      <p:sp>
        <p:nvSpPr>
          <p:cNvPr id="120" name="CasellaDiTesto 119">
            <a:extLst>
              <a:ext uri="{FF2B5EF4-FFF2-40B4-BE49-F238E27FC236}">
                <a16:creationId xmlns:a16="http://schemas.microsoft.com/office/drawing/2014/main" id="{142D3FA1-778B-487F-5212-8F56050AB0AE}"/>
              </a:ext>
            </a:extLst>
          </p:cNvPr>
          <p:cNvSpPr txBox="1"/>
          <p:nvPr/>
        </p:nvSpPr>
        <p:spPr>
          <a:xfrm>
            <a:off x="1881450" y="5678783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-</a:t>
            </a:r>
          </a:p>
        </p:txBody>
      </p:sp>
      <p:sp>
        <p:nvSpPr>
          <p:cNvPr id="121" name="CasellaDiTesto 120">
            <a:extLst>
              <a:ext uri="{FF2B5EF4-FFF2-40B4-BE49-F238E27FC236}">
                <a16:creationId xmlns:a16="http://schemas.microsoft.com/office/drawing/2014/main" id="{DDCC9790-8344-9796-2919-E4C2F4697AB8}"/>
              </a:ext>
            </a:extLst>
          </p:cNvPr>
          <p:cNvSpPr txBox="1"/>
          <p:nvPr/>
        </p:nvSpPr>
        <p:spPr>
          <a:xfrm>
            <a:off x="2206460" y="5678783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+</a:t>
            </a:r>
          </a:p>
        </p:txBody>
      </p:sp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DAA53A1B-DCA6-479F-F4FC-CBE3743AC5E5}"/>
              </a:ext>
            </a:extLst>
          </p:cNvPr>
          <p:cNvSpPr txBox="1"/>
          <p:nvPr/>
        </p:nvSpPr>
        <p:spPr>
          <a:xfrm>
            <a:off x="2897975" y="5678783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+</a:t>
            </a:r>
          </a:p>
        </p:txBody>
      </p:sp>
      <p:sp>
        <p:nvSpPr>
          <p:cNvPr id="123" name="CasellaDiTesto 122">
            <a:extLst>
              <a:ext uri="{FF2B5EF4-FFF2-40B4-BE49-F238E27FC236}">
                <a16:creationId xmlns:a16="http://schemas.microsoft.com/office/drawing/2014/main" id="{7431E3BD-A63E-2C00-681F-CCFD67A74B39}"/>
              </a:ext>
            </a:extLst>
          </p:cNvPr>
          <p:cNvSpPr txBox="1"/>
          <p:nvPr/>
        </p:nvSpPr>
        <p:spPr>
          <a:xfrm>
            <a:off x="3570446" y="5678783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+</a:t>
            </a:r>
          </a:p>
        </p:txBody>
      </p:sp>
      <p:sp>
        <p:nvSpPr>
          <p:cNvPr id="124" name="CasellaDiTesto 123">
            <a:extLst>
              <a:ext uri="{FF2B5EF4-FFF2-40B4-BE49-F238E27FC236}">
                <a16:creationId xmlns:a16="http://schemas.microsoft.com/office/drawing/2014/main" id="{7BD8578C-1F33-9E6E-E973-948205F35FCB}"/>
              </a:ext>
            </a:extLst>
          </p:cNvPr>
          <p:cNvSpPr txBox="1"/>
          <p:nvPr/>
        </p:nvSpPr>
        <p:spPr>
          <a:xfrm>
            <a:off x="2565673" y="5678783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-</a:t>
            </a:r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71B7CAC4-B13E-67CE-C842-E7FD15C765B1}"/>
              </a:ext>
            </a:extLst>
          </p:cNvPr>
          <p:cNvSpPr txBox="1"/>
          <p:nvPr/>
        </p:nvSpPr>
        <p:spPr>
          <a:xfrm>
            <a:off x="3262599" y="5678783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-</a:t>
            </a: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89F16DD0-FE60-D6B0-C290-86ABDB22642D}"/>
              </a:ext>
            </a:extLst>
          </p:cNvPr>
          <p:cNvSpPr txBox="1"/>
          <p:nvPr/>
        </p:nvSpPr>
        <p:spPr>
          <a:xfrm>
            <a:off x="1853842" y="5537162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Palbo</a:t>
            </a:r>
            <a:endParaRPr lang="it-IT" sz="1400" dirty="0"/>
          </a:p>
        </p:txBody>
      </p:sp>
      <p:sp>
        <p:nvSpPr>
          <p:cNvPr id="127" name="CasellaDiTesto 126">
            <a:extLst>
              <a:ext uri="{FF2B5EF4-FFF2-40B4-BE49-F238E27FC236}">
                <a16:creationId xmlns:a16="http://schemas.microsoft.com/office/drawing/2014/main" id="{65D7E0FE-284C-3488-4A09-C4B0478BE8DD}"/>
              </a:ext>
            </a:extLst>
          </p:cNvPr>
          <p:cNvSpPr txBox="1"/>
          <p:nvPr/>
        </p:nvSpPr>
        <p:spPr>
          <a:xfrm>
            <a:off x="2643091" y="553716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Abe</a:t>
            </a:r>
            <a:endParaRPr lang="it-IT" sz="1400" dirty="0"/>
          </a:p>
        </p:txBody>
      </p:sp>
      <p:sp>
        <p:nvSpPr>
          <p:cNvPr id="128" name="CasellaDiTesto 127">
            <a:extLst>
              <a:ext uri="{FF2B5EF4-FFF2-40B4-BE49-F238E27FC236}">
                <a16:creationId xmlns:a16="http://schemas.microsoft.com/office/drawing/2014/main" id="{77FCD232-27AB-91A8-B039-08C3EA5512AA}"/>
              </a:ext>
            </a:extLst>
          </p:cNvPr>
          <p:cNvSpPr txBox="1"/>
          <p:nvPr/>
        </p:nvSpPr>
        <p:spPr>
          <a:xfrm>
            <a:off x="3287022" y="5537162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Ribo</a:t>
            </a:r>
          </a:p>
        </p:txBody>
      </p:sp>
      <p:sp>
        <p:nvSpPr>
          <p:cNvPr id="129" name="CasellaDiTesto 128">
            <a:extLst>
              <a:ext uri="{FF2B5EF4-FFF2-40B4-BE49-F238E27FC236}">
                <a16:creationId xmlns:a16="http://schemas.microsoft.com/office/drawing/2014/main" id="{19E608EF-D68B-79D2-E351-9BDEC8CE6C60}"/>
              </a:ext>
            </a:extLst>
          </p:cNvPr>
          <p:cNvSpPr txBox="1"/>
          <p:nvPr/>
        </p:nvSpPr>
        <p:spPr>
          <a:xfrm>
            <a:off x="3961725" y="5678783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Sta</a:t>
            </a:r>
          </a:p>
        </p:txBody>
      </p:sp>
      <p:cxnSp>
        <p:nvCxnSpPr>
          <p:cNvPr id="132" name="Connettore diritto 131">
            <a:extLst>
              <a:ext uri="{FF2B5EF4-FFF2-40B4-BE49-F238E27FC236}">
                <a16:creationId xmlns:a16="http://schemas.microsoft.com/office/drawing/2014/main" id="{415662BE-F5AC-9830-960B-E2A6B0C98160}"/>
              </a:ext>
            </a:extLst>
          </p:cNvPr>
          <p:cNvCxnSpPr>
            <a:cxnSpLocks/>
          </p:cNvCxnSpPr>
          <p:nvPr/>
        </p:nvCxnSpPr>
        <p:spPr>
          <a:xfrm>
            <a:off x="1311617" y="75623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259C54D6-B573-B0A5-CBB1-2A74357DEF46}"/>
              </a:ext>
            </a:extLst>
          </p:cNvPr>
          <p:cNvSpPr txBox="1"/>
          <p:nvPr/>
        </p:nvSpPr>
        <p:spPr>
          <a:xfrm>
            <a:off x="615059" y="74185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cxnSp>
        <p:nvCxnSpPr>
          <p:cNvPr id="134" name="Connettore diritto 133">
            <a:extLst>
              <a:ext uri="{FF2B5EF4-FFF2-40B4-BE49-F238E27FC236}">
                <a16:creationId xmlns:a16="http://schemas.microsoft.com/office/drawing/2014/main" id="{F316D435-E958-B410-4BAA-EDE772D6EC1F}"/>
              </a:ext>
            </a:extLst>
          </p:cNvPr>
          <p:cNvCxnSpPr>
            <a:cxnSpLocks/>
          </p:cNvCxnSpPr>
          <p:nvPr/>
        </p:nvCxnSpPr>
        <p:spPr>
          <a:xfrm>
            <a:off x="5745935" y="631758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785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magine 98">
            <a:extLst>
              <a:ext uri="{FF2B5EF4-FFF2-40B4-BE49-F238E27FC236}">
                <a16:creationId xmlns:a16="http://schemas.microsoft.com/office/drawing/2014/main" id="{72D5A1AE-F672-4CF0-2E24-F0493239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1" y="1664714"/>
            <a:ext cx="3600000" cy="533766"/>
          </a:xfrm>
          <a:prstGeom prst="rect">
            <a:avLst/>
          </a:prstGeom>
        </p:spPr>
      </p:pic>
      <p:pic>
        <p:nvPicPr>
          <p:cNvPr id="101" name="Immagine 100">
            <a:extLst>
              <a:ext uri="{FF2B5EF4-FFF2-40B4-BE49-F238E27FC236}">
                <a16:creationId xmlns:a16="http://schemas.microsoft.com/office/drawing/2014/main" id="{2C8B750F-DFDF-76E8-38DD-70A84A518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2561880"/>
            <a:ext cx="3600000" cy="559744"/>
          </a:xfrm>
          <a:prstGeom prst="rect">
            <a:avLst/>
          </a:prstGeom>
        </p:spPr>
      </p:pic>
      <p:pic>
        <p:nvPicPr>
          <p:cNvPr id="102" name="Immagine 101">
            <a:extLst>
              <a:ext uri="{FF2B5EF4-FFF2-40B4-BE49-F238E27FC236}">
                <a16:creationId xmlns:a16="http://schemas.microsoft.com/office/drawing/2014/main" id="{379DE118-01F3-1B90-6C80-2A107E8E2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3111702"/>
            <a:ext cx="3600000" cy="682275"/>
          </a:xfrm>
          <a:prstGeom prst="rect">
            <a:avLst/>
          </a:prstGeom>
        </p:spPr>
      </p:pic>
      <p:pic>
        <p:nvPicPr>
          <p:cNvPr id="100" name="Immagine 99">
            <a:extLst>
              <a:ext uri="{FF2B5EF4-FFF2-40B4-BE49-F238E27FC236}">
                <a16:creationId xmlns:a16="http://schemas.microsoft.com/office/drawing/2014/main" id="{04523303-F591-932C-933C-15E59FF1A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965745"/>
            <a:ext cx="3600000" cy="5056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9288AB-EDA8-DCA2-4476-ED41DA68D836}"/>
              </a:ext>
            </a:extLst>
          </p:cNvPr>
          <p:cNvSpPr txBox="1"/>
          <p:nvPr/>
        </p:nvSpPr>
        <p:spPr>
          <a:xfrm>
            <a:off x="1938849" y="-4812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5C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DCE31C-B3CD-2012-ADEA-64EC7D96412C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0A3C5CF-1016-DC8F-70A6-5B19C38F1EF6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ABC706-5F26-F147-0CE5-5AAAA9B4CA2A}"/>
              </a:ext>
            </a:extLst>
          </p:cNvPr>
          <p:cNvSpPr txBox="1"/>
          <p:nvPr/>
        </p:nvSpPr>
        <p:spPr>
          <a:xfrm>
            <a:off x="235747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DF35439-FF0B-EF73-B119-75EDE17F8386}"/>
              </a:ext>
            </a:extLst>
          </p:cNvPr>
          <p:cNvSpPr txBox="1"/>
          <p:nvPr/>
        </p:nvSpPr>
        <p:spPr>
          <a:xfrm>
            <a:off x="2744025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343D7B6-95D7-575C-39E8-31B140DBBD6F}"/>
              </a:ext>
            </a:extLst>
          </p:cNvPr>
          <p:cNvSpPr txBox="1"/>
          <p:nvPr/>
        </p:nvSpPr>
        <p:spPr>
          <a:xfrm>
            <a:off x="3073781" y="431163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Log[Ela]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5C057D-3CA6-20D7-4B6B-5F33DBD9E7C1}"/>
              </a:ext>
            </a:extLst>
          </p:cNvPr>
          <p:cNvSpPr txBox="1"/>
          <p:nvPr/>
        </p:nvSpPr>
        <p:spPr>
          <a:xfrm>
            <a:off x="43345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49E7E2E-76A0-65B0-D8D8-5C7AD4460723}"/>
              </a:ext>
            </a:extLst>
          </p:cNvPr>
          <p:cNvSpPr txBox="1"/>
          <p:nvPr/>
        </p:nvSpPr>
        <p:spPr>
          <a:xfrm>
            <a:off x="3950700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3D2168-5F12-7408-224F-55DF55D964CE}"/>
              </a:ext>
            </a:extLst>
          </p:cNvPr>
          <p:cNvSpPr txBox="1"/>
          <p:nvPr/>
        </p:nvSpPr>
        <p:spPr>
          <a:xfrm>
            <a:off x="35659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E050C81-31FB-2B0A-951F-F3805E97577D}"/>
              </a:ext>
            </a:extLst>
          </p:cNvPr>
          <p:cNvSpPr txBox="1"/>
          <p:nvPr/>
        </p:nvSpPr>
        <p:spPr>
          <a:xfrm>
            <a:off x="3130235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B8C93C2-F7EE-A708-9409-CCA6A4E5D844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813C7EB-41E5-A19C-EC7B-FF8893EA4CE2}"/>
              </a:ext>
            </a:extLst>
          </p:cNvPr>
          <p:cNvCxnSpPr>
            <a:cxnSpLocks/>
            <a:stCxn id="9" idx="0"/>
            <a:endCxn id="17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F1157DE-A26F-D86F-2F2C-1269D592E871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D33D727-464F-1CEF-A308-7A55B071AA0F}"/>
              </a:ext>
            </a:extLst>
          </p:cNvPr>
          <p:cNvSpPr txBox="1"/>
          <p:nvPr/>
        </p:nvSpPr>
        <p:spPr>
          <a:xfrm>
            <a:off x="5123079" y="170215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63554400-8B76-7706-32EC-B16A3CE32C0E}"/>
              </a:ext>
            </a:extLst>
          </p:cNvPr>
          <p:cNvCxnSpPr>
            <a:cxnSpLocks/>
          </p:cNvCxnSpPr>
          <p:nvPr/>
        </p:nvCxnSpPr>
        <p:spPr>
          <a:xfrm>
            <a:off x="1425658" y="19791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BE03CAF6-0A39-37EB-0B8A-C60B86FB0888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1F27B882-501A-3741-00AD-037CBD5D4252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63220E6-1384-70CF-EA60-5281076E5B77}"/>
              </a:ext>
            </a:extLst>
          </p:cNvPr>
          <p:cNvSpPr txBox="1"/>
          <p:nvPr/>
        </p:nvSpPr>
        <p:spPr>
          <a:xfrm>
            <a:off x="776267" y="183535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AD5FB9C-7933-44BD-CA29-8EFC34E0C5A4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45F067A-6FF8-135F-29BA-5CE7CC4DEF30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6CE89E8-7AC0-E38D-D992-6D2D5AFA3FFC}"/>
              </a:ext>
            </a:extLst>
          </p:cNvPr>
          <p:cNvSpPr txBox="1"/>
          <p:nvPr/>
        </p:nvSpPr>
        <p:spPr>
          <a:xfrm>
            <a:off x="5831292" y="139528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3A7D7EC0-8ADE-CBED-115A-35F0F5E3C753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D50B209-3E56-ADDC-DB76-0B76528F6597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FCC9A48-E2CD-14CD-1CFF-206D892B848E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B06F09C9-5CE5-9EC3-D073-A5BD63EAB9D6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566BA26A-DD65-8464-C8BD-816008E0F7A2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08BEC9F3-6B55-F8C7-B3E2-80A4A21C6CA6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F11A4DC-9247-E8CC-03F0-343DE4761D92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1E63FCB-4175-078C-B169-DBF59C0FD64C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57B3363-82E2-C925-4EDC-3EF40CED48EC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5574966-ADA7-D30E-E6B0-9D3E348A91BC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5E6B923A-F147-83A0-4B51-D462CEA287CB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F036CA3-1117-1355-54F0-A9452D642C53}"/>
              </a:ext>
            </a:extLst>
          </p:cNvPr>
          <p:cNvSpPr txBox="1"/>
          <p:nvPr/>
        </p:nvSpPr>
        <p:spPr>
          <a:xfrm>
            <a:off x="5123079" y="42210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0A67DD4-AD31-E24C-5F21-7EEBD9756D8A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D74A66D1-2B68-550B-6D97-BBF52833C250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225F5199-C060-6DD4-78AA-74BB98216EE4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E23CFEA3-80CB-84D4-D297-2F5E0AEAD0BE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14E4723-F2F6-55B7-E61D-4689E530C296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710C13E6-E4A1-D3DC-7189-019492191FB2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1DAE72F-24BE-E6AC-8BA9-8F6B12547AE9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EAFC498-6BB0-1926-5D51-0CF16B0E981B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75CCEBC7-8686-1D6B-C04D-BD2D26BED3B4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" name="Immagine 102">
            <a:extLst>
              <a:ext uri="{FF2B5EF4-FFF2-40B4-BE49-F238E27FC236}">
                <a16:creationId xmlns:a16="http://schemas.microsoft.com/office/drawing/2014/main" id="{E4669727-CF5A-2EAC-AFB4-0526D96CB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4977294"/>
            <a:ext cx="3600000" cy="610583"/>
          </a:xfrm>
          <a:prstGeom prst="rect">
            <a:avLst/>
          </a:prstGeom>
        </p:spPr>
      </p:pic>
      <p:pic>
        <p:nvPicPr>
          <p:cNvPr id="104" name="Immagine 103">
            <a:extLst>
              <a:ext uri="{FF2B5EF4-FFF2-40B4-BE49-F238E27FC236}">
                <a16:creationId xmlns:a16="http://schemas.microsoft.com/office/drawing/2014/main" id="{B5C5E37C-716C-F110-E82A-413A7A1D4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4074026"/>
            <a:ext cx="3600000" cy="6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4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magine 55">
            <a:extLst>
              <a:ext uri="{FF2B5EF4-FFF2-40B4-BE49-F238E27FC236}">
                <a16:creationId xmlns:a16="http://schemas.microsoft.com/office/drawing/2014/main" id="{E259C439-D607-FB76-2355-249E8F394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1" y="4033018"/>
            <a:ext cx="3600000" cy="675435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42B27ECE-30F9-4019-84F9-96F447B2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5011090"/>
            <a:ext cx="3600000" cy="561850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68FC428C-F155-FF42-B1E2-7E8FBEE3A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2608180"/>
            <a:ext cx="3600000" cy="571539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5247D232-9A73-4650-6ABE-07BD444EE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3289143"/>
            <a:ext cx="3600000" cy="654234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0DA26CA9-0B90-D3AB-9F70-68119A43A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907871"/>
            <a:ext cx="3600000" cy="632433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55F49D57-91F7-D118-41FA-69C739B1D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1491094"/>
            <a:ext cx="3600000" cy="72510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2C5704-1DB7-5A17-256C-8808EC421769}"/>
              </a:ext>
            </a:extLst>
          </p:cNvPr>
          <p:cNvSpPr txBox="1"/>
          <p:nvPr/>
        </p:nvSpPr>
        <p:spPr>
          <a:xfrm>
            <a:off x="1938849" y="-2497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6A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9C052D-785A-9EA3-C225-AD0D53BF0F1E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6239E26-8016-5DB8-6FD9-50B9D129FBC5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8DD975-E2F5-5497-DBDB-6A3BC6510A37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4A8949-AA57-F15B-2D1E-0DC5985DF9D1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D66956-3D8C-6D0E-243B-F4086BBB5B33}"/>
              </a:ext>
            </a:extLst>
          </p:cNvPr>
          <p:cNvSpPr txBox="1"/>
          <p:nvPr/>
        </p:nvSpPr>
        <p:spPr>
          <a:xfrm>
            <a:off x="3004331" y="431163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Log[Cami]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C3A0908-5E85-816A-BAC3-9B4E2D6ADBC7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3FED111-0F0A-A001-CD14-9D28110BF596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673DCB5-F80A-4C70-A582-B0A1D1493017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C2BB4A3-0367-4668-DD24-6F3FCBE14F0E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3A86173-EBC1-5988-4BF5-880F20EEFA0B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B3C2C609-C81D-7FFA-E5F1-BE03CB8B5565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B095A79-E353-B836-58F2-57B7C22CED84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9B9DFCC-4806-E575-A1D2-31F824954AE9}"/>
              </a:ext>
            </a:extLst>
          </p:cNvPr>
          <p:cNvSpPr txBox="1"/>
          <p:nvPr/>
        </p:nvSpPr>
        <p:spPr>
          <a:xfrm>
            <a:off x="5123079" y="170215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520A45E5-EF2F-8252-D4CA-14A2486F38D5}"/>
              </a:ext>
            </a:extLst>
          </p:cNvPr>
          <p:cNvCxnSpPr>
            <a:cxnSpLocks/>
          </p:cNvCxnSpPr>
          <p:nvPr/>
        </p:nvCxnSpPr>
        <p:spPr>
          <a:xfrm>
            <a:off x="1425658" y="19791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F0989173-E15B-69C4-9D54-9E486FD96339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7DD934E0-7295-D20B-F92B-A70668E18EF0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2CDC30E-7CA3-9D11-D1FA-ED1BA0DDEF84}"/>
              </a:ext>
            </a:extLst>
          </p:cNvPr>
          <p:cNvSpPr txBox="1"/>
          <p:nvPr/>
        </p:nvSpPr>
        <p:spPr>
          <a:xfrm>
            <a:off x="776267" y="183535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46C593A-5E76-39D3-62EA-552306C26E30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5149F7F-A54B-D285-5A94-9B7FFE94978E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107D909-0097-0179-1B7D-E09FEE124B43}"/>
              </a:ext>
            </a:extLst>
          </p:cNvPr>
          <p:cNvSpPr txBox="1"/>
          <p:nvPr/>
        </p:nvSpPr>
        <p:spPr>
          <a:xfrm>
            <a:off x="5831292" y="139528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E8457016-F82B-0EC5-53FC-FF47727D3215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C12394F-AA72-4209-21F0-9EC24BE29BEE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5F04A0D-1CA9-A225-9519-53BDF726DBE5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2D9ADA75-9AA4-B427-0189-08CEF9F2950B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3F78C0D3-9B6B-34AD-9874-99EA844843E4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8DEDB6B8-276E-99D5-21CC-F0F71A26FAB1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DA79C58-DEF0-1DAC-A229-AC14D005435C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55F1E4D-149C-D7F5-BE7D-072055CDF442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BF6CFA4-FCB2-B574-89B1-5C52D50090C5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2175868-14ED-C8D7-577E-EFD676DE4659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FD446D2C-A04F-56DE-9F5F-208B33C468F3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2AF183F-0297-23B4-9108-D5742526AE44}"/>
              </a:ext>
            </a:extLst>
          </p:cNvPr>
          <p:cNvSpPr txBox="1"/>
          <p:nvPr/>
        </p:nvSpPr>
        <p:spPr>
          <a:xfrm>
            <a:off x="5123079" y="42210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F2D2E3D-2574-415A-7038-3C6F04809BF3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0030F6D8-61AD-7FAA-1B4D-89CADEE429CA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E1C2FA73-9F9B-2B3E-4ED3-905477EC445B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67E06F48-96B3-924A-FB61-277ABA7AAB58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F2B71CF2-8254-8983-230F-1AD04331A858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73B1DC0-5726-6963-D794-89764EA210D9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3046509-B4DE-6884-C31D-547BCDC76DE0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1418473-4B30-9A6C-6D95-8ECCF1AE87C4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2E8CFDF2-4C4E-A09C-9E98-9E1C0676F2A2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85463B52-2134-4CB7-251D-9586E2B5DC7B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238758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3">
            <a:extLst>
              <a:ext uri="{FF2B5EF4-FFF2-40B4-BE49-F238E27FC236}">
                <a16:creationId xmlns:a16="http://schemas.microsoft.com/office/drawing/2014/main" id="{D3E08DCD-3CCC-1552-A829-3F60FEBD0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1" y="3289143"/>
            <a:ext cx="3600000" cy="554237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FE5AABBE-6AD8-B72E-4B91-6803C5DD3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4033018"/>
            <a:ext cx="3600000" cy="677703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735D9034-8F2A-57CB-0F81-2057E209F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5011090"/>
            <a:ext cx="3600000" cy="596766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4F162C71-9ED9-314D-613B-A97E90A6B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2585030"/>
            <a:ext cx="3600000" cy="697561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40D4212F-78AE-1CD9-2B7B-9393391C7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954171"/>
            <a:ext cx="3600000" cy="589445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1D1FF708-225C-037D-7678-50C6CFBFD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1618417"/>
            <a:ext cx="3600000" cy="41031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062F4F-1CC8-46AC-169F-E5CC9D7CC3B5}"/>
              </a:ext>
            </a:extLst>
          </p:cNvPr>
          <p:cNvSpPr txBox="1"/>
          <p:nvPr/>
        </p:nvSpPr>
        <p:spPr>
          <a:xfrm>
            <a:off x="1938849" y="-2497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6C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DD8B8F8-35D1-DF3A-7D52-5BC3119F6B58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E485414-2DB8-A9BD-81C1-BE0D91AE3ABB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7CC013-5BFC-E4C5-2943-0AA0B009204D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C286A69-653D-F338-0743-EB9097DCBBFF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6A58F7-99C5-7CA5-BE1D-DFCFC4E7F929}"/>
              </a:ext>
            </a:extLst>
          </p:cNvPr>
          <p:cNvSpPr txBox="1"/>
          <p:nvPr/>
        </p:nvSpPr>
        <p:spPr>
          <a:xfrm>
            <a:off x="3004331" y="431163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Log[Cami]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316406-69C9-C0DB-510E-21B31E643D63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8247004-DBFB-D253-F620-B2EA3661750C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4601CED-FD3C-7B8B-FA78-083F922CB6D5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162F9B7-8B7A-E8CD-072D-E0B8B42AE0EE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CBE8921-A5E7-066B-E77A-706CF86154EE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B22F7753-1062-BB6B-EB69-D0C9FCC45D13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16D08CF-E57F-231B-4CA4-7A8596FDAE0D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A7F2E73-62EE-9E6E-F30F-EDB3FBF43188}"/>
              </a:ext>
            </a:extLst>
          </p:cNvPr>
          <p:cNvSpPr txBox="1"/>
          <p:nvPr/>
        </p:nvSpPr>
        <p:spPr>
          <a:xfrm>
            <a:off x="5123079" y="170215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ED91518A-1B86-59B2-46F5-A24315845C6D}"/>
              </a:ext>
            </a:extLst>
          </p:cNvPr>
          <p:cNvCxnSpPr>
            <a:cxnSpLocks/>
          </p:cNvCxnSpPr>
          <p:nvPr/>
        </p:nvCxnSpPr>
        <p:spPr>
          <a:xfrm>
            <a:off x="1425658" y="19791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FBEA4E38-78FD-A8F5-227E-6C3C48DE453B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8D2C93B3-D592-F34E-D88A-F494811683F4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6A9096C-E5D3-D232-8B1D-87457B98431F}"/>
              </a:ext>
            </a:extLst>
          </p:cNvPr>
          <p:cNvSpPr txBox="1"/>
          <p:nvPr/>
        </p:nvSpPr>
        <p:spPr>
          <a:xfrm>
            <a:off x="776267" y="183535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9FAE0A0-9B75-82BD-26E1-7770BB8AF05D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C1C1EB0-31F3-1D53-F80A-91A5F75F829D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C1DC5AF-9BB8-905F-0F72-80C1B36FDC57}"/>
              </a:ext>
            </a:extLst>
          </p:cNvPr>
          <p:cNvSpPr txBox="1"/>
          <p:nvPr/>
        </p:nvSpPr>
        <p:spPr>
          <a:xfrm>
            <a:off x="5831292" y="139528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FEFF5AC7-003C-6D2F-2C0A-385BB08C88CB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377082D-72DE-C58C-DDBD-5C995046690A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7211BD5-CA8A-66E5-2711-2604417E19E3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1F9EC4D-27EC-3C5A-FEAF-B81BFF1139E9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1CD59A50-F507-BF7F-0F92-44543FE0BC6E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72EB2170-A7E8-0D9D-E0AB-1A31E5027738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3801998-BF68-9FCC-D787-B91ED1359FF8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9778F63-C7C0-F997-FCE8-318D409D3427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014ED84-C49B-DE29-9659-3918DEE313D9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CAB04F0-F6B1-C349-0C83-D514BBFA3DE4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0446A4D7-2D1A-FC3B-D938-20E8912BC092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5E586A4-3F4D-CE63-E961-D20CB7DD174C}"/>
              </a:ext>
            </a:extLst>
          </p:cNvPr>
          <p:cNvSpPr txBox="1"/>
          <p:nvPr/>
        </p:nvSpPr>
        <p:spPr>
          <a:xfrm>
            <a:off x="5123079" y="42210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D1A962A5-1C22-0F1A-6872-302827B5DDB7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F26F2EA5-4E30-3E31-88C3-A8DDC809E4AE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35613719-0904-EDC7-5B49-2D3514BEB763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4E5A09CB-9546-C83A-14D6-FB31E577A6A9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9DEF853-85BC-F4EF-4798-9ED083067D32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8DA17CC-FCF9-7DF5-0D87-4A67201B3B39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4F283F6-1F82-371C-F75F-220CED27973F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14CC434-7B34-9B8A-4306-5D53F21AA0E2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CB314C83-160B-377B-E278-A70073F03D07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15D95BF-57A3-99C0-40A7-FFE0BEF608DF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3842714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 54">
            <a:extLst>
              <a:ext uri="{FF2B5EF4-FFF2-40B4-BE49-F238E27FC236}">
                <a16:creationId xmlns:a16="http://schemas.microsoft.com/office/drawing/2014/main" id="{2697AD89-6FE3-2115-2195-026111D6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1" y="4033018"/>
            <a:ext cx="3600000" cy="61479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D4E13B3E-7792-EE92-58FB-DCBDD6474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5011090"/>
            <a:ext cx="3600000" cy="440535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40AC445B-92C4-9FED-94AD-B3219A4B2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2608180"/>
            <a:ext cx="3600000" cy="483418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1A25C8B8-B42C-C46F-33AB-C24CE96D5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3289143"/>
            <a:ext cx="3600000" cy="480241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597C3FBA-9B0F-2EC6-D8EF-8A572EF39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907871"/>
            <a:ext cx="3600000" cy="632112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28B2ABF6-15CC-DFA9-8199-BFF2FED5B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1491094"/>
            <a:ext cx="3600000" cy="61565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620BA3-4626-1243-E834-F6E389FC6C3B}"/>
              </a:ext>
            </a:extLst>
          </p:cNvPr>
          <p:cNvSpPr txBox="1"/>
          <p:nvPr/>
        </p:nvSpPr>
        <p:spPr>
          <a:xfrm>
            <a:off x="1938849" y="-2497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7A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04B82A-584E-5974-54A2-09F0813CACA6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618630E-8491-FDBF-39F6-FE77E4AFD31B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1B5E113-4897-0EBD-6816-A692FEA733DA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2D25366-35A0-01A1-08CB-C7108BBC5E0D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0E59067-303E-549C-3E1E-2E3ADD876B0C}"/>
              </a:ext>
            </a:extLst>
          </p:cNvPr>
          <p:cNvSpPr txBox="1"/>
          <p:nvPr/>
        </p:nvSpPr>
        <p:spPr>
          <a:xfrm>
            <a:off x="3004331" y="431163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Log[Gire]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738E12-7E3A-E631-9184-00CFB84ABD33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BB5EA1E-4529-7A5D-CBBE-53E5D3819336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B1B8BC0-B807-70E8-F4A3-2F48FF90BD30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6382A31-D5D8-1901-81A0-D872C6C1AFA7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CB1178E-4A99-1B4E-A1B3-37BB5933343F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ACB9AF87-E08D-0244-6872-72BC8C0307B0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11D6845-6A56-7DB4-8607-17013DF547CF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A81CD45-F887-4269-6AA9-C72209DAC9D5}"/>
              </a:ext>
            </a:extLst>
          </p:cNvPr>
          <p:cNvSpPr txBox="1"/>
          <p:nvPr/>
        </p:nvSpPr>
        <p:spPr>
          <a:xfrm>
            <a:off x="5123079" y="170215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E245DA83-EB71-D9D1-1C7A-0885B48FD5E7}"/>
              </a:ext>
            </a:extLst>
          </p:cNvPr>
          <p:cNvCxnSpPr>
            <a:cxnSpLocks/>
          </p:cNvCxnSpPr>
          <p:nvPr/>
        </p:nvCxnSpPr>
        <p:spPr>
          <a:xfrm>
            <a:off x="1425658" y="19791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6231FDA6-6C90-1AC6-8846-9C1ECD4EB40D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EDF8F602-D49C-34A9-79DF-B0DA099FE12E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7AAB32B-477D-5BD0-FF0C-C5BE2974D701}"/>
              </a:ext>
            </a:extLst>
          </p:cNvPr>
          <p:cNvSpPr txBox="1"/>
          <p:nvPr/>
        </p:nvSpPr>
        <p:spPr>
          <a:xfrm>
            <a:off x="776267" y="183535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242E254-D3C7-FA1A-F43B-78868DAA8DE8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802031E-AE65-9DA6-5319-78FA7D35BC73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3C6F3A4-2F78-F681-9CBB-19406DD8117D}"/>
              </a:ext>
            </a:extLst>
          </p:cNvPr>
          <p:cNvSpPr txBox="1"/>
          <p:nvPr/>
        </p:nvSpPr>
        <p:spPr>
          <a:xfrm>
            <a:off x="5831292" y="139528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432755DE-C890-00F4-7F34-9478ABE1C88A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AA68F78-CCA9-16B8-A507-97D0ADD15073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714B473-1908-DE0D-8484-79EC4DFAF70D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1514559C-5870-977D-8BC5-13B02106C9F1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63999DE-F0CA-2BDF-02C5-2058788648BA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A192A115-3F97-0FD5-FACB-E1420AD3EDAC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F5E7114-0D07-00B7-FBE3-10913C2B74D1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7D85C5B-3522-D839-8C52-0C55BCF5E302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C8BAD3D-E829-7C52-C3CA-2CD173FA42BA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983CC33-3741-F875-A0D2-85DC949B269F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1CE5CA96-3770-59E3-B084-92C62AEBE02A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3DDDFBD-C683-A499-4418-AA5FFCCDE865}"/>
              </a:ext>
            </a:extLst>
          </p:cNvPr>
          <p:cNvSpPr txBox="1"/>
          <p:nvPr/>
        </p:nvSpPr>
        <p:spPr>
          <a:xfrm>
            <a:off x="5123079" y="42210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09015B1-6FC2-F226-483E-1582910B9D76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783BD25D-F740-428A-3C5E-D388A3173EC4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DFC5F448-98B4-7C43-BE6A-55F34776FB3B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77A32CA2-21CC-BB44-2A91-40C9520FAA2E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E78383E-F650-864C-F071-DE9DE8450B12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B5AC5C9-6595-EF10-D714-54EF9F87EBDE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8B625E65-2A73-B08E-9B0F-149D9FF378DF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87EE2DD-9088-1FCB-9541-108CC34C589F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4E28D441-73BA-21E9-0460-66E4531F3B50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25BEABF4-9E1B-5C27-255C-F3847B43CE0C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253828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3">
            <a:extLst>
              <a:ext uri="{FF2B5EF4-FFF2-40B4-BE49-F238E27FC236}">
                <a16:creationId xmlns:a16="http://schemas.microsoft.com/office/drawing/2014/main" id="{201FE38D-B369-A64E-7DD7-90CB51209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1" y="3323868"/>
            <a:ext cx="3600000" cy="485233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5083886D-458C-16EB-1128-946C954B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4174008"/>
            <a:ext cx="3600000" cy="555206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CF8DB666-CF39-D512-BB40-C819ADFF9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5160837"/>
            <a:ext cx="3600000" cy="373256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2E5465C2-F48E-C13C-88A4-13FB48D6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1627376"/>
            <a:ext cx="3600000" cy="511748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B2F6CEE4-5764-714E-844A-719E22F4D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2700778"/>
            <a:ext cx="3600000" cy="573607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949E872A-8CFB-3B0F-6218-EAF13C6C7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1059875"/>
            <a:ext cx="3600000" cy="5754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B8495D-A607-2FF3-BEC8-50A1C8A520AA}"/>
              </a:ext>
            </a:extLst>
          </p:cNvPr>
          <p:cNvSpPr txBox="1"/>
          <p:nvPr/>
        </p:nvSpPr>
        <p:spPr>
          <a:xfrm>
            <a:off x="1938849" y="-2497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7C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E5573D-BEE5-D7EC-6862-EE1B111B4892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F01BD32-2C33-5A3B-40B8-CC24E4481AC4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9CAC800-582A-1664-2CBD-9A102222A497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987088-10B2-1568-46C0-5DC200F2C0DC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6E5FBCC-54BE-C928-9370-03DA52C0F4EA}"/>
              </a:ext>
            </a:extLst>
          </p:cNvPr>
          <p:cNvSpPr txBox="1"/>
          <p:nvPr/>
        </p:nvSpPr>
        <p:spPr>
          <a:xfrm>
            <a:off x="3004331" y="431163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Log[Gire]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019C80-EDAC-EC70-DBB9-DCA74F6C4C34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BB932E1-0DA8-AF31-4E90-D1C220968858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66DCEE8-B6CD-374D-F33F-8CD3BF14520D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24D607C-3C54-987A-B6C1-361E3FF01D3E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10DC2E0-E218-6AB0-2B10-ABB8EA8749C4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C239D210-EF8C-76B1-786B-6C3E7283ACB5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43DF915-2D8E-68FE-EBD2-E324E79ACBBE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40F57A0-8615-BE3C-2F6E-B6D1123FB98A}"/>
              </a:ext>
            </a:extLst>
          </p:cNvPr>
          <p:cNvSpPr txBox="1"/>
          <p:nvPr/>
        </p:nvSpPr>
        <p:spPr>
          <a:xfrm>
            <a:off x="5123079" y="176002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17D438AD-4A68-0A31-D9A1-8FEC340DD96D}"/>
              </a:ext>
            </a:extLst>
          </p:cNvPr>
          <p:cNvCxnSpPr>
            <a:cxnSpLocks/>
          </p:cNvCxnSpPr>
          <p:nvPr/>
        </p:nvCxnSpPr>
        <p:spPr>
          <a:xfrm>
            <a:off x="1425658" y="203702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B923C08E-BDD6-D967-6FA0-94AC1292D066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0E365B74-3481-7DE6-30D6-2B7C168252C4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084B101-87E1-3BD5-11EA-F78E51C0FDB4}"/>
              </a:ext>
            </a:extLst>
          </p:cNvPr>
          <p:cNvSpPr txBox="1"/>
          <p:nvPr/>
        </p:nvSpPr>
        <p:spPr>
          <a:xfrm>
            <a:off x="776267" y="189323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FD73ABF-C8BB-2DA3-4F13-886F39C8DBB9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2F066AD-D174-2878-C57A-36FDDE5BFCD7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0FC6E43-4F0E-780C-7D89-6DEA45DA239B}"/>
              </a:ext>
            </a:extLst>
          </p:cNvPr>
          <p:cNvSpPr txBox="1"/>
          <p:nvPr/>
        </p:nvSpPr>
        <p:spPr>
          <a:xfrm>
            <a:off x="5831292" y="139528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FE198D6A-818B-089A-9FD3-3BC2A1E290C6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0B2EB99-CE18-DFC6-C5A9-A072D3D31DF9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38DBBFE-0D29-30BA-9DB7-52D1E75D07A2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715E56F9-E64B-6C41-2F95-4AFEE0A9B03C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A79E2CF5-2A53-730F-8F1F-E16149EFF7C8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3AEA60FE-BF4F-A392-09A6-D3BC2FB64DD5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2C77C28-4C17-75A3-95A8-5E9702ED3749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1BEB28D-8C73-EA7C-5F1B-5B3E82DB8229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593FAE7-B062-2042-BF98-629F3F92C148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763FD98-E160-0457-410E-13B98CB34E51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B50D70EA-98F6-336C-5602-DC15E685C637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625CD80-259F-D697-8386-6EDEBD8D0840}"/>
              </a:ext>
            </a:extLst>
          </p:cNvPr>
          <p:cNvSpPr txBox="1"/>
          <p:nvPr/>
        </p:nvSpPr>
        <p:spPr>
          <a:xfrm>
            <a:off x="5123079" y="42210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9754FC5-361F-773A-589C-E772C782998C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C9A1741B-705A-9162-CD44-32D555A9A4F6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1FF4FE6F-E1C1-E075-6763-D79DB04FC2AC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B762056D-EE51-3EC1-675F-C9E1F1891398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F2665D32-97D4-68BA-DDBE-408BB0FABCDC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2AA4E18-6C3E-937A-6B61-C408277C278E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49580787-191E-DA70-78D9-F1DECE805EC4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5D2FAD77-C162-CD5E-095A-2A9FAF51079B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658AA762-9FDD-168B-9D36-29208A5AC7F5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1B95AB2D-B2C2-D066-80F3-BD1ACFEB3746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2589041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 54">
            <a:extLst>
              <a:ext uri="{FF2B5EF4-FFF2-40B4-BE49-F238E27FC236}">
                <a16:creationId xmlns:a16="http://schemas.microsoft.com/office/drawing/2014/main" id="{B3C6A543-25A7-39F0-1830-1984626E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4264514"/>
            <a:ext cx="3600000" cy="51233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7E0D24DD-9A54-8412-567B-6C248700F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5092113"/>
            <a:ext cx="3600000" cy="487321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CCD8F677-CF9E-581E-1C84-69FE9C2F0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1641567"/>
            <a:ext cx="3600000" cy="541222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42E20375-DA94-10E7-9532-48FD7EB4E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2608180"/>
            <a:ext cx="3600000" cy="554104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163F7D3B-E043-A2AB-D006-9903DDB4B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3229152"/>
            <a:ext cx="3600000" cy="656430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3E57C7D2-3541-1932-164A-63226536E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954171"/>
            <a:ext cx="3600000" cy="53684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B47C10-1BF2-4B78-317C-CBDBD51241ED}"/>
              </a:ext>
            </a:extLst>
          </p:cNvPr>
          <p:cNvSpPr txBox="1"/>
          <p:nvPr/>
        </p:nvSpPr>
        <p:spPr>
          <a:xfrm>
            <a:off x="1938849" y="-2497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8A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489DD1-9DF4-5F65-AE23-153667224F46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E23A662-B845-30B1-DE3E-4BD17DAAE7A8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146B2A-915C-3A8D-3367-1C7FDF42A5E0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B69C26-A338-F6E1-B8F3-96DA0509DDBC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A9E510B-6081-DBC2-348C-27464273520E}"/>
              </a:ext>
            </a:extLst>
          </p:cNvPr>
          <p:cNvSpPr txBox="1"/>
          <p:nvPr/>
        </p:nvSpPr>
        <p:spPr>
          <a:xfrm>
            <a:off x="3004331" y="431163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Log[GDC]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96E837-A062-424D-4884-EA02E8D35D40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BFE6EDA-B79B-5950-3BAA-B96932724ABC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BEE397F-C9F4-A3C1-A926-264CC4ABDB91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65139A3-709E-2EAB-2768-94833834F518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C94A19A-4ECE-BC8D-217C-897EB29EF468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F7FFBB4F-A271-AE33-936E-7EA18F7D29C8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5C1DBFF-3A54-9170-E4AD-F7CE095BB41A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CABAE9E-EECC-4D01-A0A7-38C039998152}"/>
              </a:ext>
            </a:extLst>
          </p:cNvPr>
          <p:cNvSpPr txBox="1"/>
          <p:nvPr/>
        </p:nvSpPr>
        <p:spPr>
          <a:xfrm>
            <a:off x="5123079" y="170215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34B61FF9-A0B2-C2F3-862C-507F4C2C86B5}"/>
              </a:ext>
            </a:extLst>
          </p:cNvPr>
          <p:cNvCxnSpPr>
            <a:cxnSpLocks/>
          </p:cNvCxnSpPr>
          <p:nvPr/>
        </p:nvCxnSpPr>
        <p:spPr>
          <a:xfrm>
            <a:off x="1425658" y="19791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DAD744CF-D139-D643-A4C9-2DC907ED775A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978957FF-773A-C42A-4B01-0949C79AC975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2907E65-C09B-6D7C-A264-89FD6FB02D7B}"/>
              </a:ext>
            </a:extLst>
          </p:cNvPr>
          <p:cNvSpPr txBox="1"/>
          <p:nvPr/>
        </p:nvSpPr>
        <p:spPr>
          <a:xfrm>
            <a:off x="776267" y="183535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A0A2069-B6A1-B185-CF0F-D2E1222E8BB0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028FBE4-060C-708E-46FE-B0122989D518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A1E6A42-09F2-C124-115A-93830F279CF4}"/>
              </a:ext>
            </a:extLst>
          </p:cNvPr>
          <p:cNvSpPr txBox="1"/>
          <p:nvPr/>
        </p:nvSpPr>
        <p:spPr>
          <a:xfrm>
            <a:off x="5831292" y="139528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592738F8-3421-47D7-19BC-7487AA28E440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23BE36B-F757-F5C8-7A49-1DF233422B10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089D7A6-1C15-416E-082D-D35D42D3796E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6851065B-3BBA-1667-C68D-90923244F9FC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B0A1B039-62BD-45AF-E8EC-5CFD7188B0B9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5B56AE6B-D75A-F4E6-2FF3-0FA899E7A4EB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C7265AF-B6F9-6D13-A4B5-D51326A8327D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535D3D3-8EFB-0F07-819C-65F5E0F33292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DC2A6E8-91BB-6D33-37D1-114188408217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7B37A86-7841-DE39-E2DE-D499E1C373E1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62225175-7AC6-5A30-9DA1-CDA05E586E39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48A7825-8900-0423-1BB7-9174C1954424}"/>
              </a:ext>
            </a:extLst>
          </p:cNvPr>
          <p:cNvSpPr txBox="1"/>
          <p:nvPr/>
        </p:nvSpPr>
        <p:spPr>
          <a:xfrm>
            <a:off x="5123079" y="42210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94EE4FF-1CF1-479E-C4CC-A69E4909132D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3FF082C3-28CD-9117-F054-06633554C447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972B26AE-8312-3235-09CB-2BCED0BC4D2F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7A2744D5-ECE9-A8B2-F6AE-E3DB0D9621C2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21C6D72-5CD8-2F4E-A01C-C2C5E0E26089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C5BCECC-26E3-A537-4680-4F04B43E4778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23E01BE-3BFE-7B6F-5865-B12C96F82E5D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CBD513A-4D13-5619-C2B5-10FAA61F86E2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D881C5CF-F519-1D64-897B-70DDEC79EC43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29CF561-370D-9233-03D4-E3678C1BE008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617332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3">
            <a:extLst>
              <a:ext uri="{FF2B5EF4-FFF2-40B4-BE49-F238E27FC236}">
                <a16:creationId xmlns:a16="http://schemas.microsoft.com/office/drawing/2014/main" id="{B583C04A-2472-DADF-2F01-354F69177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3327385"/>
            <a:ext cx="3600000" cy="570229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6BABD59D-D1C5-1BDD-CB8B-1081D3FCD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4201614"/>
            <a:ext cx="3600000" cy="466008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9015F681-E2D1-E70A-844B-4D731CEB3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5071744"/>
            <a:ext cx="3600000" cy="421875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47689707-FF57-68E6-8F63-8ABE25C58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979173"/>
            <a:ext cx="3600000" cy="548606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7810969F-3432-DFD9-9A1A-2320622C1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1695002"/>
            <a:ext cx="3600000" cy="520615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338DDA0A-6420-8CE9-BA3E-D9AA0CBD9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2670799"/>
            <a:ext cx="3600000" cy="58604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836FFB-5E5D-60D8-7FAA-B186F9974E5A}"/>
              </a:ext>
            </a:extLst>
          </p:cNvPr>
          <p:cNvSpPr txBox="1"/>
          <p:nvPr/>
        </p:nvSpPr>
        <p:spPr>
          <a:xfrm>
            <a:off x="1938849" y="-2497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8C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CED847-ED33-6773-41CB-4BB0947824F1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6074BE2-081C-8C79-07DE-7CCA4BE89CB6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A662910-A341-D298-D967-5DDE2A57CEC3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2ADBF5-8407-69B4-4F1B-5F612E1D495C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345A51-D68D-C323-9AC6-FF5191E914FE}"/>
              </a:ext>
            </a:extLst>
          </p:cNvPr>
          <p:cNvSpPr txBox="1"/>
          <p:nvPr/>
        </p:nvSpPr>
        <p:spPr>
          <a:xfrm>
            <a:off x="3004331" y="431163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Log[GDC]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229F820-CE8A-3808-1D4F-5A5EF5DD4971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A2F38FC-3C38-E5B6-CFB7-6F1C5E0F7A3C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F365D75-CA37-87E8-3898-E5A8ACFA1D73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D7A062B-166B-E5F4-816F-66E1D5F3F291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57B81E0-D712-26D2-9A3F-526926A56755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48D0692A-F6D4-4BD9-CBCC-A0251FC34D5A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54C84FC-545A-F748-63ED-657EF2C66F01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FCC38FD-7907-BB25-72E3-D19E8D804810}"/>
              </a:ext>
            </a:extLst>
          </p:cNvPr>
          <p:cNvSpPr txBox="1"/>
          <p:nvPr/>
        </p:nvSpPr>
        <p:spPr>
          <a:xfrm>
            <a:off x="5123079" y="170215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F9825E0B-BA2E-137D-9398-AE78D1F41965}"/>
              </a:ext>
            </a:extLst>
          </p:cNvPr>
          <p:cNvCxnSpPr>
            <a:cxnSpLocks/>
          </p:cNvCxnSpPr>
          <p:nvPr/>
        </p:nvCxnSpPr>
        <p:spPr>
          <a:xfrm>
            <a:off x="1425658" y="19791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A0B9AE8-F1CE-6BFD-D042-0D7514463D00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6C0B19C2-13FB-BDB1-D16D-6E8B33A5AC53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C6CC356-7200-033D-B012-36AB456837D6}"/>
              </a:ext>
            </a:extLst>
          </p:cNvPr>
          <p:cNvSpPr txBox="1"/>
          <p:nvPr/>
        </p:nvSpPr>
        <p:spPr>
          <a:xfrm>
            <a:off x="776267" y="183535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37E9E16-F4B3-E040-E169-E13651C68A79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6B93781-7B2C-FB52-2662-6785B42067DF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17F8DF0-4A42-5094-22B0-849F144E807D}"/>
              </a:ext>
            </a:extLst>
          </p:cNvPr>
          <p:cNvSpPr txBox="1"/>
          <p:nvPr/>
        </p:nvSpPr>
        <p:spPr>
          <a:xfrm>
            <a:off x="5831292" y="139528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87D7DAA-960E-CAEA-D3FE-10173C43FB90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34FFF93-CF8D-2F24-1E7F-51174084A3EE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F50E677-6940-77A5-8F4D-0D567B6CE37B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AEF1B23B-6F2A-F51C-5972-1C8B23E0A1F4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A41EF1E9-DA1D-9384-535D-E2931EA1BC79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5C25C850-155F-CC1A-6E17-FA072D445DBC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AE07B37-2530-254D-299D-C297F4F42813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982E913-9BB6-944C-BD90-EF440A412618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8550DB3-5043-856E-1B74-472F3379BBF4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248FD4B-6B7C-B0AB-7BA8-671DC5C0F22D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B42AF1CC-EE36-D5A2-3C88-C38C174330C5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019B4CE-4ADD-BEC4-5DDD-45CC785304E1}"/>
              </a:ext>
            </a:extLst>
          </p:cNvPr>
          <p:cNvSpPr txBox="1"/>
          <p:nvPr/>
        </p:nvSpPr>
        <p:spPr>
          <a:xfrm>
            <a:off x="5123079" y="42210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11D14CC-A057-0E57-4A67-E7166E24424A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4F80EC8F-79DB-8D38-3113-841E28A506BC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39212682-82D7-3DD0-B344-66FEF1BC27BA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325F2496-D3ED-1831-0704-C94E3FA3562B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8F56C434-99AC-8EF9-80D9-F227E0FFDFA9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428D5CC-731E-E512-F08C-238A3463AB00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88E75E3A-6EB9-8A91-4D3F-AA304C3137A5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A374F7A-A46F-E9DA-614E-02E0C9EDB8D9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8CBD5BE3-6CD8-AC1C-C624-F8CD3CF0F29B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0553079-7D20-CDB8-CAF7-EC667F757DC5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498707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B79506-92D2-CD75-9281-DB586DF1D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4658052"/>
            <a:ext cx="3600000" cy="51233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368A0C6-9CEC-34AE-8836-43CE1E893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5485651"/>
            <a:ext cx="3600000" cy="487321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D37F2153-A1CE-A4F1-F8CD-390147BDA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2642903"/>
            <a:ext cx="3600000" cy="787283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40EB8B83-49EE-61B6-1DC4-5F5871E9F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3530090"/>
            <a:ext cx="3600000" cy="713763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758AD296-921A-B4D2-47CD-20C247E6A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954171"/>
            <a:ext cx="3600000" cy="924553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39CA1A29-9E0E-8A3F-E44E-B5792A0AD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1757314"/>
            <a:ext cx="3600000" cy="65454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E5483F-6410-4EB2-6B51-79F1F9DC3A92}"/>
              </a:ext>
            </a:extLst>
          </p:cNvPr>
          <p:cNvSpPr txBox="1"/>
          <p:nvPr/>
        </p:nvSpPr>
        <p:spPr>
          <a:xfrm>
            <a:off x="1938849" y="-2497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9A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91980E-F88B-3F08-8A4F-E833ABFC2563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270A80-ED1D-EE3F-D6A9-4B01147209F7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F55335-2131-495F-6E56-CD3A5DC3A069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744F25-AF17-495D-BBA3-713F6AA3AA5A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5C37F64-4919-6CA7-0948-E543BCBC1C6C}"/>
              </a:ext>
            </a:extLst>
          </p:cNvPr>
          <p:cNvSpPr txBox="1"/>
          <p:nvPr/>
        </p:nvSpPr>
        <p:spPr>
          <a:xfrm>
            <a:off x="3004331" y="431163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</a:t>
            </a:r>
            <a:r>
              <a:rPr lang="it-IT" sz="1200" dirty="0" err="1"/>
              <a:t>Imlu</a:t>
            </a:r>
            <a:r>
              <a:rPr lang="it-IT" sz="1200" dirty="0"/>
              <a:t>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35756BF-9E45-9D5F-C9C4-DA0F55AB39EE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CCF591D-5568-65D3-FCFD-0BCB4C5678D4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3F8EDF2-9075-97ED-8799-3B1B64DD6942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9DAC730-6C03-0345-059A-039E99673F50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4BFCFB-CF35-728A-3992-EEC75EBACCD2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DBEAC483-A841-F07B-C69A-D3F18571B406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7D1242C-DB50-6A5E-59C3-8CB86BFA9C8D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345841F-3822-D1B8-058B-11AB9F062889}"/>
              </a:ext>
            </a:extLst>
          </p:cNvPr>
          <p:cNvSpPr txBox="1"/>
          <p:nvPr/>
        </p:nvSpPr>
        <p:spPr>
          <a:xfrm>
            <a:off x="5123079" y="195679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FE6393EF-E215-A9FB-2BC6-981CED4E9531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61CF0CE-751B-6E9E-23FC-B2BA13D7DBAE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22048D04-8DCA-160C-BC1E-E5CA283F603A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C64CB8B-94BF-F8FE-C430-125170A19654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720B965-CFDE-E494-7832-D56E38A7F0BF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36E24EB-D8F7-F93D-4AA5-396FB008EB9B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57BB7C1-CA63-DFF2-EFFE-6CA8973203BE}"/>
              </a:ext>
            </a:extLst>
          </p:cNvPr>
          <p:cNvSpPr txBox="1"/>
          <p:nvPr/>
        </p:nvSpPr>
        <p:spPr>
          <a:xfrm>
            <a:off x="5831292" y="154575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DA563539-1640-E7CB-D461-BAE2769B4D96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D7A83F8-D95D-4BA8-F73E-02E872A57179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3701CE0-5514-C3EE-E3AD-3AF1B2BF8901}"/>
              </a:ext>
            </a:extLst>
          </p:cNvPr>
          <p:cNvSpPr txBox="1"/>
          <p:nvPr/>
        </p:nvSpPr>
        <p:spPr>
          <a:xfrm>
            <a:off x="5123079" y="374326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25224520-63C1-F8AC-7136-EC06C61D46CB}"/>
              </a:ext>
            </a:extLst>
          </p:cNvPr>
          <p:cNvCxnSpPr>
            <a:cxnSpLocks/>
          </p:cNvCxnSpPr>
          <p:nvPr/>
        </p:nvCxnSpPr>
        <p:spPr>
          <a:xfrm>
            <a:off x="1425658" y="402026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4E9D060E-2850-F356-8A09-6C6511577382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BAB513DD-B269-94B3-C678-9938DB9CB70D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9362682-B8FD-DD00-A3FE-14F9E5CFEEDE}"/>
              </a:ext>
            </a:extLst>
          </p:cNvPr>
          <p:cNvSpPr txBox="1"/>
          <p:nvPr/>
        </p:nvSpPr>
        <p:spPr>
          <a:xfrm>
            <a:off x="776267" y="387647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89C3122-97B2-23C3-5986-D60DFA519143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C993A32-1D26-3B76-300A-9761FD512839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72060E1-DAA8-24DD-3982-ECFF2F78A140}"/>
              </a:ext>
            </a:extLst>
          </p:cNvPr>
          <p:cNvSpPr txBox="1"/>
          <p:nvPr/>
        </p:nvSpPr>
        <p:spPr>
          <a:xfrm>
            <a:off x="5831292" y="325120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EA9CF903-8646-1AE6-8224-EDA2DB8D9B90}"/>
              </a:ext>
            </a:extLst>
          </p:cNvPr>
          <p:cNvCxnSpPr>
            <a:cxnSpLocks/>
          </p:cNvCxnSpPr>
          <p:nvPr/>
        </p:nvCxnSpPr>
        <p:spPr>
          <a:xfrm>
            <a:off x="5854098" y="288950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586558B-69F5-4185-C3AB-485856043DAB}"/>
              </a:ext>
            </a:extLst>
          </p:cNvPr>
          <p:cNvSpPr txBox="1"/>
          <p:nvPr/>
        </p:nvSpPr>
        <p:spPr>
          <a:xfrm>
            <a:off x="5123079" y="46146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4FD7DB7-F6A7-E6CF-B031-812EB1E61C3F}"/>
              </a:ext>
            </a:extLst>
          </p:cNvPr>
          <p:cNvSpPr txBox="1"/>
          <p:nvPr/>
        </p:nvSpPr>
        <p:spPr>
          <a:xfrm>
            <a:off x="5123079" y="555671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A6F6DDDA-79A7-15A3-BBB3-E4052B6DDC65}"/>
              </a:ext>
            </a:extLst>
          </p:cNvPr>
          <p:cNvCxnSpPr>
            <a:cxnSpLocks/>
          </p:cNvCxnSpPr>
          <p:nvPr/>
        </p:nvCxnSpPr>
        <p:spPr>
          <a:xfrm>
            <a:off x="1425658" y="583371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5817683C-D4C9-A86C-5F33-0A2C08999C49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51EB9723-7C8D-E7BC-4E61-18CB725CFF5D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F577836-5CD6-337E-2554-5D81B966105E}"/>
              </a:ext>
            </a:extLst>
          </p:cNvPr>
          <p:cNvSpPr txBox="1"/>
          <p:nvPr/>
        </p:nvSpPr>
        <p:spPr>
          <a:xfrm>
            <a:off x="776267" y="568992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FDD089E-337D-11B5-6346-D10DA0477BF0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540BFA7-B9A6-4632-7A8C-710DD78036D8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F55F4E8-7317-F46B-6FD4-3DAB23F0EE2F}"/>
              </a:ext>
            </a:extLst>
          </p:cNvPr>
          <p:cNvSpPr txBox="1"/>
          <p:nvPr/>
        </p:nvSpPr>
        <p:spPr>
          <a:xfrm>
            <a:off x="5831292" y="49926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9D9D23A4-5AEE-CB8C-8AA1-5CC455F4190B}"/>
              </a:ext>
            </a:extLst>
          </p:cNvPr>
          <p:cNvCxnSpPr>
            <a:cxnSpLocks/>
          </p:cNvCxnSpPr>
          <p:nvPr/>
        </p:nvCxnSpPr>
        <p:spPr>
          <a:xfrm>
            <a:off x="5854098" y="463097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8520813-AD25-F533-27A0-0B9B8AC71D19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2760913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50">
            <a:extLst>
              <a:ext uri="{FF2B5EF4-FFF2-40B4-BE49-F238E27FC236}">
                <a16:creationId xmlns:a16="http://schemas.microsoft.com/office/drawing/2014/main" id="{0EDD3360-7501-60FE-B63E-275309937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1650242"/>
            <a:ext cx="3600000" cy="404335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26762486-230E-0391-DF4D-23F0DCED4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1094293"/>
            <a:ext cx="3600000" cy="535945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0179F625-29EE-BB5B-2C66-2DE368EC0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2775443"/>
            <a:ext cx="3600000" cy="535945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98212905-D377-1D42-B6F5-073B26829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4278269"/>
            <a:ext cx="3600000" cy="535945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7C82AB49-FBFA-EC09-C9D9-501B11E77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3366783"/>
            <a:ext cx="3600000" cy="404335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D3D2E7BD-C90D-BBC2-5802-CA6C92BC3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5033832"/>
            <a:ext cx="3600000" cy="40433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9F1B71-DCEB-708B-2139-1694307C24CD}"/>
              </a:ext>
            </a:extLst>
          </p:cNvPr>
          <p:cNvSpPr txBox="1"/>
          <p:nvPr/>
        </p:nvSpPr>
        <p:spPr>
          <a:xfrm>
            <a:off x="1938849" y="-2497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9C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2BC321-7521-A8B1-3191-4E2D4E4FB199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383C152-F3C8-DA91-7704-80030A295B5E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049297-C8E2-D17E-23A7-1B32ADF34C7E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59D4ED-ED9D-C0E0-C734-E6305D16D34E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0959824-2894-E147-7A9F-E2E6C2139E7E}"/>
              </a:ext>
            </a:extLst>
          </p:cNvPr>
          <p:cNvSpPr txBox="1"/>
          <p:nvPr/>
        </p:nvSpPr>
        <p:spPr>
          <a:xfrm>
            <a:off x="3004331" y="431163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</a:t>
            </a:r>
            <a:r>
              <a:rPr lang="it-IT" sz="1200" dirty="0" err="1"/>
              <a:t>Imlu</a:t>
            </a:r>
            <a:r>
              <a:rPr lang="it-IT" sz="1200" dirty="0"/>
              <a:t>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74040D6-4AB0-95A5-3D9C-4971BD01D904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6FAD4F-825E-86B9-8A37-34B4C00DCE72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1D5695D-6FD8-62C9-65C1-3F9B8643D89F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3E533AE-F17E-EC97-41AD-8B214C377F56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58EA2D8-A01D-A8E7-6EA1-A70C177CFBC6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829B56F4-BF02-AA04-0DB0-5BD8A0181756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59EF6CB-4E42-5323-DC30-488A8406A63F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3E48966-C9F4-DEAF-AA34-D8B2546C517A}"/>
              </a:ext>
            </a:extLst>
          </p:cNvPr>
          <p:cNvSpPr txBox="1"/>
          <p:nvPr/>
        </p:nvSpPr>
        <p:spPr>
          <a:xfrm>
            <a:off x="5123079" y="170215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C9B2B79A-EB93-01C4-3A4E-659C15003A5B}"/>
              </a:ext>
            </a:extLst>
          </p:cNvPr>
          <p:cNvCxnSpPr>
            <a:cxnSpLocks/>
          </p:cNvCxnSpPr>
          <p:nvPr/>
        </p:nvCxnSpPr>
        <p:spPr>
          <a:xfrm>
            <a:off x="1425658" y="19791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5DB82BA0-0444-770D-2DE1-DBE49334D36D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0B4C6869-070A-F34B-5A71-8765A94E22E1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FCE08C7-ED18-EE35-D20F-04070B4F2581}"/>
              </a:ext>
            </a:extLst>
          </p:cNvPr>
          <p:cNvSpPr txBox="1"/>
          <p:nvPr/>
        </p:nvSpPr>
        <p:spPr>
          <a:xfrm>
            <a:off x="776267" y="183535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CE86411-6470-9DA1-3C52-251CC6D25831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9E9A366-38E4-4825-CB76-A6A47F3269D0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EB06D7C-5390-5E5B-CA86-CB68CF256BC7}"/>
              </a:ext>
            </a:extLst>
          </p:cNvPr>
          <p:cNvSpPr txBox="1"/>
          <p:nvPr/>
        </p:nvSpPr>
        <p:spPr>
          <a:xfrm>
            <a:off x="5831292" y="139528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63AE6740-0E22-3329-5BD6-C2A2BEDD5001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D1B9678-685B-256F-AECB-D1485035D407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97ED7EB-D20B-DA3E-4C91-38FFFC113A1B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D5A1E9E-0FBA-85F7-43B7-AA5D8412507B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FF16CF9E-B9BF-6359-F129-3A42B4A21ABD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B302EA1E-22AB-6B39-816E-C26AF9576246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6677743-4101-9943-BE9E-23BCE23BE9F5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95CB8E01-B8D9-0CE8-A811-1AA6A1BD8F6E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632ABF7-BFC1-298B-468B-5BD0A0A938A4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FDF3B53-8010-C887-B763-726DB43FAA7A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E0CE06A0-7A04-D069-D2B6-F6101122F4A1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95AC374-D391-4EDC-A23F-97F5754F4E6D}"/>
              </a:ext>
            </a:extLst>
          </p:cNvPr>
          <p:cNvSpPr txBox="1"/>
          <p:nvPr/>
        </p:nvSpPr>
        <p:spPr>
          <a:xfrm>
            <a:off x="5123079" y="42210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D2EA05D-3974-10E1-127D-5F9C87AFF17D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E4EC9A72-22C8-9E3D-BC71-FC6A24C3D776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B50520C6-BB35-DA41-876D-DF62F5C73794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A4655857-A151-6FB7-4D11-D014E82DE5FF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3EA1DDC-1DC1-9C44-1C02-137B95D7385F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3E1BCF6A-365C-253E-8022-B534BC01C274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E0CD6D5-9667-1D26-19C4-7A403514C935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B94B3D76-9137-D1CE-8224-CEF59BA66546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3D079316-E2A1-B2BC-5986-8D68EBCBE104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13F430F4-3039-241C-7106-320668060A42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912355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 54">
            <a:extLst>
              <a:ext uri="{FF2B5EF4-FFF2-40B4-BE49-F238E27FC236}">
                <a16:creationId xmlns:a16="http://schemas.microsoft.com/office/drawing/2014/main" id="{82E54B18-C21B-4A22-A917-FABEBF2D6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4461281"/>
            <a:ext cx="3600000" cy="650049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BA87BCE4-03D7-7C2F-8EB8-BE90F48F9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5485651"/>
            <a:ext cx="3600000" cy="530859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81B226F3-22C0-83DD-9E91-04115F323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2642903"/>
            <a:ext cx="3600000" cy="583300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BDBFB095-D02A-5B9D-FA8D-D7727015B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3553240"/>
            <a:ext cx="3600000" cy="616183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5543014C-253D-1A9E-60AE-CC3791A7D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1780464"/>
            <a:ext cx="3600000" cy="566016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68426422-0F4D-312C-973E-4F4B29F95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1000471"/>
            <a:ext cx="3600000" cy="5093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B3CCFD-BB60-4398-B661-CA44D5AB71DA}"/>
              </a:ext>
            </a:extLst>
          </p:cNvPr>
          <p:cNvSpPr txBox="1"/>
          <p:nvPr/>
        </p:nvSpPr>
        <p:spPr>
          <a:xfrm>
            <a:off x="1938849" y="-2497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10A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62DFA81-9C3D-0552-36F7-2C353B07C86F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EDDBE0-E5A6-9BB8-B616-BDB306CCBAE9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F24F85-14B3-F2B6-D0F8-814098FE4812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378536A-D577-9731-AD0C-4AE10BB18E24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F3520F-751D-1A25-657D-3C76542979D8}"/>
              </a:ext>
            </a:extLst>
          </p:cNvPr>
          <p:cNvSpPr txBox="1"/>
          <p:nvPr/>
        </p:nvSpPr>
        <p:spPr>
          <a:xfrm>
            <a:off x="2877010" y="431163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Log[AZD9496]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B2F38A-85F6-53E7-6B09-8705AD60852C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5756472-D60A-6F5A-A4F2-6AA3B720B241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4A86F91-732E-4A9F-93AB-F23034632AB5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5E5EEFF-2552-5A86-F6CB-ECCE6BD2F9F9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F1021F9-7A9C-71C8-922F-AADC8CF08DED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C1603525-1418-7236-07C9-B7B4BCA2DB6B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BB0574D-5F9A-2EF3-FE60-3725FAA6E83E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3C5C47F-2B2A-701B-9040-5F2C94D89FBA}"/>
              </a:ext>
            </a:extLst>
          </p:cNvPr>
          <p:cNvSpPr txBox="1"/>
          <p:nvPr/>
        </p:nvSpPr>
        <p:spPr>
          <a:xfrm>
            <a:off x="5123079" y="195679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016D5DBB-BA67-D033-8E70-D26D7898CC70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B07A3C59-A934-E75D-F4AA-96D18BC55E3D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5B2E7565-47EA-1916-4C28-E968EBFFEECA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1B9B744-5031-C36C-9F17-825D570257C3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3D46619-62A8-75A8-7677-EECBD7E38D40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7520D4E-2E41-4B03-3ED4-655FB1F13C7B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3F2FAFE-3CC5-301E-924D-F83170538AFD}"/>
              </a:ext>
            </a:extLst>
          </p:cNvPr>
          <p:cNvSpPr txBox="1"/>
          <p:nvPr/>
        </p:nvSpPr>
        <p:spPr>
          <a:xfrm>
            <a:off x="5831292" y="154575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20859DC-E48F-3D67-CB75-A43AD81DAEBE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1C62624-67A2-1BD0-665E-FA314D62BE56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DF7F55C-4B3B-9791-9E7E-CA4358100343}"/>
              </a:ext>
            </a:extLst>
          </p:cNvPr>
          <p:cNvSpPr txBox="1"/>
          <p:nvPr/>
        </p:nvSpPr>
        <p:spPr>
          <a:xfrm>
            <a:off x="5123079" y="374326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70C6F0B3-EDCB-A56C-0C5A-033AE8F3E20C}"/>
              </a:ext>
            </a:extLst>
          </p:cNvPr>
          <p:cNvCxnSpPr>
            <a:cxnSpLocks/>
          </p:cNvCxnSpPr>
          <p:nvPr/>
        </p:nvCxnSpPr>
        <p:spPr>
          <a:xfrm>
            <a:off x="1425658" y="402026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A4C91152-5FA1-AE59-ADC5-2DD4261568F4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6F4C7399-BCB3-B017-4143-D08940930EB5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62B8721-E861-4379-9F42-C77C19146542}"/>
              </a:ext>
            </a:extLst>
          </p:cNvPr>
          <p:cNvSpPr txBox="1"/>
          <p:nvPr/>
        </p:nvSpPr>
        <p:spPr>
          <a:xfrm>
            <a:off x="776267" y="387647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F3B2376-762F-21AF-5F25-0AEF953D64FA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8978D2C-00B0-4501-EA84-CAAB4B837B47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01B715D-1248-028F-D405-9818BF29F873}"/>
              </a:ext>
            </a:extLst>
          </p:cNvPr>
          <p:cNvSpPr txBox="1"/>
          <p:nvPr/>
        </p:nvSpPr>
        <p:spPr>
          <a:xfrm>
            <a:off x="5831292" y="325120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739F3A11-2F34-016C-897F-97BAEA4CAB6C}"/>
              </a:ext>
            </a:extLst>
          </p:cNvPr>
          <p:cNvCxnSpPr>
            <a:cxnSpLocks/>
          </p:cNvCxnSpPr>
          <p:nvPr/>
        </p:nvCxnSpPr>
        <p:spPr>
          <a:xfrm>
            <a:off x="5854098" y="288950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303C105-5B1D-B418-B751-B29A9F771E62}"/>
              </a:ext>
            </a:extLst>
          </p:cNvPr>
          <p:cNvSpPr txBox="1"/>
          <p:nvPr/>
        </p:nvSpPr>
        <p:spPr>
          <a:xfrm>
            <a:off x="5123079" y="46146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3AF287C-E000-705A-B59D-295AF7F37CDE}"/>
              </a:ext>
            </a:extLst>
          </p:cNvPr>
          <p:cNvSpPr txBox="1"/>
          <p:nvPr/>
        </p:nvSpPr>
        <p:spPr>
          <a:xfrm>
            <a:off x="5123079" y="555671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7D642927-57D2-80ED-8B4E-A93D45E55666}"/>
              </a:ext>
            </a:extLst>
          </p:cNvPr>
          <p:cNvCxnSpPr>
            <a:cxnSpLocks/>
          </p:cNvCxnSpPr>
          <p:nvPr/>
        </p:nvCxnSpPr>
        <p:spPr>
          <a:xfrm>
            <a:off x="1425658" y="583371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623EA9C2-F13B-9252-E2DF-EDD49704126C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F1802F3D-2CAC-8D10-FB5A-1C5270D0D4CF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2D54413-C7AA-C153-CB15-43BE02AFC785}"/>
              </a:ext>
            </a:extLst>
          </p:cNvPr>
          <p:cNvSpPr txBox="1"/>
          <p:nvPr/>
        </p:nvSpPr>
        <p:spPr>
          <a:xfrm>
            <a:off x="776267" y="568992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BAB5272-62AD-321F-2339-11BA6DDA778B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A906CFD5-5298-F084-70EB-C777D733394A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89C54CA-6EC5-B0EE-BCA1-40B09CA39C7B}"/>
              </a:ext>
            </a:extLst>
          </p:cNvPr>
          <p:cNvSpPr txBox="1"/>
          <p:nvPr/>
        </p:nvSpPr>
        <p:spPr>
          <a:xfrm>
            <a:off x="5831292" y="49926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2DD7D8CF-0F44-56A1-3282-8868E629E3D9}"/>
              </a:ext>
            </a:extLst>
          </p:cNvPr>
          <p:cNvCxnSpPr>
            <a:cxnSpLocks/>
          </p:cNvCxnSpPr>
          <p:nvPr/>
        </p:nvCxnSpPr>
        <p:spPr>
          <a:xfrm>
            <a:off x="5854098" y="463097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2D12A522-770B-3C84-9767-C397B4F6098D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42480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FA8740-4747-346C-A982-F6DAE9289961}"/>
              </a:ext>
            </a:extLst>
          </p:cNvPr>
          <p:cNvSpPr txBox="1"/>
          <p:nvPr/>
        </p:nvSpPr>
        <p:spPr>
          <a:xfrm>
            <a:off x="2887826" y="-4812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Figure 2G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E2D0F57E-6AC8-9031-B6A2-9FEE855F703D}"/>
              </a:ext>
            </a:extLst>
          </p:cNvPr>
          <p:cNvGrpSpPr/>
          <p:nvPr/>
        </p:nvGrpSpPr>
        <p:grpSpPr>
          <a:xfrm>
            <a:off x="1713112" y="1635527"/>
            <a:ext cx="3431777" cy="4251115"/>
            <a:chOff x="949789" y="1635527"/>
            <a:chExt cx="3431777" cy="425111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E255659-0664-6C44-60D3-A95C3B9CE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7159" y="2287814"/>
              <a:ext cx="1800000" cy="1321519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A9966C8-11A8-9033-F942-44D570F80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7159" y="4473850"/>
              <a:ext cx="1800000" cy="732615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081AFD5-58D4-3713-CDBB-C04E0F8F8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7159" y="3456735"/>
              <a:ext cx="1800000" cy="1075263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783ED36-2E84-E4A3-074E-EC73E7BD6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7159" y="5192280"/>
              <a:ext cx="1800000" cy="694362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8C821D4-A558-58C6-0AE9-57681C841CB7}"/>
                </a:ext>
              </a:extLst>
            </p:cNvPr>
            <p:cNvSpPr txBox="1"/>
            <p:nvPr/>
          </p:nvSpPr>
          <p:spPr>
            <a:xfrm rot="16200000">
              <a:off x="1787134" y="1824200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EFB9AA5-7AEF-28B5-73E8-93B212BF2EE4}"/>
                </a:ext>
              </a:extLst>
            </p:cNvPr>
            <p:cNvSpPr txBox="1"/>
            <p:nvPr/>
          </p:nvSpPr>
          <p:spPr>
            <a:xfrm rot="16200000">
              <a:off x="2342994" y="1841833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EF5DBFC-950D-DBC5-52D4-94AB16672862}"/>
                </a:ext>
              </a:extLst>
            </p:cNvPr>
            <p:cNvSpPr txBox="1"/>
            <p:nvPr/>
          </p:nvSpPr>
          <p:spPr>
            <a:xfrm rot="16200000">
              <a:off x="2952411" y="1829009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48E6522-D58C-302D-A394-1E3578FBAB29}"/>
                </a:ext>
              </a:extLst>
            </p:cNvPr>
            <p:cNvSpPr txBox="1"/>
            <p:nvPr/>
          </p:nvSpPr>
          <p:spPr>
            <a:xfrm>
              <a:off x="3698366" y="5400961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E53C6AA-74DB-7AF8-9BDE-1996C034BBBD}"/>
                </a:ext>
              </a:extLst>
            </p:cNvPr>
            <p:cNvSpPr txBox="1"/>
            <p:nvPr/>
          </p:nvSpPr>
          <p:spPr>
            <a:xfrm>
              <a:off x="3618300" y="2948573"/>
              <a:ext cx="5517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CycE</a:t>
              </a:r>
              <a:endParaRPr lang="it-IT" sz="1200" dirty="0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100AC83-EE88-4D81-2A87-1E8BD872148D}"/>
                </a:ext>
              </a:extLst>
            </p:cNvPr>
            <p:cNvSpPr txBox="1"/>
            <p:nvPr/>
          </p:nvSpPr>
          <p:spPr>
            <a:xfrm>
              <a:off x="3565862" y="3923147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pRb</a:t>
              </a:r>
              <a:endParaRPr lang="it-IT" sz="1200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7AB916FD-C688-87AE-CC3C-5DE514BE656A}"/>
                </a:ext>
              </a:extLst>
            </p:cNvPr>
            <p:cNvSpPr txBox="1"/>
            <p:nvPr/>
          </p:nvSpPr>
          <p:spPr>
            <a:xfrm>
              <a:off x="3617159" y="4712125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p21</a:t>
              </a:r>
            </a:p>
          </p:txBody>
        </p: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0FF22663-5E6C-24BE-5E7C-E903D69976A7}"/>
                </a:ext>
              </a:extLst>
            </p:cNvPr>
            <p:cNvCxnSpPr>
              <a:cxnSpLocks/>
            </p:cNvCxnSpPr>
            <p:nvPr/>
          </p:nvCxnSpPr>
          <p:spPr>
            <a:xfrm>
              <a:off x="1646347" y="5617834"/>
              <a:ext cx="18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2AE426B-FD5E-6FA7-912D-DDA3F467E733}"/>
                </a:ext>
              </a:extLst>
            </p:cNvPr>
            <p:cNvSpPr txBox="1"/>
            <p:nvPr/>
          </p:nvSpPr>
          <p:spPr>
            <a:xfrm>
              <a:off x="949789" y="5474038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100KDa</a:t>
              </a:r>
            </a:p>
          </p:txBody>
        </p: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88C1F46E-978D-0DB6-479D-3872C2A9B740}"/>
                </a:ext>
              </a:extLst>
            </p:cNvPr>
            <p:cNvCxnSpPr>
              <a:cxnSpLocks/>
            </p:cNvCxnSpPr>
            <p:nvPr/>
          </p:nvCxnSpPr>
          <p:spPr>
            <a:xfrm>
              <a:off x="1646347" y="4971583"/>
              <a:ext cx="18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5FFE403-BD4E-1C77-9748-5E23D3A2D409}"/>
                </a:ext>
              </a:extLst>
            </p:cNvPr>
            <p:cNvSpPr txBox="1"/>
            <p:nvPr/>
          </p:nvSpPr>
          <p:spPr>
            <a:xfrm>
              <a:off x="1034748" y="4827787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20KDa</a:t>
              </a:r>
            </a:p>
          </p:txBody>
        </p: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576B84B6-E594-1E40-1CFE-4143308DDD2F}"/>
                </a:ext>
              </a:extLst>
            </p:cNvPr>
            <p:cNvCxnSpPr>
              <a:cxnSpLocks/>
            </p:cNvCxnSpPr>
            <p:nvPr/>
          </p:nvCxnSpPr>
          <p:spPr>
            <a:xfrm>
              <a:off x="1646347" y="4219229"/>
              <a:ext cx="18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FDCE2CA-02B5-0DAF-5F80-B36E0F95D959}"/>
                </a:ext>
              </a:extLst>
            </p:cNvPr>
            <p:cNvSpPr txBox="1"/>
            <p:nvPr/>
          </p:nvSpPr>
          <p:spPr>
            <a:xfrm>
              <a:off x="949789" y="4075433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100KDa</a:t>
              </a:r>
            </a:p>
          </p:txBody>
        </p: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FEC30472-64CC-809F-CA1F-03738715B735}"/>
                </a:ext>
              </a:extLst>
            </p:cNvPr>
            <p:cNvCxnSpPr>
              <a:cxnSpLocks/>
            </p:cNvCxnSpPr>
            <p:nvPr/>
          </p:nvCxnSpPr>
          <p:spPr>
            <a:xfrm>
              <a:off x="1646347" y="2731794"/>
              <a:ext cx="18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70328984-3A18-C6B3-581F-DCFA2DB17214}"/>
                </a:ext>
              </a:extLst>
            </p:cNvPr>
            <p:cNvCxnSpPr>
              <a:cxnSpLocks/>
            </p:cNvCxnSpPr>
            <p:nvPr/>
          </p:nvCxnSpPr>
          <p:spPr>
            <a:xfrm>
              <a:off x="1646347" y="3264559"/>
              <a:ext cx="18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08FB79C4-9B67-513B-63B8-1A5C1095F588}"/>
                </a:ext>
              </a:extLst>
            </p:cNvPr>
            <p:cNvSpPr txBox="1"/>
            <p:nvPr/>
          </p:nvSpPr>
          <p:spPr>
            <a:xfrm>
              <a:off x="1034748" y="3131337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35KDa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5EE6370E-5B44-3260-461F-3A8D8CA73459}"/>
                </a:ext>
              </a:extLst>
            </p:cNvPr>
            <p:cNvSpPr txBox="1"/>
            <p:nvPr/>
          </p:nvSpPr>
          <p:spPr>
            <a:xfrm>
              <a:off x="1034748" y="2596354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50KDa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389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3">
            <a:extLst>
              <a:ext uri="{FF2B5EF4-FFF2-40B4-BE49-F238E27FC236}">
                <a16:creationId xmlns:a16="http://schemas.microsoft.com/office/drawing/2014/main" id="{804FAB1D-5557-5BAF-639B-4152A1A4F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3672268"/>
            <a:ext cx="3600000" cy="406336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2601B003-F486-073A-07B0-F2420D70F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4364841"/>
            <a:ext cx="3600000" cy="659353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12D594BB-BC03-40DB-79A0-CF8BB87C2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5485651"/>
            <a:ext cx="3600000" cy="439286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65D265EB-2042-7C1D-A43F-4645AB89A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1932539"/>
            <a:ext cx="3600000" cy="480245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DE33BEBE-CD4D-7FC3-C818-9DE1D4F38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2698546"/>
            <a:ext cx="3600000" cy="520821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457A82B9-E7FF-183A-FA82-326B47827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984132"/>
            <a:ext cx="3600000" cy="50349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52C738-E85F-D654-49F5-109D50DC020A}"/>
              </a:ext>
            </a:extLst>
          </p:cNvPr>
          <p:cNvSpPr txBox="1"/>
          <p:nvPr/>
        </p:nvSpPr>
        <p:spPr>
          <a:xfrm>
            <a:off x="1938849" y="-2497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10C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C6F905-FD0D-9CB6-788A-77BA13832F08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4F1CD2-962F-7515-CCED-9462506A9787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CCD411-A9EF-23DD-E119-C061C200133D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3819DE-2634-2586-BA4D-FFE2F597269F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CBCA6B-C596-3E63-0F3D-55F659C1EB7F}"/>
              </a:ext>
            </a:extLst>
          </p:cNvPr>
          <p:cNvSpPr txBox="1"/>
          <p:nvPr/>
        </p:nvSpPr>
        <p:spPr>
          <a:xfrm>
            <a:off x="2877010" y="431163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Log[AZD9496]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23DE1A4-D7FB-D31F-10A5-17F663AB9902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133C38C-84DC-A530-270E-F5DD9793C2C8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52AAF5-A9B0-1ACC-3E91-5A3B324E9AA1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1781B0A-B878-E027-9A77-027C4490916D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2FDB05C-912C-1D03-36F5-A64FCC177166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99DF0F1F-F217-7EB5-7791-42D190F90A48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A1F3B30-9F1A-9D31-3721-3B8681BABDD4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3AEBF33-A51D-D8E1-929D-E9FEDADE8055}"/>
              </a:ext>
            </a:extLst>
          </p:cNvPr>
          <p:cNvSpPr txBox="1"/>
          <p:nvPr/>
        </p:nvSpPr>
        <p:spPr>
          <a:xfrm>
            <a:off x="5123079" y="195679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F7D12843-5BFA-3799-731F-E42A526F98DF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88CC0B4-678C-BD79-328B-7C3C3A588705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B53FA6A-009A-0060-71D7-A5EECA274370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B5D7817-70CC-BBAC-A504-DBFAD321128B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4A3B23B-44E1-059F-77C4-D86BD1E81EFB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6D830CE-4A1F-4E3A-6A21-0882CBA3CBEF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3422E58-E6C1-556B-E0EF-678AD0516F34}"/>
              </a:ext>
            </a:extLst>
          </p:cNvPr>
          <p:cNvSpPr txBox="1"/>
          <p:nvPr/>
        </p:nvSpPr>
        <p:spPr>
          <a:xfrm>
            <a:off x="5831292" y="154575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8B7EDE62-98B4-DA18-3422-18A953379383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8AEDEEC-FB4B-B3AC-3ED5-58E52CA99DBB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6AC2885-407D-5518-A267-77AE8CA20A61}"/>
              </a:ext>
            </a:extLst>
          </p:cNvPr>
          <p:cNvSpPr txBox="1"/>
          <p:nvPr/>
        </p:nvSpPr>
        <p:spPr>
          <a:xfrm>
            <a:off x="5123079" y="3685394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32BE40EA-43CB-C4E4-93F3-38785059830F}"/>
              </a:ext>
            </a:extLst>
          </p:cNvPr>
          <p:cNvCxnSpPr>
            <a:cxnSpLocks/>
          </p:cNvCxnSpPr>
          <p:nvPr/>
        </p:nvCxnSpPr>
        <p:spPr>
          <a:xfrm>
            <a:off x="1425658" y="402026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EEAB1F37-1D15-5614-6E15-439B529F5103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038BCD7-0B49-2AA9-A349-A324000E0742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A128E4B-A574-2E2C-E555-710A8A3FFE61}"/>
              </a:ext>
            </a:extLst>
          </p:cNvPr>
          <p:cNvSpPr txBox="1"/>
          <p:nvPr/>
        </p:nvSpPr>
        <p:spPr>
          <a:xfrm>
            <a:off x="776267" y="387647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F579F86-156B-F682-1D7D-794BB8AB31F0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08930AA-0EE2-B570-2985-C85D192B8B9B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1DB223A-3D6F-7F6D-9D2A-E6BE76F847E4}"/>
              </a:ext>
            </a:extLst>
          </p:cNvPr>
          <p:cNvSpPr txBox="1"/>
          <p:nvPr/>
        </p:nvSpPr>
        <p:spPr>
          <a:xfrm>
            <a:off x="5831292" y="325120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5A045A0C-CB50-1F48-8E8C-F884E0C8F723}"/>
              </a:ext>
            </a:extLst>
          </p:cNvPr>
          <p:cNvCxnSpPr>
            <a:cxnSpLocks/>
          </p:cNvCxnSpPr>
          <p:nvPr/>
        </p:nvCxnSpPr>
        <p:spPr>
          <a:xfrm>
            <a:off x="5854098" y="288950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EC24F21-E26F-75A0-77F5-87E49EB44E38}"/>
              </a:ext>
            </a:extLst>
          </p:cNvPr>
          <p:cNvSpPr txBox="1"/>
          <p:nvPr/>
        </p:nvSpPr>
        <p:spPr>
          <a:xfrm>
            <a:off x="5123079" y="46146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4956027-273B-B64A-5A5C-D3904D9213A9}"/>
              </a:ext>
            </a:extLst>
          </p:cNvPr>
          <p:cNvSpPr txBox="1"/>
          <p:nvPr/>
        </p:nvSpPr>
        <p:spPr>
          <a:xfrm>
            <a:off x="5123079" y="555671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DEEBBA01-BBF8-A394-CD5C-F79AADFC20B1}"/>
              </a:ext>
            </a:extLst>
          </p:cNvPr>
          <p:cNvCxnSpPr>
            <a:cxnSpLocks/>
          </p:cNvCxnSpPr>
          <p:nvPr/>
        </p:nvCxnSpPr>
        <p:spPr>
          <a:xfrm>
            <a:off x="1425658" y="583371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A2578ED7-3217-CD47-3264-86D4C4287842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FD73008D-C61F-BF62-EC2A-C66A66E39B16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6CC4675-3A84-641A-97EF-F4DEC0957BA8}"/>
              </a:ext>
            </a:extLst>
          </p:cNvPr>
          <p:cNvSpPr txBox="1"/>
          <p:nvPr/>
        </p:nvSpPr>
        <p:spPr>
          <a:xfrm>
            <a:off x="776267" y="568992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3C46B9B-5054-5012-B762-CBA9866F1584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33A47F3-576A-3D08-D17F-A9F7CC2F9574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1A7818A-B7AE-C59F-EB87-C9CB0A167B9D}"/>
              </a:ext>
            </a:extLst>
          </p:cNvPr>
          <p:cNvSpPr txBox="1"/>
          <p:nvPr/>
        </p:nvSpPr>
        <p:spPr>
          <a:xfrm>
            <a:off x="5831292" y="49926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07EDF67D-03BC-3DBA-9BA4-C346ADCFB648}"/>
              </a:ext>
            </a:extLst>
          </p:cNvPr>
          <p:cNvCxnSpPr>
            <a:cxnSpLocks/>
          </p:cNvCxnSpPr>
          <p:nvPr/>
        </p:nvCxnSpPr>
        <p:spPr>
          <a:xfrm>
            <a:off x="5854098" y="463097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A53A0895-E2E6-F700-A989-0DEC538D8292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428060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 54">
            <a:extLst>
              <a:ext uri="{FF2B5EF4-FFF2-40B4-BE49-F238E27FC236}">
                <a16:creationId xmlns:a16="http://schemas.microsoft.com/office/drawing/2014/main" id="{546D68A9-1162-0DB0-1DDB-10E4DF432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3553240"/>
            <a:ext cx="3600000" cy="576355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FF10BDA4-34B1-341C-9586-D336D9FA3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4310806"/>
            <a:ext cx="3600000" cy="904306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6C70B5E4-00BB-A45A-2EB0-FF4E59804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5485651"/>
            <a:ext cx="3600000" cy="408696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1BBEE383-4C6F-A858-87EA-4B4B9B044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2642903"/>
            <a:ext cx="3600000" cy="405882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5F1BA3B3-48A5-7909-A80C-22BD77956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849998"/>
            <a:ext cx="3600000" cy="825178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67E8C0CE-A295-262E-1E8F-1821EAD8F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1861488"/>
            <a:ext cx="3600000" cy="50346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891215-CF4B-677B-B269-3C1F82CD9999}"/>
              </a:ext>
            </a:extLst>
          </p:cNvPr>
          <p:cNvSpPr txBox="1"/>
          <p:nvPr/>
        </p:nvSpPr>
        <p:spPr>
          <a:xfrm>
            <a:off x="1938849" y="-2497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11A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2ADCCB-6885-7DBC-A6ED-8A917A276204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E357BF-6283-E3FE-2249-C1BC3ADB6040}"/>
              </a:ext>
            </a:extLst>
          </p:cNvPr>
          <p:cNvSpPr txBox="1"/>
          <p:nvPr/>
        </p:nvSpPr>
        <p:spPr>
          <a:xfrm>
            <a:off x="2558830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A580229-F02F-33F3-A568-690B64D74890}"/>
              </a:ext>
            </a:extLst>
          </p:cNvPr>
          <p:cNvSpPr txBox="1"/>
          <p:nvPr/>
        </p:nvSpPr>
        <p:spPr>
          <a:xfrm>
            <a:off x="2877010" y="431163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Log[H3B]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2041E52-4510-0584-A898-192B3D49F68A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6F6E0A8-6F09-96C8-589D-7A8C1D5D74CB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4D517B-46E3-D842-65BE-7D548B98287E}"/>
              </a:ext>
            </a:extLst>
          </p:cNvPr>
          <p:cNvSpPr txBox="1"/>
          <p:nvPr/>
        </p:nvSpPr>
        <p:spPr>
          <a:xfrm>
            <a:off x="346178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67E83F2-1738-56EC-CF24-16310DF76890}"/>
              </a:ext>
            </a:extLst>
          </p:cNvPr>
          <p:cNvSpPr txBox="1"/>
          <p:nvPr/>
        </p:nvSpPr>
        <p:spPr>
          <a:xfrm>
            <a:off x="297976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B11CBD0-2771-7A6F-5490-059A221CD13B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9769D029-B429-C8C8-766B-91A4D925A698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A0BEA20-6CAB-FD2A-9CC2-9896342B311B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79089E9-81F7-BD15-FFFD-A436152FF7E3}"/>
              </a:ext>
            </a:extLst>
          </p:cNvPr>
          <p:cNvSpPr txBox="1"/>
          <p:nvPr/>
        </p:nvSpPr>
        <p:spPr>
          <a:xfrm>
            <a:off x="5123079" y="195679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23E5962-C77A-69C1-C5B4-FFB6797C2AFB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8C219CDF-6280-B98C-10FD-A8F77BA30484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8B221C4E-61BF-488C-3D9F-1E479073FC1E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631B926-1526-F8B2-E14C-0618DBFBAC33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E3761BE-1B49-A1E0-8470-8701190A0285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956948D-8B3C-3680-77A2-EDC5E5CECD3E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8B00A3E-A8D8-5FA1-3D4A-3BEA2A526E6D}"/>
              </a:ext>
            </a:extLst>
          </p:cNvPr>
          <p:cNvSpPr txBox="1"/>
          <p:nvPr/>
        </p:nvSpPr>
        <p:spPr>
          <a:xfrm>
            <a:off x="5831292" y="154575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4E6CE709-944B-19E5-074F-27DFD0F7F8CD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3765F5A-B383-48E0-07BB-74E4052C6B0F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40D4EC2-EB01-57C7-28A0-3B05098790F0}"/>
              </a:ext>
            </a:extLst>
          </p:cNvPr>
          <p:cNvSpPr txBox="1"/>
          <p:nvPr/>
        </p:nvSpPr>
        <p:spPr>
          <a:xfrm>
            <a:off x="5123079" y="374326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D21185DE-3795-96E3-C27B-BF9E74365675}"/>
              </a:ext>
            </a:extLst>
          </p:cNvPr>
          <p:cNvCxnSpPr>
            <a:cxnSpLocks/>
          </p:cNvCxnSpPr>
          <p:nvPr/>
        </p:nvCxnSpPr>
        <p:spPr>
          <a:xfrm>
            <a:off x="1425658" y="402026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1CA5E547-8A3F-8072-3103-52DA323CAB1B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ABF8E8B4-C64B-4230-70D4-DCF5E94F2640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0AE68C8-1822-B9B1-5144-1D739DC70737}"/>
              </a:ext>
            </a:extLst>
          </p:cNvPr>
          <p:cNvSpPr txBox="1"/>
          <p:nvPr/>
        </p:nvSpPr>
        <p:spPr>
          <a:xfrm>
            <a:off x="776267" y="387647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9C679EEE-FF1B-605A-CDB3-E3D6F0E23EC4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93866C7-54A2-30AF-3AD1-108132AF8B7A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5E952C9-3FCE-4BEE-4654-5987E9CD1569}"/>
              </a:ext>
            </a:extLst>
          </p:cNvPr>
          <p:cNvSpPr txBox="1"/>
          <p:nvPr/>
        </p:nvSpPr>
        <p:spPr>
          <a:xfrm>
            <a:off x="5831292" y="325120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44567EC7-CE4A-6C85-C774-EE62D7C93FCE}"/>
              </a:ext>
            </a:extLst>
          </p:cNvPr>
          <p:cNvCxnSpPr>
            <a:cxnSpLocks/>
          </p:cNvCxnSpPr>
          <p:nvPr/>
        </p:nvCxnSpPr>
        <p:spPr>
          <a:xfrm>
            <a:off x="5854098" y="288950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FDCE203-B092-9D12-768A-8A9F4866001E}"/>
              </a:ext>
            </a:extLst>
          </p:cNvPr>
          <p:cNvSpPr txBox="1"/>
          <p:nvPr/>
        </p:nvSpPr>
        <p:spPr>
          <a:xfrm>
            <a:off x="5123079" y="46146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841A7C9-0747-1192-7C2C-C11E911F1CE8}"/>
              </a:ext>
            </a:extLst>
          </p:cNvPr>
          <p:cNvSpPr txBox="1"/>
          <p:nvPr/>
        </p:nvSpPr>
        <p:spPr>
          <a:xfrm>
            <a:off x="5123079" y="555671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CA07516F-0723-446E-3862-9F8DF0307D19}"/>
              </a:ext>
            </a:extLst>
          </p:cNvPr>
          <p:cNvCxnSpPr>
            <a:cxnSpLocks/>
          </p:cNvCxnSpPr>
          <p:nvPr/>
        </p:nvCxnSpPr>
        <p:spPr>
          <a:xfrm>
            <a:off x="1425658" y="583371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82232EF7-2DF9-356E-FCFE-0D4BEEC11898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1F11A874-8552-012F-0BE3-3956FAC4F3FE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2ABA468-1856-6157-8B4F-0E2D704E92B1}"/>
              </a:ext>
            </a:extLst>
          </p:cNvPr>
          <p:cNvSpPr txBox="1"/>
          <p:nvPr/>
        </p:nvSpPr>
        <p:spPr>
          <a:xfrm>
            <a:off x="776267" y="568992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8BE7F0A-B72C-4CA4-E593-1892921DAE27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8D8CA5D5-1508-7902-17B7-E45A18BDECD9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394FFCB-81F7-FFE0-733A-7B74C0B04E6F}"/>
              </a:ext>
            </a:extLst>
          </p:cNvPr>
          <p:cNvSpPr txBox="1"/>
          <p:nvPr/>
        </p:nvSpPr>
        <p:spPr>
          <a:xfrm>
            <a:off x="5831292" y="49926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E9771CC6-2C98-64A7-36BB-1B486FBA943B}"/>
              </a:ext>
            </a:extLst>
          </p:cNvPr>
          <p:cNvCxnSpPr>
            <a:cxnSpLocks/>
          </p:cNvCxnSpPr>
          <p:nvPr/>
        </p:nvCxnSpPr>
        <p:spPr>
          <a:xfrm>
            <a:off x="5854098" y="463097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0971C4C7-6481-F5F1-B6EB-B3D98D701395}"/>
              </a:ext>
            </a:extLst>
          </p:cNvPr>
          <p:cNvSpPr txBox="1"/>
          <p:nvPr/>
        </p:nvSpPr>
        <p:spPr>
          <a:xfrm>
            <a:off x="2081612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872637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magine 52">
            <a:extLst>
              <a:ext uri="{FF2B5EF4-FFF2-40B4-BE49-F238E27FC236}">
                <a16:creationId xmlns:a16="http://schemas.microsoft.com/office/drawing/2014/main" id="{375F97CA-035D-7A73-B6C7-1FD218AB5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1761697"/>
            <a:ext cx="3600000" cy="446980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2C853017-1555-7230-81B3-597F13552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2696881"/>
            <a:ext cx="3600000" cy="536772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1F3AD68A-3FB4-2E4A-A432-A8EA03D28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3637172"/>
            <a:ext cx="3600000" cy="385714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F768C6F2-9DA5-54C3-7F30-B46AF4249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4487536"/>
            <a:ext cx="3600000" cy="586607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22837488-AFB3-3D08-CE6C-438B92173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5476058"/>
            <a:ext cx="3600000" cy="427723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D5AE9D0E-91EF-BDB0-7D4E-66D8EA74B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930021"/>
            <a:ext cx="3600000" cy="71275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AE89FA-ED8B-8B37-878C-D50D8FDD0436}"/>
              </a:ext>
            </a:extLst>
          </p:cNvPr>
          <p:cNvSpPr txBox="1"/>
          <p:nvPr/>
        </p:nvSpPr>
        <p:spPr>
          <a:xfrm>
            <a:off x="1938849" y="-2497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11C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3D51C65-FF75-1CD2-449F-426996D81CBB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BA882EC-F478-BBCC-8EE3-CF50803C0EBF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539B9C-0E24-0CA8-366E-8FB68AB57162}"/>
              </a:ext>
            </a:extLst>
          </p:cNvPr>
          <p:cNvSpPr txBox="1"/>
          <p:nvPr/>
        </p:nvSpPr>
        <p:spPr>
          <a:xfrm>
            <a:off x="2345904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1C9DB7F-0243-9405-CE92-275F38960368}"/>
              </a:ext>
            </a:extLst>
          </p:cNvPr>
          <p:cNvSpPr txBox="1"/>
          <p:nvPr/>
        </p:nvSpPr>
        <p:spPr>
          <a:xfrm>
            <a:off x="274402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29F28D2-F153-F18F-618A-B57B968CD5F3}"/>
              </a:ext>
            </a:extLst>
          </p:cNvPr>
          <p:cNvSpPr txBox="1"/>
          <p:nvPr/>
        </p:nvSpPr>
        <p:spPr>
          <a:xfrm>
            <a:off x="2946460" y="431163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Log[H3B]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647A5E-A190-9CA1-433F-371BC773848D}"/>
              </a:ext>
            </a:extLst>
          </p:cNvPr>
          <p:cNvSpPr txBox="1"/>
          <p:nvPr/>
        </p:nvSpPr>
        <p:spPr>
          <a:xfrm>
            <a:off x="4392454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CCD0D51-65F7-2414-08CE-C6FCF5E86992}"/>
              </a:ext>
            </a:extLst>
          </p:cNvPr>
          <p:cNvSpPr txBox="1"/>
          <p:nvPr/>
        </p:nvSpPr>
        <p:spPr>
          <a:xfrm>
            <a:off x="3996996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96CA036-505D-E82A-3625-D6C8FB7F4EB6}"/>
              </a:ext>
            </a:extLst>
          </p:cNvPr>
          <p:cNvSpPr txBox="1"/>
          <p:nvPr/>
        </p:nvSpPr>
        <p:spPr>
          <a:xfrm>
            <a:off x="35659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7F76BE2-5D45-AD23-D57F-BAA3DA69D755}"/>
              </a:ext>
            </a:extLst>
          </p:cNvPr>
          <p:cNvSpPr txBox="1"/>
          <p:nvPr/>
        </p:nvSpPr>
        <p:spPr>
          <a:xfrm>
            <a:off x="3130234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F179CF3-B747-3832-F86C-C88DBC365A54}"/>
              </a:ext>
            </a:extLst>
          </p:cNvPr>
          <p:cNvSpPr txBox="1"/>
          <p:nvPr/>
        </p:nvSpPr>
        <p:spPr>
          <a:xfrm>
            <a:off x="477795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F276E553-19FB-ADEC-A7A2-7C6005684A32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817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28B435A-C185-985B-7E49-6064294AA74F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CD4298C-737E-0B59-2BE2-591DF4B1694A}"/>
              </a:ext>
            </a:extLst>
          </p:cNvPr>
          <p:cNvSpPr txBox="1"/>
          <p:nvPr/>
        </p:nvSpPr>
        <p:spPr>
          <a:xfrm>
            <a:off x="5123079" y="195679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78C8F051-17E9-AFAF-D0E2-7C2D5F5303FA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09D61CF4-715F-B160-F102-8EDF8C644889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A7F98A10-2882-774E-C3D4-0957F6468AC1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86E23DE-CD9B-0EBB-778E-36FC175F9290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4E3D658-F555-5EA2-44B1-8675AFC87CBC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36DF772-A73C-5DF4-C1B7-44CBAF8F897D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EE0FE47-7980-6BCB-645E-68D781D781EE}"/>
              </a:ext>
            </a:extLst>
          </p:cNvPr>
          <p:cNvSpPr txBox="1"/>
          <p:nvPr/>
        </p:nvSpPr>
        <p:spPr>
          <a:xfrm>
            <a:off x="5831292" y="154575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FB9E0DEE-F3C3-CC86-05C2-6895B20B9264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398FF56-14D0-E13F-E4BC-283EA1C1C31B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84277C0-B479-E136-BA2B-66C307A35C23}"/>
              </a:ext>
            </a:extLst>
          </p:cNvPr>
          <p:cNvSpPr txBox="1"/>
          <p:nvPr/>
        </p:nvSpPr>
        <p:spPr>
          <a:xfrm>
            <a:off x="5123079" y="3685394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A5E72DCD-92D8-0300-CB3D-8A38E7F99024}"/>
              </a:ext>
            </a:extLst>
          </p:cNvPr>
          <p:cNvCxnSpPr>
            <a:cxnSpLocks/>
          </p:cNvCxnSpPr>
          <p:nvPr/>
        </p:nvCxnSpPr>
        <p:spPr>
          <a:xfrm>
            <a:off x="1425658" y="402026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9E3673F6-7D0E-F9DB-BA41-34D4C2612876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1645164A-447C-8459-FBC4-C757C6544A6C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74A579D-7554-C00D-C3BE-4F65DAB97B2D}"/>
              </a:ext>
            </a:extLst>
          </p:cNvPr>
          <p:cNvSpPr txBox="1"/>
          <p:nvPr/>
        </p:nvSpPr>
        <p:spPr>
          <a:xfrm>
            <a:off x="776267" y="387647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E0334FB-4CBC-A673-A890-C907B9910A23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B91DED1-5B91-F41C-48B4-D9CD3BD964CA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8054EEC-94BE-3658-12E8-9C9999587618}"/>
              </a:ext>
            </a:extLst>
          </p:cNvPr>
          <p:cNvSpPr txBox="1"/>
          <p:nvPr/>
        </p:nvSpPr>
        <p:spPr>
          <a:xfrm>
            <a:off x="5831292" y="325120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1B116C08-3FA6-05C4-6408-326978B6EB8D}"/>
              </a:ext>
            </a:extLst>
          </p:cNvPr>
          <p:cNvCxnSpPr>
            <a:cxnSpLocks/>
          </p:cNvCxnSpPr>
          <p:nvPr/>
        </p:nvCxnSpPr>
        <p:spPr>
          <a:xfrm>
            <a:off x="5854098" y="288950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9006F67-63BB-6469-06F9-B4D7B95908EF}"/>
              </a:ext>
            </a:extLst>
          </p:cNvPr>
          <p:cNvSpPr txBox="1"/>
          <p:nvPr/>
        </p:nvSpPr>
        <p:spPr>
          <a:xfrm>
            <a:off x="5123079" y="46146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8DB4118-CD65-6A3F-DE23-977242092169}"/>
              </a:ext>
            </a:extLst>
          </p:cNvPr>
          <p:cNvSpPr txBox="1"/>
          <p:nvPr/>
        </p:nvSpPr>
        <p:spPr>
          <a:xfrm>
            <a:off x="5123079" y="555671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1C92AE4A-5C65-7716-6394-32ECDFC40B38}"/>
              </a:ext>
            </a:extLst>
          </p:cNvPr>
          <p:cNvCxnSpPr>
            <a:cxnSpLocks/>
          </p:cNvCxnSpPr>
          <p:nvPr/>
        </p:nvCxnSpPr>
        <p:spPr>
          <a:xfrm>
            <a:off x="1425658" y="583371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4D96986B-80A8-8D51-1AC6-DC3CABA37D2A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B4960C71-D3EC-1C21-ADED-55A51F03C11F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777C6FD-7172-8500-DDFF-DEEAA83E235F}"/>
              </a:ext>
            </a:extLst>
          </p:cNvPr>
          <p:cNvSpPr txBox="1"/>
          <p:nvPr/>
        </p:nvSpPr>
        <p:spPr>
          <a:xfrm>
            <a:off x="776267" y="568992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8956226A-1555-7EC0-A476-B27ECF594BD6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2C0012A-E4F5-E531-D016-B56B462E7952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F1CD604D-5C52-608B-4A9F-3E0880302EE5}"/>
              </a:ext>
            </a:extLst>
          </p:cNvPr>
          <p:cNvSpPr txBox="1"/>
          <p:nvPr/>
        </p:nvSpPr>
        <p:spPr>
          <a:xfrm>
            <a:off x="5831292" y="49926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515E2313-D3AE-EBCD-13C0-15F6D7264B2F}"/>
              </a:ext>
            </a:extLst>
          </p:cNvPr>
          <p:cNvCxnSpPr>
            <a:cxnSpLocks/>
          </p:cNvCxnSpPr>
          <p:nvPr/>
        </p:nvCxnSpPr>
        <p:spPr>
          <a:xfrm>
            <a:off x="5854098" y="463097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183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magine 52">
            <a:extLst>
              <a:ext uri="{FF2B5EF4-FFF2-40B4-BE49-F238E27FC236}">
                <a16:creationId xmlns:a16="http://schemas.microsoft.com/office/drawing/2014/main" id="{AC52D195-3D9E-646A-DAF6-A1605E2EF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3703712"/>
            <a:ext cx="3600000" cy="421847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9A642A67-71AD-4ACB-4CA2-CD8FC8CF1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5485651"/>
            <a:ext cx="3600000" cy="496187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D005550D-76D9-545E-76A0-387E36311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4461281"/>
            <a:ext cx="3600000" cy="624706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26797657-5473-6EFF-FC14-56B020278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1861488"/>
            <a:ext cx="3600000" cy="469408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10A33649-C08A-B047-DA4E-D34458947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2642903"/>
            <a:ext cx="3600000" cy="519403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093DA9E2-FF5F-D9A5-D11F-10BDCB289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965746"/>
            <a:ext cx="3600000" cy="52095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82189B-7B1B-F1E1-F8B4-84B6536DD8D1}"/>
              </a:ext>
            </a:extLst>
          </p:cNvPr>
          <p:cNvSpPr txBox="1"/>
          <p:nvPr/>
        </p:nvSpPr>
        <p:spPr>
          <a:xfrm>
            <a:off x="1938849" y="-2497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12A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7C5FCDD-1D2D-BC7F-BBEE-9AFEC8888378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3A6DB2-C004-DF21-2CE9-C03B9EA117E3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CF7296C-81AF-F9E0-0C9D-9658CC0FBEE7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9A1604-9A29-A0D8-FF62-8858C6E9912A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F6942C-6486-4A27-F452-F9003E7154D1}"/>
              </a:ext>
            </a:extLst>
          </p:cNvPr>
          <p:cNvSpPr txBox="1"/>
          <p:nvPr/>
        </p:nvSpPr>
        <p:spPr>
          <a:xfrm>
            <a:off x="2923310" y="431163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Log[BZD]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216AB25-8514-1779-9699-859E417CA702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8EEB23-A401-7E91-719E-C1A945FF9B03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9D2E4EA-2907-2C2E-6C51-7B5078E78414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22298A6-E009-B285-66EF-9BCD4B9B7A5D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A8663E9-F27F-FDBF-3F4F-6E78759A881F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FE269C3A-4A6C-EEED-2A1C-CD2D7AAA759B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0980ECE-A528-04D9-EBDF-E0E4FE2E6E38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15F99B5-3D1B-E338-9E3C-DEB55845BA3B}"/>
              </a:ext>
            </a:extLst>
          </p:cNvPr>
          <p:cNvSpPr txBox="1"/>
          <p:nvPr/>
        </p:nvSpPr>
        <p:spPr>
          <a:xfrm>
            <a:off x="5123079" y="195679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0908936-A174-162B-265C-D2639F956115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977B99AA-DC73-48B1-8953-B51957556F01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07CE0B09-98B2-A3EE-87BC-69308ACF5986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2BEDD00-FC88-C6C0-9406-EFD1908BA3C5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90C5723-15F2-9C60-FB62-16176115F1CB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D970973-E1F6-398C-C545-DA3970554456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4936CFD-AA7C-F4D2-77EE-712F87897356}"/>
              </a:ext>
            </a:extLst>
          </p:cNvPr>
          <p:cNvSpPr txBox="1"/>
          <p:nvPr/>
        </p:nvSpPr>
        <p:spPr>
          <a:xfrm>
            <a:off x="5831292" y="154575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525D56A0-3DEE-C68D-0A4F-70583D5A41C0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620F36D-89E5-434F-796B-FACEC475D646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7113B60-EAC6-73A1-DED6-1C75A518D7AA}"/>
              </a:ext>
            </a:extLst>
          </p:cNvPr>
          <p:cNvSpPr txBox="1"/>
          <p:nvPr/>
        </p:nvSpPr>
        <p:spPr>
          <a:xfrm>
            <a:off x="5123079" y="374326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3EF2FC4B-29E2-BEA3-391C-D54F20D0BE07}"/>
              </a:ext>
            </a:extLst>
          </p:cNvPr>
          <p:cNvCxnSpPr>
            <a:cxnSpLocks/>
          </p:cNvCxnSpPr>
          <p:nvPr/>
        </p:nvCxnSpPr>
        <p:spPr>
          <a:xfrm>
            <a:off x="1425658" y="402026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FA4C82FF-AB04-ECF0-D3DA-D3B88D59652D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A8D91987-36AB-FB3E-4864-A31C5639FC0C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062547D-02E7-41F1-E225-92706B5EC426}"/>
              </a:ext>
            </a:extLst>
          </p:cNvPr>
          <p:cNvSpPr txBox="1"/>
          <p:nvPr/>
        </p:nvSpPr>
        <p:spPr>
          <a:xfrm>
            <a:off x="776267" y="387647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71EB41B-8B29-4BD1-BD27-E226A1C0E91F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349B969-7781-C1B7-3A35-AEB206A7D552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0E55CA5-9059-A7E0-8144-B03CC5B92186}"/>
              </a:ext>
            </a:extLst>
          </p:cNvPr>
          <p:cNvSpPr txBox="1"/>
          <p:nvPr/>
        </p:nvSpPr>
        <p:spPr>
          <a:xfrm>
            <a:off x="5831292" y="325120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D552AB73-A332-314B-FF36-00812B166B67}"/>
              </a:ext>
            </a:extLst>
          </p:cNvPr>
          <p:cNvCxnSpPr>
            <a:cxnSpLocks/>
          </p:cNvCxnSpPr>
          <p:nvPr/>
        </p:nvCxnSpPr>
        <p:spPr>
          <a:xfrm>
            <a:off x="5854098" y="288950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DA1D66A-0F21-5FC5-9BC1-A4F580C77D14}"/>
              </a:ext>
            </a:extLst>
          </p:cNvPr>
          <p:cNvSpPr txBox="1"/>
          <p:nvPr/>
        </p:nvSpPr>
        <p:spPr>
          <a:xfrm>
            <a:off x="5123079" y="46146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BAA9A3B-FF68-8D94-69D2-1C3EC814D15C}"/>
              </a:ext>
            </a:extLst>
          </p:cNvPr>
          <p:cNvSpPr txBox="1"/>
          <p:nvPr/>
        </p:nvSpPr>
        <p:spPr>
          <a:xfrm>
            <a:off x="5123079" y="555671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19D21339-D220-8E5D-4B2D-257EA3556E1E}"/>
              </a:ext>
            </a:extLst>
          </p:cNvPr>
          <p:cNvCxnSpPr>
            <a:cxnSpLocks/>
          </p:cNvCxnSpPr>
          <p:nvPr/>
        </p:nvCxnSpPr>
        <p:spPr>
          <a:xfrm>
            <a:off x="1425658" y="583371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070C39D3-7575-AEA0-4685-099621D8ECB8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131334BA-F138-14DF-0FB4-1FC7EDA0859C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F90CFD6-3FCC-2105-0DC0-185618323321}"/>
              </a:ext>
            </a:extLst>
          </p:cNvPr>
          <p:cNvSpPr txBox="1"/>
          <p:nvPr/>
        </p:nvSpPr>
        <p:spPr>
          <a:xfrm>
            <a:off x="776267" y="568992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8131AFE0-8566-124B-6488-7437B9773EF4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AF62AA6D-A272-4CA6-7EF2-397D7E864DE1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4A224B0-EEAC-B5BB-DD46-64CD7CB40F80}"/>
              </a:ext>
            </a:extLst>
          </p:cNvPr>
          <p:cNvSpPr txBox="1"/>
          <p:nvPr/>
        </p:nvSpPr>
        <p:spPr>
          <a:xfrm>
            <a:off x="5831292" y="49926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435F766D-3FBD-96EA-027A-A026C31EC3F0}"/>
              </a:ext>
            </a:extLst>
          </p:cNvPr>
          <p:cNvCxnSpPr>
            <a:cxnSpLocks/>
          </p:cNvCxnSpPr>
          <p:nvPr/>
        </p:nvCxnSpPr>
        <p:spPr>
          <a:xfrm>
            <a:off x="5854098" y="463097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FDF797C7-6526-0C19-A91D-622A99FF483B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1619857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3">
            <a:extLst>
              <a:ext uri="{FF2B5EF4-FFF2-40B4-BE49-F238E27FC236}">
                <a16:creationId xmlns:a16="http://schemas.microsoft.com/office/drawing/2014/main" id="{A54CC8B7-7FDE-79E6-414A-04F0216C8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3456642"/>
            <a:ext cx="3600000" cy="713793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300AFC96-8F7D-4B8B-F716-A2F8DCB30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4252942"/>
            <a:ext cx="3600000" cy="877686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29443A6D-0116-EB5A-6F95-CA7044310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5345724"/>
            <a:ext cx="3600000" cy="700973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2106B7F4-A06C-1F56-B163-4F174BEF5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1751847"/>
            <a:ext cx="3600000" cy="668355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1D20C44A-D545-ABA4-806F-6027696C7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2561231"/>
            <a:ext cx="3600000" cy="715820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5E562035-B065-4C87-BE03-37065ED43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985864"/>
            <a:ext cx="3600000" cy="66122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1618CD-148E-1DF0-A393-3876F3E835A7}"/>
              </a:ext>
            </a:extLst>
          </p:cNvPr>
          <p:cNvSpPr txBox="1"/>
          <p:nvPr/>
        </p:nvSpPr>
        <p:spPr>
          <a:xfrm>
            <a:off x="1938849" y="-2497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12C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7BE038-3733-EC31-EE26-5E1B8C165137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5AEF5A6-33D7-9AE6-1232-1000AB26AFE5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F0C160-6169-79C5-C3D1-99037D50CB19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263200-6836-52F1-8A5F-7601E2513019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20C673-4E9C-FA5A-26FF-09DE8A282D53}"/>
              </a:ext>
            </a:extLst>
          </p:cNvPr>
          <p:cNvSpPr txBox="1"/>
          <p:nvPr/>
        </p:nvSpPr>
        <p:spPr>
          <a:xfrm>
            <a:off x="2877010" y="431163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Log[BZD]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9F7BFB2-F31D-77E6-8CA3-E9697223B535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B66E123-DBC8-FA1C-C04B-97B0A5BBC7DF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3AD0986-C2C0-D248-C9E4-A841F46AED6E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A356193-CC0B-17A7-7C65-3660A8F6F005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415A845-A699-436E-9DD0-BDB0A326742A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4C680EE2-3A4D-547E-F89D-137467BE13AF}"/>
              </a:ext>
            </a:extLst>
          </p:cNvPr>
          <p:cNvCxnSpPr>
            <a:cxnSpLocks/>
            <a:stCxn id="10" idx="0"/>
            <a:endCxn id="18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11B3777-AECF-C312-8324-4FA964DB1EA4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207D96D-8BE7-3DA2-2A26-A65C8F1E5ABB}"/>
              </a:ext>
            </a:extLst>
          </p:cNvPr>
          <p:cNvSpPr txBox="1"/>
          <p:nvPr/>
        </p:nvSpPr>
        <p:spPr>
          <a:xfrm>
            <a:off x="5123079" y="195679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C6A65065-F54D-2B30-E86A-1762D40107B0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7134A664-E763-D24B-51A8-9A4E632E3811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D5163F31-0137-86D3-80E8-A60090EC0B11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31525FF-F2C5-FA39-64EE-3C92C5BCD134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4D3D205-2E85-2D9E-96CA-6EF53DC67A79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4B0E32E-41AA-92FC-5A8A-FD807D08572D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0868466-AEE9-5CE3-8A48-B6352A21A6D8}"/>
              </a:ext>
            </a:extLst>
          </p:cNvPr>
          <p:cNvSpPr txBox="1"/>
          <p:nvPr/>
        </p:nvSpPr>
        <p:spPr>
          <a:xfrm>
            <a:off x="5831292" y="154575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7C8703A9-D5C5-F73C-8372-AA193D3C4B6E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D53CD39-BAAC-C460-4893-18306A7CD34F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89D49B7-D9BF-FA6C-F58D-FBFCA69CC551}"/>
              </a:ext>
            </a:extLst>
          </p:cNvPr>
          <p:cNvSpPr txBox="1"/>
          <p:nvPr/>
        </p:nvSpPr>
        <p:spPr>
          <a:xfrm>
            <a:off x="5123079" y="3685394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29EFCEA6-FD36-36C9-DB51-BEE10225AA41}"/>
              </a:ext>
            </a:extLst>
          </p:cNvPr>
          <p:cNvCxnSpPr>
            <a:cxnSpLocks/>
          </p:cNvCxnSpPr>
          <p:nvPr/>
        </p:nvCxnSpPr>
        <p:spPr>
          <a:xfrm>
            <a:off x="1425658" y="402026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0F3790D1-FBA6-AFE2-5E9C-D954532606E1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3F692BC9-B314-4F92-E6D1-CFC6E4B2083C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749CC70-3D87-7E1A-799D-BF8E46921D7F}"/>
              </a:ext>
            </a:extLst>
          </p:cNvPr>
          <p:cNvSpPr txBox="1"/>
          <p:nvPr/>
        </p:nvSpPr>
        <p:spPr>
          <a:xfrm>
            <a:off x="776267" y="387647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A093239-F026-B0E1-FC4E-459200C97347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2BAECE3-910C-7588-705C-A495BA2130A6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111D758-26C9-6BE9-A910-E2195836AE62}"/>
              </a:ext>
            </a:extLst>
          </p:cNvPr>
          <p:cNvSpPr txBox="1"/>
          <p:nvPr/>
        </p:nvSpPr>
        <p:spPr>
          <a:xfrm>
            <a:off x="5831292" y="325120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66F1211C-E63D-CE9D-690F-1F7D589233DB}"/>
              </a:ext>
            </a:extLst>
          </p:cNvPr>
          <p:cNvCxnSpPr>
            <a:cxnSpLocks/>
          </p:cNvCxnSpPr>
          <p:nvPr/>
        </p:nvCxnSpPr>
        <p:spPr>
          <a:xfrm>
            <a:off x="5854098" y="288950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958EF37-C9B8-9672-635B-DE4122367373}"/>
              </a:ext>
            </a:extLst>
          </p:cNvPr>
          <p:cNvSpPr txBox="1"/>
          <p:nvPr/>
        </p:nvSpPr>
        <p:spPr>
          <a:xfrm>
            <a:off x="5123079" y="46146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39093D0-5DA6-45F5-D755-354CE50FA108}"/>
              </a:ext>
            </a:extLst>
          </p:cNvPr>
          <p:cNvSpPr txBox="1"/>
          <p:nvPr/>
        </p:nvSpPr>
        <p:spPr>
          <a:xfrm>
            <a:off x="5123079" y="555671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4CF02B12-51BE-DA72-C9FD-2652776EC208}"/>
              </a:ext>
            </a:extLst>
          </p:cNvPr>
          <p:cNvCxnSpPr>
            <a:cxnSpLocks/>
          </p:cNvCxnSpPr>
          <p:nvPr/>
        </p:nvCxnSpPr>
        <p:spPr>
          <a:xfrm>
            <a:off x="1425658" y="583371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06EF5957-4112-CE6F-A84B-EF395F811E52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1AE29EAA-FD1E-86F7-9E41-8421F03325F0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C337EA4-59E0-68D3-6F8E-794B983EB26E}"/>
              </a:ext>
            </a:extLst>
          </p:cNvPr>
          <p:cNvSpPr txBox="1"/>
          <p:nvPr/>
        </p:nvSpPr>
        <p:spPr>
          <a:xfrm>
            <a:off x="776267" y="568992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2E52467-5C7A-7613-B387-FA14F72F547F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EA7A970-688B-049F-E403-353F61960BCF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BCADA889-722A-EFAE-8499-33F199F37A94}"/>
              </a:ext>
            </a:extLst>
          </p:cNvPr>
          <p:cNvSpPr txBox="1"/>
          <p:nvPr/>
        </p:nvSpPr>
        <p:spPr>
          <a:xfrm>
            <a:off x="5831292" y="49926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632E2EF6-D29C-0CAE-5D66-02E2E964424F}"/>
              </a:ext>
            </a:extLst>
          </p:cNvPr>
          <p:cNvCxnSpPr>
            <a:cxnSpLocks/>
          </p:cNvCxnSpPr>
          <p:nvPr/>
        </p:nvCxnSpPr>
        <p:spPr>
          <a:xfrm>
            <a:off x="5854098" y="463097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3E406BD-64D4-8A86-D8DF-1DE4DED653A0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2449201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magine 51">
            <a:extLst>
              <a:ext uri="{FF2B5EF4-FFF2-40B4-BE49-F238E27FC236}">
                <a16:creationId xmlns:a16="http://schemas.microsoft.com/office/drawing/2014/main" id="{537C96B0-C39F-F15D-2064-16CEEA183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3437494"/>
            <a:ext cx="3600000" cy="508922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D994A609-D495-A677-3239-CCFA8772B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4503576"/>
            <a:ext cx="3600000" cy="589806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7FC5E1D5-60EE-3782-1E5F-3F760F9E7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5184708"/>
            <a:ext cx="3600000" cy="581640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9DA84568-28F3-3348-2403-126848368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2504007"/>
            <a:ext cx="3600000" cy="769918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A9851578-9013-1E3C-2FE0-85A6F1EFA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942595"/>
            <a:ext cx="3600000" cy="547545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2BAB4543-1BD0-1475-3BCC-4F735C144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1861488"/>
            <a:ext cx="3600000" cy="47299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1E5B5B-DCDD-CFF9-1F91-9C85DB12050C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0168C41-C4B1-EC93-1F85-7147E3EF8AD8}"/>
              </a:ext>
            </a:extLst>
          </p:cNvPr>
          <p:cNvSpPr txBox="1"/>
          <p:nvPr/>
        </p:nvSpPr>
        <p:spPr>
          <a:xfrm>
            <a:off x="2558830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DC3807-065A-CFFF-C178-CA7B7C02D266}"/>
              </a:ext>
            </a:extLst>
          </p:cNvPr>
          <p:cNvSpPr txBox="1"/>
          <p:nvPr/>
        </p:nvSpPr>
        <p:spPr>
          <a:xfrm>
            <a:off x="2877010" y="431163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Log[Pala]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885F60D-E18F-C0AB-9830-1567E4A25601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338DAA-3AE8-0F47-8CB0-8B1D4E4BD834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FFE0C7E-2A70-3DBB-C848-48BD4B75760E}"/>
              </a:ext>
            </a:extLst>
          </p:cNvPr>
          <p:cNvSpPr txBox="1"/>
          <p:nvPr/>
        </p:nvSpPr>
        <p:spPr>
          <a:xfrm>
            <a:off x="346178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A470E60-90A5-BDB3-8FAA-B3C39F1286FE}"/>
              </a:ext>
            </a:extLst>
          </p:cNvPr>
          <p:cNvSpPr txBox="1"/>
          <p:nvPr/>
        </p:nvSpPr>
        <p:spPr>
          <a:xfrm>
            <a:off x="297976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44F550-A25B-2702-B1FF-6A461FE578A9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8CA7AC10-865A-B856-EDC2-929BADA05FB3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6F5B7FC-442B-2C2B-1727-AF74C529304A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FE989E6-0BAF-AE33-D3D6-43EC888F875E}"/>
              </a:ext>
            </a:extLst>
          </p:cNvPr>
          <p:cNvSpPr txBox="1"/>
          <p:nvPr/>
        </p:nvSpPr>
        <p:spPr>
          <a:xfrm>
            <a:off x="5123079" y="195679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0AA137C2-8034-5124-9817-173652E36C76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7B13F8E9-5801-5D60-1C46-42203F8C22FA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1EC80E4-E52A-A1F8-A66C-A7D650522071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3D43119-5D5E-5B43-7BE9-74496A1FFB8F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DE34D1E-AB1A-B6C2-C288-583C82AC6124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DEA12E5-7F7D-3F8E-E011-4B3969D3233C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6DBC03E-CFC3-4276-43B8-499B76DBB152}"/>
              </a:ext>
            </a:extLst>
          </p:cNvPr>
          <p:cNvSpPr txBox="1"/>
          <p:nvPr/>
        </p:nvSpPr>
        <p:spPr>
          <a:xfrm>
            <a:off x="5831292" y="154575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455393F-E720-7624-D07B-27B81524A0A6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7F7D936-66AD-B420-2275-C52866850536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D4231FE-4415-6A48-8EF9-C37868D3961E}"/>
              </a:ext>
            </a:extLst>
          </p:cNvPr>
          <p:cNvSpPr txBox="1"/>
          <p:nvPr/>
        </p:nvSpPr>
        <p:spPr>
          <a:xfrm>
            <a:off x="5123079" y="3558074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500C8FDC-32E1-1BBB-E98E-C8DC5094725B}"/>
              </a:ext>
            </a:extLst>
          </p:cNvPr>
          <p:cNvCxnSpPr>
            <a:cxnSpLocks/>
          </p:cNvCxnSpPr>
          <p:nvPr/>
        </p:nvCxnSpPr>
        <p:spPr>
          <a:xfrm>
            <a:off x="1425658" y="383507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432FBE99-3834-35B7-CCA0-5E379BCE9398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AB65EF16-9AC1-850E-CF08-CE9356D04426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0CAA04B-67C5-B2B8-88AE-2969CAFF2FF2}"/>
              </a:ext>
            </a:extLst>
          </p:cNvPr>
          <p:cNvSpPr txBox="1"/>
          <p:nvPr/>
        </p:nvSpPr>
        <p:spPr>
          <a:xfrm>
            <a:off x="776267" y="3691277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F43AA67-F6FF-2303-B20F-FB898DFB0362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1BAE3B4-12DA-808F-63A4-F24C71E0D668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E22EF70-446D-8C55-D68C-ECB62B96868A}"/>
              </a:ext>
            </a:extLst>
          </p:cNvPr>
          <p:cNvSpPr txBox="1"/>
          <p:nvPr/>
        </p:nvSpPr>
        <p:spPr>
          <a:xfrm>
            <a:off x="5831292" y="3135454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CF8F145A-D4CF-DFFA-DE5D-DED692174C12}"/>
              </a:ext>
            </a:extLst>
          </p:cNvPr>
          <p:cNvCxnSpPr>
            <a:cxnSpLocks/>
          </p:cNvCxnSpPr>
          <p:nvPr/>
        </p:nvCxnSpPr>
        <p:spPr>
          <a:xfrm>
            <a:off x="5854098" y="2773759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15D2BE6-EC87-D9A7-D20F-DDF7AF573DE4}"/>
              </a:ext>
            </a:extLst>
          </p:cNvPr>
          <p:cNvSpPr txBox="1"/>
          <p:nvPr/>
        </p:nvSpPr>
        <p:spPr>
          <a:xfrm>
            <a:off x="5123079" y="46146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5B07426-40BE-78F6-90FF-7C9408023735}"/>
              </a:ext>
            </a:extLst>
          </p:cNvPr>
          <p:cNvSpPr txBox="1"/>
          <p:nvPr/>
        </p:nvSpPr>
        <p:spPr>
          <a:xfrm>
            <a:off x="5123079" y="531364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332CF3DE-62DE-8F20-EA22-B7AA6809A067}"/>
              </a:ext>
            </a:extLst>
          </p:cNvPr>
          <p:cNvCxnSpPr>
            <a:cxnSpLocks/>
          </p:cNvCxnSpPr>
          <p:nvPr/>
        </p:nvCxnSpPr>
        <p:spPr>
          <a:xfrm>
            <a:off x="1425658" y="559064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F3C91808-9A19-0FB5-DA88-BF565C9D3A88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8898BD3B-65C5-E035-E30D-01940BB86E5B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127B3CF-F987-0F54-DE9C-5AB543678E38}"/>
              </a:ext>
            </a:extLst>
          </p:cNvPr>
          <p:cNvSpPr txBox="1"/>
          <p:nvPr/>
        </p:nvSpPr>
        <p:spPr>
          <a:xfrm>
            <a:off x="776267" y="544685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FD9429F-9DC2-AB48-91FF-C870737193B0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6F60DEA-8ABD-AA55-9027-5DDB55373663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F3438407-1F53-2F54-B7D5-D19556723343}"/>
              </a:ext>
            </a:extLst>
          </p:cNvPr>
          <p:cNvSpPr txBox="1"/>
          <p:nvPr/>
        </p:nvSpPr>
        <p:spPr>
          <a:xfrm>
            <a:off x="5831292" y="49926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6C38852E-970D-89EF-6C34-412FD506B2A3}"/>
              </a:ext>
            </a:extLst>
          </p:cNvPr>
          <p:cNvCxnSpPr>
            <a:cxnSpLocks/>
          </p:cNvCxnSpPr>
          <p:nvPr/>
        </p:nvCxnSpPr>
        <p:spPr>
          <a:xfrm>
            <a:off x="5854098" y="463097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39592B6-7534-C93F-B176-CB3269DFCFB8}"/>
              </a:ext>
            </a:extLst>
          </p:cNvPr>
          <p:cNvSpPr txBox="1"/>
          <p:nvPr/>
        </p:nvSpPr>
        <p:spPr>
          <a:xfrm>
            <a:off x="2081612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84232842-2B77-FE30-1FB4-0E01AA760B93}"/>
              </a:ext>
            </a:extLst>
          </p:cNvPr>
          <p:cNvSpPr txBox="1"/>
          <p:nvPr/>
        </p:nvSpPr>
        <p:spPr>
          <a:xfrm>
            <a:off x="1938849" y="-2497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13A</a:t>
            </a:r>
          </a:p>
        </p:txBody>
      </p:sp>
    </p:spTree>
    <p:extLst>
      <p:ext uri="{BB962C8B-B14F-4D97-AF65-F5344CB8AC3E}">
        <p14:creationId xmlns:p14="http://schemas.microsoft.com/office/powerpoint/2010/main" val="2677263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3">
            <a:extLst>
              <a:ext uri="{FF2B5EF4-FFF2-40B4-BE49-F238E27FC236}">
                <a16:creationId xmlns:a16="http://schemas.microsoft.com/office/drawing/2014/main" id="{DFF1277C-7DF6-9F48-057F-AC1060E4C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3502362"/>
            <a:ext cx="3600000" cy="690509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E271D008-91FF-F3E4-16CC-932C6279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4554173"/>
            <a:ext cx="3600000" cy="711748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F254973D-0B1E-8C7D-420F-99909C12B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5400795"/>
            <a:ext cx="3600000" cy="657332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709C7E68-FD48-10E6-EF47-1A4000F60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1826561"/>
            <a:ext cx="3600000" cy="518793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428ACDE3-3697-0485-4A5C-1A26C41D9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2595197"/>
            <a:ext cx="3600000" cy="685217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97AC66C8-4A50-5671-E3F1-0739F5FB5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988157"/>
            <a:ext cx="3600000" cy="4971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E328074-69CF-E855-15D8-266CF11C13EE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AF8852-084A-EE6F-525C-74796E148C9F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A361A1-12A3-BF33-CF44-E942E9C3C296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8992E6D-59CF-90E7-AD68-60AA5298A82A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6A59818-8050-541D-D1A8-E457CCBBF23E}"/>
              </a:ext>
            </a:extLst>
          </p:cNvPr>
          <p:cNvSpPr txBox="1"/>
          <p:nvPr/>
        </p:nvSpPr>
        <p:spPr>
          <a:xfrm>
            <a:off x="2877010" y="431163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Log[Pala]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715F6D9-4599-DC25-8D4F-A171FCE61BEF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2DCD928-1812-C337-3493-9D7CE4C6C379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5C38A80-5BF6-F7BE-18D7-86EE15BD4C60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255A5E1-655B-88C7-8AEE-C95F54E6E59E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DB19899-BA43-7745-72CA-5CC4B756A9BA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344A438-A04C-DF7C-DA58-E53703BBB91E}"/>
              </a:ext>
            </a:extLst>
          </p:cNvPr>
          <p:cNvCxnSpPr>
            <a:cxnSpLocks/>
            <a:stCxn id="9" idx="0"/>
            <a:endCxn id="17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6CCCF05-03AF-2F03-630F-4EEB9E6955F0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8AA73D8-1382-75E3-3191-CBE2D3A399BB}"/>
              </a:ext>
            </a:extLst>
          </p:cNvPr>
          <p:cNvSpPr txBox="1"/>
          <p:nvPr/>
        </p:nvSpPr>
        <p:spPr>
          <a:xfrm>
            <a:off x="5123079" y="195679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7B59A9CF-146B-439C-BC25-936521FA0403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F7B0B5E2-9F57-7089-D090-78ED2A3984E4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9C8C405C-C9A6-778E-C558-A1A970227381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40EE148-FE72-8817-1125-2D0E4461817D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36D3118-F5AC-DABC-0781-D2ABA9F9D840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414AC38-D9C8-1325-3F5B-E9E76DD650EE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A0BC438-3046-B996-FD24-BC1F1CB8B4CD}"/>
              </a:ext>
            </a:extLst>
          </p:cNvPr>
          <p:cNvSpPr txBox="1"/>
          <p:nvPr/>
        </p:nvSpPr>
        <p:spPr>
          <a:xfrm>
            <a:off x="5831292" y="154575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84E469B-BCC4-40ED-DC11-0EC34CA78ECC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D17517E-187F-3CF9-9F1F-D68B81786B5A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7EB0C33-839C-C72A-D625-8866602ADE3B}"/>
              </a:ext>
            </a:extLst>
          </p:cNvPr>
          <p:cNvSpPr txBox="1"/>
          <p:nvPr/>
        </p:nvSpPr>
        <p:spPr>
          <a:xfrm>
            <a:off x="5123079" y="3685394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9F1798A5-9B6E-BDF2-AEB2-9720C7A8901D}"/>
              </a:ext>
            </a:extLst>
          </p:cNvPr>
          <p:cNvCxnSpPr>
            <a:cxnSpLocks/>
          </p:cNvCxnSpPr>
          <p:nvPr/>
        </p:nvCxnSpPr>
        <p:spPr>
          <a:xfrm>
            <a:off x="1425658" y="402026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BD900A02-DAD5-58A1-3E80-675ADE3D35BB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4703F336-2175-4292-CBA0-E1B293515118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E05F872-2A05-84FC-170E-05F8106E39B7}"/>
              </a:ext>
            </a:extLst>
          </p:cNvPr>
          <p:cNvSpPr txBox="1"/>
          <p:nvPr/>
        </p:nvSpPr>
        <p:spPr>
          <a:xfrm>
            <a:off x="776267" y="387647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D7255E4-D9EB-A894-A27A-3E644DEEFF09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52D6AF9-D262-EB87-5EA1-96258B2AA190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3A2B860-22FE-4EDA-7016-9D5DDF0CF0E3}"/>
              </a:ext>
            </a:extLst>
          </p:cNvPr>
          <p:cNvSpPr txBox="1"/>
          <p:nvPr/>
        </p:nvSpPr>
        <p:spPr>
          <a:xfrm>
            <a:off x="5831292" y="325120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CF5E58A0-0B09-E326-EC00-ADE208A83AC8}"/>
              </a:ext>
            </a:extLst>
          </p:cNvPr>
          <p:cNvCxnSpPr>
            <a:cxnSpLocks/>
          </p:cNvCxnSpPr>
          <p:nvPr/>
        </p:nvCxnSpPr>
        <p:spPr>
          <a:xfrm>
            <a:off x="5854098" y="288950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0C9848B-986D-7843-DC6C-9BE1C5ADB543}"/>
              </a:ext>
            </a:extLst>
          </p:cNvPr>
          <p:cNvSpPr txBox="1"/>
          <p:nvPr/>
        </p:nvSpPr>
        <p:spPr>
          <a:xfrm>
            <a:off x="5123079" y="47289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1052154-B15B-5C37-FF69-29C041020BCA}"/>
              </a:ext>
            </a:extLst>
          </p:cNvPr>
          <p:cNvSpPr txBox="1"/>
          <p:nvPr/>
        </p:nvSpPr>
        <p:spPr>
          <a:xfrm>
            <a:off x="5123079" y="555671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00B88E64-3BBA-4EBC-9830-0F13FCBE4154}"/>
              </a:ext>
            </a:extLst>
          </p:cNvPr>
          <p:cNvCxnSpPr>
            <a:cxnSpLocks/>
          </p:cNvCxnSpPr>
          <p:nvPr/>
        </p:nvCxnSpPr>
        <p:spPr>
          <a:xfrm>
            <a:off x="1425658" y="583371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1B43AABC-AC38-51B1-40AC-8488E4F3A4AF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AFC04AEF-4BEF-863E-F104-412D7C70B5FD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A593806E-4E70-F9E9-3E07-EE97FB0F49CE}"/>
              </a:ext>
            </a:extLst>
          </p:cNvPr>
          <p:cNvSpPr txBox="1"/>
          <p:nvPr/>
        </p:nvSpPr>
        <p:spPr>
          <a:xfrm>
            <a:off x="776267" y="568992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B3BC677C-6367-0318-604F-B97567BADB66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6D60280B-8697-FC8B-18CD-1A69BB9022BB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3FE98A2-0A72-7BF6-8BAE-9678785E0465}"/>
              </a:ext>
            </a:extLst>
          </p:cNvPr>
          <p:cNvSpPr txBox="1"/>
          <p:nvPr/>
        </p:nvSpPr>
        <p:spPr>
          <a:xfrm>
            <a:off x="5831292" y="49926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7295AEF2-ED47-F616-EAE7-EC737FDBEEDD}"/>
              </a:ext>
            </a:extLst>
          </p:cNvPr>
          <p:cNvCxnSpPr>
            <a:cxnSpLocks/>
          </p:cNvCxnSpPr>
          <p:nvPr/>
        </p:nvCxnSpPr>
        <p:spPr>
          <a:xfrm>
            <a:off x="5854098" y="463097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D2FC8A6-77F6-A448-9544-0CAFE4005785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A1F26C9-02B1-DBEB-BABE-7C29E2D54870}"/>
              </a:ext>
            </a:extLst>
          </p:cNvPr>
          <p:cNvSpPr txBox="1"/>
          <p:nvPr/>
        </p:nvSpPr>
        <p:spPr>
          <a:xfrm>
            <a:off x="1938849" y="-2497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13C</a:t>
            </a:r>
          </a:p>
        </p:txBody>
      </p:sp>
    </p:spTree>
    <p:extLst>
      <p:ext uri="{BB962C8B-B14F-4D97-AF65-F5344CB8AC3E}">
        <p14:creationId xmlns:p14="http://schemas.microsoft.com/office/powerpoint/2010/main" val="4233491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magine 52">
            <a:extLst>
              <a:ext uri="{FF2B5EF4-FFF2-40B4-BE49-F238E27FC236}">
                <a16:creationId xmlns:a16="http://schemas.microsoft.com/office/drawing/2014/main" id="{A979E352-B709-2409-A759-BD2AE150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3587283"/>
            <a:ext cx="3600000" cy="580940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17C93CF7-12BF-C90A-5E82-F5CBA37DE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4377658"/>
            <a:ext cx="3600000" cy="765860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3AF665E8-2378-3C29-AB19-3DEDAA3CA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5359687"/>
            <a:ext cx="3600000" cy="660465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6E8F9F12-17B7-9CC4-80F9-DFBCC1C71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1797827"/>
            <a:ext cx="3600000" cy="728245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AB4E4555-C9F3-E353-364D-B6EC6B7BC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2757628"/>
            <a:ext cx="3600000" cy="455226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FB99CA32-2D35-BED9-9E49-C4C6734A1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1047974"/>
            <a:ext cx="3600000" cy="57936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4CE4EB-4721-55F5-045B-B60469E88B29}"/>
              </a:ext>
            </a:extLst>
          </p:cNvPr>
          <p:cNvSpPr txBox="1"/>
          <p:nvPr/>
        </p:nvSpPr>
        <p:spPr>
          <a:xfrm>
            <a:off x="1938849" y="-2497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15A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CA4D78-142A-13A9-FF04-0320D40FA697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75AFD57-5CD7-ED70-C1DC-689CE229E2E5}"/>
              </a:ext>
            </a:extLst>
          </p:cNvPr>
          <p:cNvSpPr txBox="1"/>
          <p:nvPr/>
        </p:nvSpPr>
        <p:spPr>
          <a:xfrm>
            <a:off x="2078770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1B8D39C-E72F-2144-DE27-3D54D708B4CA}"/>
              </a:ext>
            </a:extLst>
          </p:cNvPr>
          <p:cNvSpPr txBox="1"/>
          <p:nvPr/>
        </p:nvSpPr>
        <p:spPr>
          <a:xfrm>
            <a:off x="2877010" y="431163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Log[Palbo]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417C3F-6D01-5C54-6EB5-B7F99B84C1BB}"/>
              </a:ext>
            </a:extLst>
          </p:cNvPr>
          <p:cNvSpPr txBox="1"/>
          <p:nvPr/>
        </p:nvSpPr>
        <p:spPr>
          <a:xfrm>
            <a:off x="380821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BA8F0F-20B9-BE6D-5A5A-86DF754478CA}"/>
              </a:ext>
            </a:extLst>
          </p:cNvPr>
          <p:cNvSpPr txBox="1"/>
          <p:nvPr/>
        </p:nvSpPr>
        <p:spPr>
          <a:xfrm>
            <a:off x="341276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C52D1BA-B90F-B520-B66C-E270183DA7FF}"/>
              </a:ext>
            </a:extLst>
          </p:cNvPr>
          <p:cNvSpPr txBox="1"/>
          <p:nvPr/>
        </p:nvSpPr>
        <p:spPr>
          <a:xfrm>
            <a:off x="298172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8D0A17-BBFC-8FF7-7AF3-9DA15059D4E2}"/>
              </a:ext>
            </a:extLst>
          </p:cNvPr>
          <p:cNvSpPr txBox="1"/>
          <p:nvPr/>
        </p:nvSpPr>
        <p:spPr>
          <a:xfrm>
            <a:off x="249970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BF7BDE1-40EE-3F16-D02D-D3DE7092D165}"/>
              </a:ext>
            </a:extLst>
          </p:cNvPr>
          <p:cNvSpPr txBox="1"/>
          <p:nvPr/>
        </p:nvSpPr>
        <p:spPr>
          <a:xfrm>
            <a:off x="418214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9355D0CB-CFE7-F797-81B5-6210A32B65BC}"/>
              </a:ext>
            </a:extLst>
          </p:cNvPr>
          <p:cNvCxnSpPr>
            <a:cxnSpLocks/>
          </p:cNvCxnSpPr>
          <p:nvPr/>
        </p:nvCxnSpPr>
        <p:spPr>
          <a:xfrm>
            <a:off x="216137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F76AD06-F821-807B-49C4-F1899B098179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761D632-FD39-6B76-73EC-3D3FFA0D77C5}"/>
              </a:ext>
            </a:extLst>
          </p:cNvPr>
          <p:cNvSpPr txBox="1"/>
          <p:nvPr/>
        </p:nvSpPr>
        <p:spPr>
          <a:xfrm>
            <a:off x="5123079" y="195679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1C44D415-7BBF-4CE5-818A-CD96537D5801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D3D1B992-5270-AAF3-C4F2-72CE14A640AD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2D462521-0AA0-E7A1-AF69-C946ADCBAD49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F7DA4AF-3A7E-99E9-A015-FC201A5DAE2C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EF26505-E982-5F0B-0FD9-8FC9221F243E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C271084-E4DB-6E1C-A826-553C24F322DD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8001B72-DDE8-EE04-1B0C-19E9C6B0766B}"/>
              </a:ext>
            </a:extLst>
          </p:cNvPr>
          <p:cNvSpPr txBox="1"/>
          <p:nvPr/>
        </p:nvSpPr>
        <p:spPr>
          <a:xfrm>
            <a:off x="5831292" y="154575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403BEF38-BF6C-F1DB-AD55-9FD0E1EF3FD4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D16F2A1-CE86-9D42-E290-A4539E2C7C9E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C76883D-7C0C-A68D-7A8A-1C9ADD421323}"/>
              </a:ext>
            </a:extLst>
          </p:cNvPr>
          <p:cNvSpPr txBox="1"/>
          <p:nvPr/>
        </p:nvSpPr>
        <p:spPr>
          <a:xfrm>
            <a:off x="5123079" y="374326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CB161B20-01C5-884F-FD7D-23224D7AC964}"/>
              </a:ext>
            </a:extLst>
          </p:cNvPr>
          <p:cNvCxnSpPr>
            <a:cxnSpLocks/>
          </p:cNvCxnSpPr>
          <p:nvPr/>
        </p:nvCxnSpPr>
        <p:spPr>
          <a:xfrm>
            <a:off x="1425658" y="402026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7C781DC-D859-F04C-053D-7E50E9F48298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0AFC3FD7-838A-23C3-C0B9-34266B0CEFF6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B42647C-4543-2C12-B3E2-F1609DC08131}"/>
              </a:ext>
            </a:extLst>
          </p:cNvPr>
          <p:cNvSpPr txBox="1"/>
          <p:nvPr/>
        </p:nvSpPr>
        <p:spPr>
          <a:xfrm>
            <a:off x="776267" y="387647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26FF2EC-2A1C-1CEA-5B4C-22C64C13E95C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4C45FE5-0305-51A7-90ED-CC42AF3ABA4B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2232786-7BB4-2EDC-AFA3-D233648939BF}"/>
              </a:ext>
            </a:extLst>
          </p:cNvPr>
          <p:cNvSpPr txBox="1"/>
          <p:nvPr/>
        </p:nvSpPr>
        <p:spPr>
          <a:xfrm>
            <a:off x="5831292" y="325120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6E07B9E-0BCB-722D-09C0-43E8EE8D9F4A}"/>
              </a:ext>
            </a:extLst>
          </p:cNvPr>
          <p:cNvCxnSpPr>
            <a:cxnSpLocks/>
          </p:cNvCxnSpPr>
          <p:nvPr/>
        </p:nvCxnSpPr>
        <p:spPr>
          <a:xfrm>
            <a:off x="5854098" y="288950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80C0DC-CED5-1DBD-9125-8C5B0C7E52DE}"/>
              </a:ext>
            </a:extLst>
          </p:cNvPr>
          <p:cNvSpPr txBox="1"/>
          <p:nvPr/>
        </p:nvSpPr>
        <p:spPr>
          <a:xfrm>
            <a:off x="5123079" y="46146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F927F5C-9A5F-E6A3-F27C-727535F1B2F8}"/>
              </a:ext>
            </a:extLst>
          </p:cNvPr>
          <p:cNvSpPr txBox="1"/>
          <p:nvPr/>
        </p:nvSpPr>
        <p:spPr>
          <a:xfrm>
            <a:off x="5123079" y="555671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1B4D585B-DF78-09CB-6D82-9CF5BC9AC2D0}"/>
              </a:ext>
            </a:extLst>
          </p:cNvPr>
          <p:cNvCxnSpPr>
            <a:cxnSpLocks/>
          </p:cNvCxnSpPr>
          <p:nvPr/>
        </p:nvCxnSpPr>
        <p:spPr>
          <a:xfrm>
            <a:off x="1425658" y="583371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F65B2FC6-170B-14E3-632D-768600017C64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843EB93D-FAFF-45A6-30F3-26718F0F7477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8F44CCAE-90BE-28EE-193F-8693303AEE26}"/>
              </a:ext>
            </a:extLst>
          </p:cNvPr>
          <p:cNvSpPr txBox="1"/>
          <p:nvPr/>
        </p:nvSpPr>
        <p:spPr>
          <a:xfrm>
            <a:off x="776267" y="568992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95D791B-12B6-4168-3D4D-09617B38D14B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9819200-5068-BEA8-F441-98D26C24FFBB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8FE7BDD6-326A-FC8D-17DD-E77F21D98AA2}"/>
              </a:ext>
            </a:extLst>
          </p:cNvPr>
          <p:cNvSpPr txBox="1"/>
          <p:nvPr/>
        </p:nvSpPr>
        <p:spPr>
          <a:xfrm>
            <a:off x="5831292" y="49926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E99AD7A0-2758-A140-C96D-C779D309A9E8}"/>
              </a:ext>
            </a:extLst>
          </p:cNvPr>
          <p:cNvCxnSpPr>
            <a:cxnSpLocks/>
          </p:cNvCxnSpPr>
          <p:nvPr/>
        </p:nvCxnSpPr>
        <p:spPr>
          <a:xfrm>
            <a:off x="5854098" y="463097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6B0FB825-D2E5-0AED-C3F4-D4DBD8E5916C}"/>
              </a:ext>
            </a:extLst>
          </p:cNvPr>
          <p:cNvSpPr txBox="1"/>
          <p:nvPr/>
        </p:nvSpPr>
        <p:spPr>
          <a:xfrm>
            <a:off x="4746028" y="68468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-5</a:t>
            </a:r>
          </a:p>
        </p:txBody>
      </p:sp>
    </p:spTree>
    <p:extLst>
      <p:ext uri="{BB962C8B-B14F-4D97-AF65-F5344CB8AC3E}">
        <p14:creationId xmlns:p14="http://schemas.microsoft.com/office/powerpoint/2010/main" val="2554120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50">
            <a:extLst>
              <a:ext uri="{FF2B5EF4-FFF2-40B4-BE49-F238E27FC236}">
                <a16:creationId xmlns:a16="http://schemas.microsoft.com/office/drawing/2014/main" id="{B88A407B-84D3-4236-2B0E-29619C65C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3510136"/>
            <a:ext cx="3600000" cy="742771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B538D810-08A4-914F-FB97-19C63244D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4316778"/>
            <a:ext cx="3600000" cy="1340146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FA482E44-3017-2B00-45EC-CA7C7C681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5713646"/>
            <a:ext cx="3600000" cy="1058198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1A09E43B-235D-20A7-590A-7D37E7C8A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2481902"/>
            <a:ext cx="3600000" cy="1268625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F1133B5F-E8C2-C707-F62B-889D68BFA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1005858"/>
            <a:ext cx="3600000" cy="832465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EB514326-E628-0F07-EDA6-762960EE8D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1869851"/>
            <a:ext cx="3600000" cy="52941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65DCE-EA38-67D1-15BE-C94DBCD5B970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A32DA63-EADD-08C0-BE9B-1ED12CAADE98}"/>
              </a:ext>
            </a:extLst>
          </p:cNvPr>
          <p:cNvSpPr txBox="1"/>
          <p:nvPr/>
        </p:nvSpPr>
        <p:spPr>
          <a:xfrm>
            <a:off x="2078770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F40E2BE-2AB5-803D-8D52-9FDAF8CE87DF}"/>
              </a:ext>
            </a:extLst>
          </p:cNvPr>
          <p:cNvSpPr txBox="1"/>
          <p:nvPr/>
        </p:nvSpPr>
        <p:spPr>
          <a:xfrm>
            <a:off x="2968450" y="431163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Log[Abe]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90368C-B77C-FB7B-50B4-EDDD7A42C3D8}"/>
              </a:ext>
            </a:extLst>
          </p:cNvPr>
          <p:cNvSpPr txBox="1"/>
          <p:nvPr/>
        </p:nvSpPr>
        <p:spPr>
          <a:xfrm>
            <a:off x="380821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5B6FCCA-86F8-1BE5-E9FD-9B6E159DF7E9}"/>
              </a:ext>
            </a:extLst>
          </p:cNvPr>
          <p:cNvSpPr txBox="1"/>
          <p:nvPr/>
        </p:nvSpPr>
        <p:spPr>
          <a:xfrm>
            <a:off x="341276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E4F60AE-CD9A-FC8C-AF50-C6E794277D1E}"/>
              </a:ext>
            </a:extLst>
          </p:cNvPr>
          <p:cNvSpPr txBox="1"/>
          <p:nvPr/>
        </p:nvSpPr>
        <p:spPr>
          <a:xfrm>
            <a:off x="298172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3C2715-0EA8-C175-E274-89673085C88E}"/>
              </a:ext>
            </a:extLst>
          </p:cNvPr>
          <p:cNvSpPr txBox="1"/>
          <p:nvPr/>
        </p:nvSpPr>
        <p:spPr>
          <a:xfrm>
            <a:off x="249970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0109CDC-6A12-F684-405F-EB966E6A77F7}"/>
              </a:ext>
            </a:extLst>
          </p:cNvPr>
          <p:cNvSpPr txBox="1"/>
          <p:nvPr/>
        </p:nvSpPr>
        <p:spPr>
          <a:xfrm>
            <a:off x="418214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FD168326-59CC-62F9-83E8-3826A3281B5F}"/>
              </a:ext>
            </a:extLst>
          </p:cNvPr>
          <p:cNvCxnSpPr>
            <a:cxnSpLocks/>
          </p:cNvCxnSpPr>
          <p:nvPr/>
        </p:nvCxnSpPr>
        <p:spPr>
          <a:xfrm>
            <a:off x="216137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0C66A87-CD19-3147-A56A-7873EE592843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83BFCCD-3B7E-73F1-9221-09935985540D}"/>
              </a:ext>
            </a:extLst>
          </p:cNvPr>
          <p:cNvSpPr txBox="1"/>
          <p:nvPr/>
        </p:nvSpPr>
        <p:spPr>
          <a:xfrm>
            <a:off x="5123079" y="195679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15B0D011-AE7D-5124-1638-8187DCE55552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CFFF218-7674-180E-3A1B-B1A8F1614C69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70A742E0-D619-E1BD-4F3E-54AD5289CD2B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C9BD6EB-3FF1-2E48-0402-1969104190DB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36686A0-B6F2-97A6-FB5F-65F10EF28A4D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10FC240-174F-B648-453D-767942F53538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D0C92FB-BEC9-45AC-C3C0-7BA1DB7DB48E}"/>
              </a:ext>
            </a:extLst>
          </p:cNvPr>
          <p:cNvSpPr txBox="1"/>
          <p:nvPr/>
        </p:nvSpPr>
        <p:spPr>
          <a:xfrm>
            <a:off x="5831292" y="154575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E7D572BC-92BC-52B4-B0D7-DEF67C4B2BA1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632B95F-53EB-2F62-F1E0-0619F66134CA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1946051-3CC3-40A5-B68E-BAFB99EDFFF1}"/>
              </a:ext>
            </a:extLst>
          </p:cNvPr>
          <p:cNvSpPr txBox="1"/>
          <p:nvPr/>
        </p:nvSpPr>
        <p:spPr>
          <a:xfrm>
            <a:off x="5123079" y="374326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4B3E6F1B-C945-25D9-0D5C-3CD03B838B8D}"/>
              </a:ext>
            </a:extLst>
          </p:cNvPr>
          <p:cNvCxnSpPr>
            <a:cxnSpLocks/>
          </p:cNvCxnSpPr>
          <p:nvPr/>
        </p:nvCxnSpPr>
        <p:spPr>
          <a:xfrm>
            <a:off x="1425658" y="402026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5E25ADA9-456A-CE9F-E0CA-5CE02BBFF2BF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D82E2FAA-D2AC-230F-3D64-AED658F78917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843277D-BBA0-0B34-D96E-DB8AF35EB1B1}"/>
              </a:ext>
            </a:extLst>
          </p:cNvPr>
          <p:cNvSpPr txBox="1"/>
          <p:nvPr/>
        </p:nvSpPr>
        <p:spPr>
          <a:xfrm>
            <a:off x="776267" y="387647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D3F5C3F-D02B-BE71-0E38-EF4A3F00988D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79C1B10-5051-C024-0A7B-2A6CF6814C86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BEEDF90-37DD-92B8-69DE-20010775250F}"/>
              </a:ext>
            </a:extLst>
          </p:cNvPr>
          <p:cNvSpPr txBox="1"/>
          <p:nvPr/>
        </p:nvSpPr>
        <p:spPr>
          <a:xfrm>
            <a:off x="5831292" y="325120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AA58FE57-AEBD-74B0-EC60-B466F93A9EAE}"/>
              </a:ext>
            </a:extLst>
          </p:cNvPr>
          <p:cNvCxnSpPr>
            <a:cxnSpLocks/>
          </p:cNvCxnSpPr>
          <p:nvPr/>
        </p:nvCxnSpPr>
        <p:spPr>
          <a:xfrm>
            <a:off x="5854098" y="288950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E4FC015-2FF5-9A5F-CB3D-C4EA7C7B6384}"/>
              </a:ext>
            </a:extLst>
          </p:cNvPr>
          <p:cNvSpPr txBox="1"/>
          <p:nvPr/>
        </p:nvSpPr>
        <p:spPr>
          <a:xfrm>
            <a:off x="5123079" y="46146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6D9CBF5-EA48-90A6-2FD7-E1AC3FAAADC1}"/>
              </a:ext>
            </a:extLst>
          </p:cNvPr>
          <p:cNvSpPr txBox="1"/>
          <p:nvPr/>
        </p:nvSpPr>
        <p:spPr>
          <a:xfrm>
            <a:off x="5123079" y="607106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AC2316C4-411D-9D1F-8EA6-BE957D3821B9}"/>
              </a:ext>
            </a:extLst>
          </p:cNvPr>
          <p:cNvCxnSpPr>
            <a:cxnSpLocks/>
          </p:cNvCxnSpPr>
          <p:nvPr/>
        </p:nvCxnSpPr>
        <p:spPr>
          <a:xfrm>
            <a:off x="1425658" y="643950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0B79598A-B5DD-E5C9-4808-85AE3774952F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ADE06228-55D8-A36A-A381-BF46138A2141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BF8F0C7-4441-B22F-3CC6-C848A9152FA6}"/>
              </a:ext>
            </a:extLst>
          </p:cNvPr>
          <p:cNvSpPr txBox="1"/>
          <p:nvPr/>
        </p:nvSpPr>
        <p:spPr>
          <a:xfrm>
            <a:off x="776267" y="629571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2C4E9E1-0234-871D-C0A1-FB18784862D4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D5C3480-45ED-5659-F1C9-7AE70FC13B99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E39EDC4-271E-715F-12D1-B142C74167DB}"/>
              </a:ext>
            </a:extLst>
          </p:cNvPr>
          <p:cNvSpPr txBox="1"/>
          <p:nvPr/>
        </p:nvSpPr>
        <p:spPr>
          <a:xfrm>
            <a:off x="5831292" y="530128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788D9A3A-4D45-0DCD-4746-BDAA2929DB69}"/>
              </a:ext>
            </a:extLst>
          </p:cNvPr>
          <p:cNvCxnSpPr>
            <a:cxnSpLocks/>
          </p:cNvCxnSpPr>
          <p:nvPr/>
        </p:nvCxnSpPr>
        <p:spPr>
          <a:xfrm>
            <a:off x="5854098" y="4939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954C540-6FF4-C47D-BBE6-338D9AA28A65}"/>
              </a:ext>
            </a:extLst>
          </p:cNvPr>
          <p:cNvSpPr txBox="1"/>
          <p:nvPr/>
        </p:nvSpPr>
        <p:spPr>
          <a:xfrm>
            <a:off x="4746028" y="68468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-5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EA81969-65EF-E3E8-AF70-31F2FBA3C13E}"/>
              </a:ext>
            </a:extLst>
          </p:cNvPr>
          <p:cNvSpPr txBox="1"/>
          <p:nvPr/>
        </p:nvSpPr>
        <p:spPr>
          <a:xfrm>
            <a:off x="1938849" y="-2497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15B</a:t>
            </a:r>
          </a:p>
        </p:txBody>
      </p:sp>
    </p:spTree>
    <p:extLst>
      <p:ext uri="{BB962C8B-B14F-4D97-AF65-F5344CB8AC3E}">
        <p14:creationId xmlns:p14="http://schemas.microsoft.com/office/powerpoint/2010/main" val="2081646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50">
            <a:extLst>
              <a:ext uri="{FF2B5EF4-FFF2-40B4-BE49-F238E27FC236}">
                <a16:creationId xmlns:a16="http://schemas.microsoft.com/office/drawing/2014/main" id="{90FFCAA7-1926-34D8-052C-EF770C517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51" y="1844187"/>
            <a:ext cx="3600000" cy="757317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2A495F50-D00E-A693-BD33-0A0609DF3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51" y="2518643"/>
            <a:ext cx="3600000" cy="798283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AA5D88C6-9200-2112-1F08-090BD38C6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51" y="3493227"/>
            <a:ext cx="3600000" cy="829184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B0587DD6-7D22-9BBB-7727-0DC74FFD3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51" y="4454375"/>
            <a:ext cx="3600000" cy="781714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E4931CC9-5E26-94A2-2CD5-B5EB73B82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451" y="5368053"/>
            <a:ext cx="3600000" cy="751118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FE66156-D35C-BD68-4806-86A9F42B18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51" y="915187"/>
            <a:ext cx="3600000" cy="86800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8B6E09-5BE7-9132-80DA-C1BBD65C336D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971C58-8D18-4671-6FF6-4B694A57714F}"/>
              </a:ext>
            </a:extLst>
          </p:cNvPr>
          <p:cNvSpPr txBox="1"/>
          <p:nvPr/>
        </p:nvSpPr>
        <p:spPr>
          <a:xfrm>
            <a:off x="2078770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DF36333-D342-CCD4-2D15-2CBD541B6A47}"/>
              </a:ext>
            </a:extLst>
          </p:cNvPr>
          <p:cNvSpPr txBox="1"/>
          <p:nvPr/>
        </p:nvSpPr>
        <p:spPr>
          <a:xfrm>
            <a:off x="2968450" y="431163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Log[Ribo]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EE3B52-85D1-462C-3908-F3D3DBD23856}"/>
              </a:ext>
            </a:extLst>
          </p:cNvPr>
          <p:cNvSpPr txBox="1"/>
          <p:nvPr/>
        </p:nvSpPr>
        <p:spPr>
          <a:xfrm>
            <a:off x="380821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8895881-FF15-5A56-5BC0-5104D2399ABF}"/>
              </a:ext>
            </a:extLst>
          </p:cNvPr>
          <p:cNvSpPr txBox="1"/>
          <p:nvPr/>
        </p:nvSpPr>
        <p:spPr>
          <a:xfrm>
            <a:off x="341276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9D21B5F-C507-4415-4A0D-C94FAE87FAE8}"/>
              </a:ext>
            </a:extLst>
          </p:cNvPr>
          <p:cNvSpPr txBox="1"/>
          <p:nvPr/>
        </p:nvSpPr>
        <p:spPr>
          <a:xfrm>
            <a:off x="298172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27CE4F5-0DD8-C4ED-C5B5-F84E8EF50CE1}"/>
              </a:ext>
            </a:extLst>
          </p:cNvPr>
          <p:cNvSpPr txBox="1"/>
          <p:nvPr/>
        </p:nvSpPr>
        <p:spPr>
          <a:xfrm>
            <a:off x="249970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73556D8-17A1-D65F-182F-3949ED439BE2}"/>
              </a:ext>
            </a:extLst>
          </p:cNvPr>
          <p:cNvSpPr txBox="1"/>
          <p:nvPr/>
        </p:nvSpPr>
        <p:spPr>
          <a:xfrm>
            <a:off x="418214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2922D229-A985-9C4B-B72D-B66DD51041CF}"/>
              </a:ext>
            </a:extLst>
          </p:cNvPr>
          <p:cNvCxnSpPr>
            <a:cxnSpLocks/>
          </p:cNvCxnSpPr>
          <p:nvPr/>
        </p:nvCxnSpPr>
        <p:spPr>
          <a:xfrm>
            <a:off x="216137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DA37778-3A21-ED05-6BB8-6E424DB4D7BB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B8D81F4-BD0D-50F9-6ACD-EB59BCA50912}"/>
              </a:ext>
            </a:extLst>
          </p:cNvPr>
          <p:cNvSpPr txBox="1"/>
          <p:nvPr/>
        </p:nvSpPr>
        <p:spPr>
          <a:xfrm>
            <a:off x="5123079" y="202537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925E3C8D-E455-0246-7143-B18E90E4E211}"/>
              </a:ext>
            </a:extLst>
          </p:cNvPr>
          <p:cNvCxnSpPr>
            <a:cxnSpLocks/>
          </p:cNvCxnSpPr>
          <p:nvPr/>
        </p:nvCxnSpPr>
        <p:spPr>
          <a:xfrm>
            <a:off x="1425658" y="2233794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E86C5C3-8B3B-7CB6-ED50-D69548BC9277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B0A885CB-3E04-7F9E-2FA2-7FB392E3AAF5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B28D406-B3C3-2A27-129C-5FDD4DD39F13}"/>
              </a:ext>
            </a:extLst>
          </p:cNvPr>
          <p:cNvSpPr txBox="1"/>
          <p:nvPr/>
        </p:nvSpPr>
        <p:spPr>
          <a:xfrm>
            <a:off x="776267" y="208999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8588C71-493F-AB47-D4AE-8D9BA0AAAB34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F78970C-C251-39BF-F108-6C72F763AC09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574178E-86C7-0BC7-50E5-AFFCCD1D4E31}"/>
              </a:ext>
            </a:extLst>
          </p:cNvPr>
          <p:cNvSpPr txBox="1"/>
          <p:nvPr/>
        </p:nvSpPr>
        <p:spPr>
          <a:xfrm>
            <a:off x="5831292" y="154575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AB27765A-3202-63A3-7F8C-2417C037BD39}"/>
              </a:ext>
            </a:extLst>
          </p:cNvPr>
          <p:cNvCxnSpPr>
            <a:cxnSpLocks/>
          </p:cNvCxnSpPr>
          <p:nvPr/>
        </p:nvCxnSpPr>
        <p:spPr>
          <a:xfrm>
            <a:off x="5854098" y="118405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C5184E1-E4BC-23EB-C3E8-60DEE3534756}"/>
              </a:ext>
            </a:extLst>
          </p:cNvPr>
          <p:cNvSpPr txBox="1"/>
          <p:nvPr/>
        </p:nvSpPr>
        <p:spPr>
          <a:xfrm>
            <a:off x="5123079" y="27947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8E2A20D-0801-CA4E-C1E1-94533A75C5BF}"/>
              </a:ext>
            </a:extLst>
          </p:cNvPr>
          <p:cNvSpPr txBox="1"/>
          <p:nvPr/>
        </p:nvSpPr>
        <p:spPr>
          <a:xfrm>
            <a:off x="5123079" y="374326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FED48B24-6E57-1235-9D69-E9F4F2CB1AE0}"/>
              </a:ext>
            </a:extLst>
          </p:cNvPr>
          <p:cNvCxnSpPr>
            <a:cxnSpLocks/>
          </p:cNvCxnSpPr>
          <p:nvPr/>
        </p:nvCxnSpPr>
        <p:spPr>
          <a:xfrm>
            <a:off x="1425658" y="402026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742AECDB-664D-F41F-B12D-61608E34C894}"/>
              </a:ext>
            </a:extLst>
          </p:cNvPr>
          <p:cNvCxnSpPr>
            <a:cxnSpLocks/>
          </p:cNvCxnSpPr>
          <p:nvPr/>
        </p:nvCxnSpPr>
        <p:spPr>
          <a:xfrm>
            <a:off x="1425658" y="272419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35B3F41A-13FB-A949-1614-3C7D0F6FC7B7}"/>
              </a:ext>
            </a:extLst>
          </p:cNvPr>
          <p:cNvCxnSpPr>
            <a:cxnSpLocks/>
          </p:cNvCxnSpPr>
          <p:nvPr/>
        </p:nvCxnSpPr>
        <p:spPr>
          <a:xfrm>
            <a:off x="1425658" y="307176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84DA975-CDCB-EF61-4DFB-752D9346A465}"/>
              </a:ext>
            </a:extLst>
          </p:cNvPr>
          <p:cNvSpPr txBox="1"/>
          <p:nvPr/>
        </p:nvSpPr>
        <p:spPr>
          <a:xfrm>
            <a:off x="776267" y="387647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B7CC130-BE07-4DE9-863A-8C196F6AF389}"/>
              </a:ext>
            </a:extLst>
          </p:cNvPr>
          <p:cNvSpPr txBox="1"/>
          <p:nvPr/>
        </p:nvSpPr>
        <p:spPr>
          <a:xfrm>
            <a:off x="861226" y="29385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A285D14-DBC1-AB12-5709-C1959A1FBC18}"/>
              </a:ext>
            </a:extLst>
          </p:cNvPr>
          <p:cNvSpPr txBox="1"/>
          <p:nvPr/>
        </p:nvSpPr>
        <p:spPr>
          <a:xfrm>
            <a:off x="861226" y="25887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4F7E0C1-A5F2-EE8E-4C88-19C6C800C7A5}"/>
              </a:ext>
            </a:extLst>
          </p:cNvPr>
          <p:cNvSpPr txBox="1"/>
          <p:nvPr/>
        </p:nvSpPr>
        <p:spPr>
          <a:xfrm>
            <a:off x="5831292" y="325120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F87117C3-F343-108C-6642-DE3551A26632}"/>
              </a:ext>
            </a:extLst>
          </p:cNvPr>
          <p:cNvCxnSpPr>
            <a:cxnSpLocks/>
          </p:cNvCxnSpPr>
          <p:nvPr/>
        </p:nvCxnSpPr>
        <p:spPr>
          <a:xfrm>
            <a:off x="5854098" y="288950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9B1644C-4B2C-8A4A-B812-0FA5AEACA14A}"/>
              </a:ext>
            </a:extLst>
          </p:cNvPr>
          <p:cNvSpPr txBox="1"/>
          <p:nvPr/>
        </p:nvSpPr>
        <p:spPr>
          <a:xfrm>
            <a:off x="5123079" y="461460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87E2031-4258-4416-88AF-6981363C5A6A}"/>
              </a:ext>
            </a:extLst>
          </p:cNvPr>
          <p:cNvSpPr txBox="1"/>
          <p:nvPr/>
        </p:nvSpPr>
        <p:spPr>
          <a:xfrm>
            <a:off x="5123079" y="555671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C4B0EDA2-2D26-59A5-2995-8691B03F5550}"/>
              </a:ext>
            </a:extLst>
          </p:cNvPr>
          <p:cNvCxnSpPr>
            <a:cxnSpLocks/>
          </p:cNvCxnSpPr>
          <p:nvPr/>
        </p:nvCxnSpPr>
        <p:spPr>
          <a:xfrm>
            <a:off x="1425658" y="5833716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B8846D6A-3131-36CF-AE94-CB0ACCA7570E}"/>
              </a:ext>
            </a:extLst>
          </p:cNvPr>
          <p:cNvCxnSpPr>
            <a:cxnSpLocks/>
          </p:cNvCxnSpPr>
          <p:nvPr/>
        </p:nvCxnSpPr>
        <p:spPr>
          <a:xfrm>
            <a:off x="1349458" y="463928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DFA3E9DF-0507-63F9-EA76-09B0C161E111}"/>
              </a:ext>
            </a:extLst>
          </p:cNvPr>
          <p:cNvCxnSpPr>
            <a:cxnSpLocks/>
          </p:cNvCxnSpPr>
          <p:nvPr/>
        </p:nvCxnSpPr>
        <p:spPr>
          <a:xfrm>
            <a:off x="1349458" y="49868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EE1A805-990C-7063-D9FE-8A5AC44CEF0E}"/>
              </a:ext>
            </a:extLst>
          </p:cNvPr>
          <p:cNvSpPr txBox="1"/>
          <p:nvPr/>
        </p:nvSpPr>
        <p:spPr>
          <a:xfrm>
            <a:off x="776267" y="568992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8968AE6-BC68-71F5-527B-BD8E2620DF4D}"/>
              </a:ext>
            </a:extLst>
          </p:cNvPr>
          <p:cNvSpPr txBox="1"/>
          <p:nvPr/>
        </p:nvSpPr>
        <p:spPr>
          <a:xfrm>
            <a:off x="785026" y="485362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8F46A8DB-0F0F-A778-D2AC-F0FCDF34F744}"/>
              </a:ext>
            </a:extLst>
          </p:cNvPr>
          <p:cNvSpPr txBox="1"/>
          <p:nvPr/>
        </p:nvSpPr>
        <p:spPr>
          <a:xfrm>
            <a:off x="785026" y="450384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E23CCC5A-6B90-EBDD-D6CF-4B94373C42B2}"/>
              </a:ext>
            </a:extLst>
          </p:cNvPr>
          <p:cNvSpPr txBox="1"/>
          <p:nvPr/>
        </p:nvSpPr>
        <p:spPr>
          <a:xfrm>
            <a:off x="5831292" y="49926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DC31269B-2D93-1824-8B23-CA4F254E9791}"/>
              </a:ext>
            </a:extLst>
          </p:cNvPr>
          <p:cNvCxnSpPr>
            <a:cxnSpLocks/>
          </p:cNvCxnSpPr>
          <p:nvPr/>
        </p:nvCxnSpPr>
        <p:spPr>
          <a:xfrm>
            <a:off x="5854098" y="463097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561CEF12-3DDE-46ED-B090-54A717D1D226}"/>
              </a:ext>
            </a:extLst>
          </p:cNvPr>
          <p:cNvSpPr txBox="1"/>
          <p:nvPr/>
        </p:nvSpPr>
        <p:spPr>
          <a:xfrm>
            <a:off x="4746028" y="68468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-5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B69EF47-3E0D-7143-1A1D-7B43C7B5D753}"/>
              </a:ext>
            </a:extLst>
          </p:cNvPr>
          <p:cNvSpPr txBox="1"/>
          <p:nvPr/>
        </p:nvSpPr>
        <p:spPr>
          <a:xfrm>
            <a:off x="1938849" y="-2497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15C</a:t>
            </a:r>
          </a:p>
        </p:txBody>
      </p:sp>
    </p:spTree>
    <p:extLst>
      <p:ext uri="{BB962C8B-B14F-4D97-AF65-F5344CB8AC3E}">
        <p14:creationId xmlns:p14="http://schemas.microsoft.com/office/powerpoint/2010/main" val="340347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>
            <a:extLst>
              <a:ext uri="{FF2B5EF4-FFF2-40B4-BE49-F238E27FC236}">
                <a16:creationId xmlns:a16="http://schemas.microsoft.com/office/drawing/2014/main" id="{A0DCF788-8945-9C54-EBF7-39A81C11E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3957543"/>
            <a:ext cx="3600000" cy="1048056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D5B7C552-2346-7CF1-2BFE-DAAA0FEDF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3335443"/>
            <a:ext cx="3600000" cy="47368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08220FA1-E23B-AAAB-259A-6FCEE4747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2681005"/>
            <a:ext cx="3600000" cy="370846"/>
          </a:xfrm>
          <a:prstGeom prst="rect">
            <a:avLst/>
          </a:prstGeom>
        </p:spPr>
      </p:pic>
      <p:sp>
        <p:nvSpPr>
          <p:cNvPr id="129" name="CasellaDiTesto 128">
            <a:extLst>
              <a:ext uri="{FF2B5EF4-FFF2-40B4-BE49-F238E27FC236}">
                <a16:creationId xmlns:a16="http://schemas.microsoft.com/office/drawing/2014/main" id="{0B4F3F5B-BF52-FE78-D86B-82BA928689C9}"/>
              </a:ext>
            </a:extLst>
          </p:cNvPr>
          <p:cNvSpPr txBox="1"/>
          <p:nvPr/>
        </p:nvSpPr>
        <p:spPr>
          <a:xfrm>
            <a:off x="1938849" y="-4812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2A</a:t>
            </a:r>
          </a:p>
        </p:txBody>
      </p:sp>
      <p:sp>
        <p:nvSpPr>
          <p:cNvPr id="161" name="CasellaDiTesto 160">
            <a:extLst>
              <a:ext uri="{FF2B5EF4-FFF2-40B4-BE49-F238E27FC236}">
                <a16:creationId xmlns:a16="http://schemas.microsoft.com/office/drawing/2014/main" id="{40F5C46B-4922-E711-4AC1-81AD1993B5B0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62" name="CasellaDiTesto 161">
            <a:extLst>
              <a:ext uri="{FF2B5EF4-FFF2-40B4-BE49-F238E27FC236}">
                <a16:creationId xmlns:a16="http://schemas.microsoft.com/office/drawing/2014/main" id="{85684287-5E78-6719-0461-3AE16A2CD9F6}"/>
              </a:ext>
            </a:extLst>
          </p:cNvPr>
          <p:cNvSpPr txBox="1"/>
          <p:nvPr/>
        </p:nvSpPr>
        <p:spPr>
          <a:xfrm>
            <a:off x="185558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64" name="CasellaDiTesto 163">
            <a:extLst>
              <a:ext uri="{FF2B5EF4-FFF2-40B4-BE49-F238E27FC236}">
                <a16:creationId xmlns:a16="http://schemas.microsoft.com/office/drawing/2014/main" id="{C757FD36-D5E3-EF09-8D2A-97CC487996E0}"/>
              </a:ext>
            </a:extLst>
          </p:cNvPr>
          <p:cNvSpPr txBox="1"/>
          <p:nvPr/>
        </p:nvSpPr>
        <p:spPr>
          <a:xfrm>
            <a:off x="215745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-12</a:t>
            </a:r>
          </a:p>
        </p:txBody>
      </p:sp>
      <p:sp>
        <p:nvSpPr>
          <p:cNvPr id="165" name="CasellaDiTesto 164">
            <a:extLst>
              <a:ext uri="{FF2B5EF4-FFF2-40B4-BE49-F238E27FC236}">
                <a16:creationId xmlns:a16="http://schemas.microsoft.com/office/drawing/2014/main" id="{4838818B-CE61-1FE1-B2E3-B1443FA1CF5F}"/>
              </a:ext>
            </a:extLst>
          </p:cNvPr>
          <p:cNvSpPr txBox="1"/>
          <p:nvPr/>
        </p:nvSpPr>
        <p:spPr>
          <a:xfrm>
            <a:off x="2539901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66" name="CasellaDiTesto 165">
            <a:extLst>
              <a:ext uri="{FF2B5EF4-FFF2-40B4-BE49-F238E27FC236}">
                <a16:creationId xmlns:a16="http://schemas.microsoft.com/office/drawing/2014/main" id="{5F624FF1-6979-EEDE-7DE8-E3F98DA66AFB}"/>
              </a:ext>
            </a:extLst>
          </p:cNvPr>
          <p:cNvSpPr txBox="1"/>
          <p:nvPr/>
        </p:nvSpPr>
        <p:spPr>
          <a:xfrm>
            <a:off x="2842285" y="431163"/>
            <a:ext cx="816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Log[Tam]</a:t>
            </a:r>
          </a:p>
        </p:txBody>
      </p:sp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DCE47F1A-9C0E-28C5-196B-CCF56F52DCB3}"/>
              </a:ext>
            </a:extLst>
          </p:cNvPr>
          <p:cNvSpPr txBox="1"/>
          <p:nvPr/>
        </p:nvSpPr>
        <p:spPr>
          <a:xfrm>
            <a:off x="3973954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68" name="CasellaDiTesto 167">
            <a:extLst>
              <a:ext uri="{FF2B5EF4-FFF2-40B4-BE49-F238E27FC236}">
                <a16:creationId xmlns:a16="http://schemas.microsoft.com/office/drawing/2014/main" id="{2828FBE2-6756-EAD5-E332-1DD37F61ED41}"/>
              </a:ext>
            </a:extLst>
          </p:cNvPr>
          <p:cNvSpPr txBox="1"/>
          <p:nvPr/>
        </p:nvSpPr>
        <p:spPr>
          <a:xfrm>
            <a:off x="3654700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9" name="CasellaDiTesto 168">
            <a:extLst>
              <a:ext uri="{FF2B5EF4-FFF2-40B4-BE49-F238E27FC236}">
                <a16:creationId xmlns:a16="http://schemas.microsoft.com/office/drawing/2014/main" id="{16D13E19-1910-51B1-872E-CC646703873A}"/>
              </a:ext>
            </a:extLst>
          </p:cNvPr>
          <p:cNvSpPr txBox="1"/>
          <p:nvPr/>
        </p:nvSpPr>
        <p:spPr>
          <a:xfrm>
            <a:off x="3308061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0" name="CasellaDiTesto 169">
            <a:extLst>
              <a:ext uri="{FF2B5EF4-FFF2-40B4-BE49-F238E27FC236}">
                <a16:creationId xmlns:a16="http://schemas.microsoft.com/office/drawing/2014/main" id="{E96BB499-2609-5F22-D558-E0071914FDE8}"/>
              </a:ext>
            </a:extLst>
          </p:cNvPr>
          <p:cNvSpPr txBox="1"/>
          <p:nvPr/>
        </p:nvSpPr>
        <p:spPr>
          <a:xfrm>
            <a:off x="2883912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71" name="CasellaDiTesto 170">
            <a:extLst>
              <a:ext uri="{FF2B5EF4-FFF2-40B4-BE49-F238E27FC236}">
                <a16:creationId xmlns:a16="http://schemas.microsoft.com/office/drawing/2014/main" id="{48DFAFB1-5403-10BE-3600-EF388A5B8DF4}"/>
              </a:ext>
            </a:extLst>
          </p:cNvPr>
          <p:cNvSpPr txBox="1"/>
          <p:nvPr/>
        </p:nvSpPr>
        <p:spPr>
          <a:xfrm>
            <a:off x="43193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72" name="Connettore diritto 171">
            <a:extLst>
              <a:ext uri="{FF2B5EF4-FFF2-40B4-BE49-F238E27FC236}">
                <a16:creationId xmlns:a16="http://schemas.microsoft.com/office/drawing/2014/main" id="{50723692-24A3-1BB8-C5D1-E533038BA1C3}"/>
              </a:ext>
            </a:extLst>
          </p:cNvPr>
          <p:cNvCxnSpPr>
            <a:stCxn id="162" idx="0"/>
            <a:endCxn id="171" idx="0"/>
          </p:cNvCxnSpPr>
          <p:nvPr/>
        </p:nvCxnSpPr>
        <p:spPr>
          <a:xfrm>
            <a:off x="2049707" y="684687"/>
            <a:ext cx="24244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BF53CE-E02C-E48E-E520-9170C65029CA}"/>
              </a:ext>
            </a:extLst>
          </p:cNvPr>
          <p:cNvSpPr txBox="1"/>
          <p:nvPr/>
        </p:nvSpPr>
        <p:spPr>
          <a:xfrm>
            <a:off x="4660224" y="68468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-5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B57FF01-C262-3C88-BFC3-A7EAE5523503}"/>
              </a:ext>
            </a:extLst>
          </p:cNvPr>
          <p:cNvGrpSpPr/>
          <p:nvPr/>
        </p:nvGrpSpPr>
        <p:grpSpPr>
          <a:xfrm>
            <a:off x="776267" y="906451"/>
            <a:ext cx="5518613" cy="1205903"/>
            <a:chOff x="776267" y="906451"/>
            <a:chExt cx="5518613" cy="120590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EEB1B5E-5312-229E-1BE3-8C218760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5681" y="965745"/>
              <a:ext cx="3600000" cy="438527"/>
            </a:xfrm>
            <a:prstGeom prst="rect">
              <a:avLst/>
            </a:prstGeom>
          </p:spPr>
        </p:pic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5EF3F4A1-0798-8738-6EBB-F657EDBE2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5681" y="1687864"/>
              <a:ext cx="3600000" cy="306528"/>
            </a:xfrm>
            <a:prstGeom prst="rect">
              <a:avLst/>
            </a:prstGeom>
          </p:spPr>
        </p:pic>
        <p:sp>
          <p:nvSpPr>
            <p:cNvPr id="174" name="CasellaDiTesto 173">
              <a:extLst>
                <a:ext uri="{FF2B5EF4-FFF2-40B4-BE49-F238E27FC236}">
                  <a16:creationId xmlns:a16="http://schemas.microsoft.com/office/drawing/2014/main" id="{A7B2B364-A00A-EFB6-41DE-BBE6396E820B}"/>
                </a:ext>
              </a:extLst>
            </p:cNvPr>
            <p:cNvSpPr txBox="1"/>
            <p:nvPr/>
          </p:nvSpPr>
          <p:spPr>
            <a:xfrm>
              <a:off x="5123079" y="111246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ER</a:t>
              </a:r>
              <a:r>
                <a:rPr lang="el-G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 dirty="0"/>
            </a:p>
          </p:txBody>
        </p:sp>
        <p:sp>
          <p:nvSpPr>
            <p:cNvPr id="177" name="CasellaDiTesto 176">
              <a:extLst>
                <a:ext uri="{FF2B5EF4-FFF2-40B4-BE49-F238E27FC236}">
                  <a16:creationId xmlns:a16="http://schemas.microsoft.com/office/drawing/2014/main" id="{64BA8B60-11D7-B59E-4F74-EC55D2438234}"/>
                </a:ext>
              </a:extLst>
            </p:cNvPr>
            <p:cNvSpPr txBox="1"/>
            <p:nvPr/>
          </p:nvSpPr>
          <p:spPr>
            <a:xfrm>
              <a:off x="5123079" y="1702152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cxnSp>
          <p:nvCxnSpPr>
            <p:cNvPr id="184" name="Connettore diritto 183">
              <a:extLst>
                <a:ext uri="{FF2B5EF4-FFF2-40B4-BE49-F238E27FC236}">
                  <a16:creationId xmlns:a16="http://schemas.microsoft.com/office/drawing/2014/main" id="{F1719A9E-A96F-792A-18DD-20BE8FFB75CF}"/>
                </a:ext>
              </a:extLst>
            </p:cNvPr>
            <p:cNvCxnSpPr>
              <a:cxnSpLocks/>
            </p:cNvCxnSpPr>
            <p:nvPr/>
          </p:nvCxnSpPr>
          <p:spPr>
            <a:xfrm>
              <a:off x="1425658" y="1979151"/>
              <a:ext cx="18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Connettore diritto 184">
              <a:extLst>
                <a:ext uri="{FF2B5EF4-FFF2-40B4-BE49-F238E27FC236}">
                  <a16:creationId xmlns:a16="http://schemas.microsoft.com/office/drawing/2014/main" id="{21CF56B4-2DD2-1549-2848-3E31E488A1F1}"/>
                </a:ext>
              </a:extLst>
            </p:cNvPr>
            <p:cNvCxnSpPr>
              <a:cxnSpLocks/>
            </p:cNvCxnSpPr>
            <p:nvPr/>
          </p:nvCxnSpPr>
          <p:spPr>
            <a:xfrm>
              <a:off x="1425658" y="1041891"/>
              <a:ext cx="18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Connettore diritto 185">
              <a:extLst>
                <a:ext uri="{FF2B5EF4-FFF2-40B4-BE49-F238E27FC236}">
                  <a16:creationId xmlns:a16="http://schemas.microsoft.com/office/drawing/2014/main" id="{A03D74F1-4462-4542-A8C9-E6EDDC677527}"/>
                </a:ext>
              </a:extLst>
            </p:cNvPr>
            <p:cNvCxnSpPr>
              <a:cxnSpLocks/>
            </p:cNvCxnSpPr>
            <p:nvPr/>
          </p:nvCxnSpPr>
          <p:spPr>
            <a:xfrm>
              <a:off x="1425658" y="1389461"/>
              <a:ext cx="180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7" name="CasellaDiTesto 186">
              <a:extLst>
                <a:ext uri="{FF2B5EF4-FFF2-40B4-BE49-F238E27FC236}">
                  <a16:creationId xmlns:a16="http://schemas.microsoft.com/office/drawing/2014/main" id="{0C9349FA-D8E7-45FE-EE8F-B79BCC75759F}"/>
                </a:ext>
              </a:extLst>
            </p:cNvPr>
            <p:cNvSpPr txBox="1"/>
            <p:nvPr/>
          </p:nvSpPr>
          <p:spPr>
            <a:xfrm>
              <a:off x="776267" y="1835355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100KDa</a:t>
              </a:r>
            </a:p>
          </p:txBody>
        </p:sp>
        <p:sp>
          <p:nvSpPr>
            <p:cNvPr id="188" name="CasellaDiTesto 187">
              <a:extLst>
                <a:ext uri="{FF2B5EF4-FFF2-40B4-BE49-F238E27FC236}">
                  <a16:creationId xmlns:a16="http://schemas.microsoft.com/office/drawing/2014/main" id="{15CBE89A-5C10-B1C3-ED34-9859BFE072CD}"/>
                </a:ext>
              </a:extLst>
            </p:cNvPr>
            <p:cNvSpPr txBox="1"/>
            <p:nvPr/>
          </p:nvSpPr>
          <p:spPr>
            <a:xfrm>
              <a:off x="861226" y="1256239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50KDa</a:t>
              </a:r>
            </a:p>
          </p:txBody>
        </p:sp>
        <p:sp>
          <p:nvSpPr>
            <p:cNvPr id="189" name="CasellaDiTesto 188">
              <a:extLst>
                <a:ext uri="{FF2B5EF4-FFF2-40B4-BE49-F238E27FC236}">
                  <a16:creationId xmlns:a16="http://schemas.microsoft.com/office/drawing/2014/main" id="{ED094D11-B04C-C4DF-59B6-FF4F59C403AB}"/>
                </a:ext>
              </a:extLst>
            </p:cNvPr>
            <p:cNvSpPr txBox="1"/>
            <p:nvPr/>
          </p:nvSpPr>
          <p:spPr>
            <a:xfrm>
              <a:off x="861226" y="906451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75KDa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BD7A9126-51E5-44CD-0E60-CAC0D7D2F88B}"/>
                </a:ext>
              </a:extLst>
            </p:cNvPr>
            <p:cNvSpPr txBox="1"/>
            <p:nvPr/>
          </p:nvSpPr>
          <p:spPr>
            <a:xfrm>
              <a:off x="5831292" y="1395280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B8F9DAF3-3A83-BB7A-8891-B5A73CD7D0BA}"/>
                </a:ext>
              </a:extLst>
            </p:cNvPr>
            <p:cNvCxnSpPr>
              <a:cxnSpLocks/>
            </p:cNvCxnSpPr>
            <p:nvPr/>
          </p:nvCxnSpPr>
          <p:spPr>
            <a:xfrm>
              <a:off x="5854098" y="1033585"/>
              <a:ext cx="0" cy="10311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210B6A-B529-D87D-E072-40F9C4A75ECC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D638526-39C5-2A7E-7148-FADFCF7B598C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C10A11E-B355-2A83-6569-CD938C0A5F26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701509C8-C472-C64F-E1A8-5D548D7B8063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3818E565-9765-E635-AB0C-69EEDD8EED0A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A0A7297-FC28-6A98-4C25-EAD829D52C09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B328654-501C-4D56-43EA-7C2ABBC621A9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02EF9F5-21E3-0BB6-836E-FF312D1EFD02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807CF27-4430-AFD5-8A52-E132D47E7515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ECE33EF-5494-075D-EF07-91CCAEFF3CA8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EB05EB7-37E2-47AA-72CA-D6A3F6306587}"/>
              </a:ext>
            </a:extLst>
          </p:cNvPr>
          <p:cNvSpPr txBox="1"/>
          <p:nvPr/>
        </p:nvSpPr>
        <p:spPr>
          <a:xfrm>
            <a:off x="5123079" y="431631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A9C2A80-DD75-6532-161B-4D262071BC52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B14ACE6E-FCC8-0A78-38C6-1A003E8B13AD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3F8BAB00-84B9-3176-05C9-334EBF5CAE95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D3463873-4E10-54EB-886A-3F25D8A842EE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D17A615-CDB5-E1FD-CB20-03BFEA9501F0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B1EB815-707B-00FD-04D9-210A1DBD140A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BAAA64B-EDFF-740C-9DFF-E0F4FD9B55BF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FD745AE-9330-CEF8-2B1A-379413C9A152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F4B30F70-88A8-F47C-4D98-C92E78DFD5B4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Immagine 36">
            <a:extLst>
              <a:ext uri="{FF2B5EF4-FFF2-40B4-BE49-F238E27FC236}">
                <a16:creationId xmlns:a16="http://schemas.microsoft.com/office/drawing/2014/main" id="{2ABB6FF8-EB08-88CE-8C33-B22704DA2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0931" y="5092115"/>
            <a:ext cx="3600000" cy="4865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 54">
            <a:extLst>
              <a:ext uri="{FF2B5EF4-FFF2-40B4-BE49-F238E27FC236}">
                <a16:creationId xmlns:a16="http://schemas.microsoft.com/office/drawing/2014/main" id="{067297AE-372A-A680-E864-01AC4328C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1" y="3161824"/>
            <a:ext cx="3600000" cy="578947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0DF3524D-C41B-45F1-3C37-D962FBB2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4026993"/>
            <a:ext cx="3600000" cy="659918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7DBEDBAA-94D3-A0FE-19D5-12AF0F10C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5037156"/>
            <a:ext cx="3600000" cy="594175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0EB5EFC7-5F03-A43F-AA7C-1E1F7BA3F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2553682"/>
            <a:ext cx="3600000" cy="673452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EC311C25-A0B8-3F5D-35EA-5ED8E4BEB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965743"/>
            <a:ext cx="3600000" cy="677586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B1497FFF-16EE-911A-EE5B-A2AD274242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1583689"/>
            <a:ext cx="3600000" cy="5142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AA68A0-39BA-57E1-FCF5-47B94160D4B9}"/>
              </a:ext>
            </a:extLst>
          </p:cNvPr>
          <p:cNvSpPr txBox="1"/>
          <p:nvPr/>
        </p:nvSpPr>
        <p:spPr>
          <a:xfrm>
            <a:off x="1938849" y="-4812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2C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2BA61C-3E93-9AAB-A623-14780EC68808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B6BEE1-E6E1-5158-25B4-A1286FA42B97}"/>
              </a:ext>
            </a:extLst>
          </p:cNvPr>
          <p:cNvSpPr txBox="1"/>
          <p:nvPr/>
        </p:nvSpPr>
        <p:spPr>
          <a:xfrm>
            <a:off x="185558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E49B35-1ED7-8CE1-6971-85E4C1F2B212}"/>
              </a:ext>
            </a:extLst>
          </p:cNvPr>
          <p:cNvSpPr txBox="1"/>
          <p:nvPr/>
        </p:nvSpPr>
        <p:spPr>
          <a:xfrm>
            <a:off x="215745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E8382E-A333-40C1-E6DA-FDEA5B34F7AA}"/>
              </a:ext>
            </a:extLst>
          </p:cNvPr>
          <p:cNvSpPr txBox="1"/>
          <p:nvPr/>
        </p:nvSpPr>
        <p:spPr>
          <a:xfrm>
            <a:off x="2539901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1A81E86-7C5A-DA08-2F00-796C6CA353FE}"/>
              </a:ext>
            </a:extLst>
          </p:cNvPr>
          <p:cNvSpPr txBox="1"/>
          <p:nvPr/>
        </p:nvSpPr>
        <p:spPr>
          <a:xfrm>
            <a:off x="2842285" y="431163"/>
            <a:ext cx="816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Log[Tam]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BA5089D-73A0-BF05-2376-B00710AC9D25}"/>
              </a:ext>
            </a:extLst>
          </p:cNvPr>
          <p:cNvSpPr txBox="1"/>
          <p:nvPr/>
        </p:nvSpPr>
        <p:spPr>
          <a:xfrm>
            <a:off x="3973954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962EDB-E891-FE46-D8B2-594A977D90CF}"/>
              </a:ext>
            </a:extLst>
          </p:cNvPr>
          <p:cNvSpPr txBox="1"/>
          <p:nvPr/>
        </p:nvSpPr>
        <p:spPr>
          <a:xfrm>
            <a:off x="3654700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872C98-E4AD-B3B8-4E5B-0799E1AE70C5}"/>
              </a:ext>
            </a:extLst>
          </p:cNvPr>
          <p:cNvSpPr txBox="1"/>
          <p:nvPr/>
        </p:nvSpPr>
        <p:spPr>
          <a:xfrm>
            <a:off x="3308061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D3EE8E-D398-8B46-5358-3E4887C1C9B7}"/>
              </a:ext>
            </a:extLst>
          </p:cNvPr>
          <p:cNvSpPr txBox="1"/>
          <p:nvPr/>
        </p:nvSpPr>
        <p:spPr>
          <a:xfrm>
            <a:off x="2883912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395919C-45D3-EB43-0BDF-D2CB2F093F93}"/>
              </a:ext>
            </a:extLst>
          </p:cNvPr>
          <p:cNvSpPr txBox="1"/>
          <p:nvPr/>
        </p:nvSpPr>
        <p:spPr>
          <a:xfrm>
            <a:off x="43193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E71F17A4-274C-8864-10B0-24C9FEB24155}"/>
              </a:ext>
            </a:extLst>
          </p:cNvPr>
          <p:cNvCxnSpPr>
            <a:stCxn id="7" idx="0"/>
            <a:endCxn id="15" idx="0"/>
          </p:cNvCxnSpPr>
          <p:nvPr/>
        </p:nvCxnSpPr>
        <p:spPr>
          <a:xfrm>
            <a:off x="2049707" y="684687"/>
            <a:ext cx="24244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D05348A-C267-9761-EFB8-F02D5577958C}"/>
              </a:ext>
            </a:extLst>
          </p:cNvPr>
          <p:cNvSpPr txBox="1"/>
          <p:nvPr/>
        </p:nvSpPr>
        <p:spPr>
          <a:xfrm>
            <a:off x="4660224" y="68468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-5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48216B5-5E5F-C79F-9414-C95C0A3F57B0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4EB67C7-1953-25B7-7E0E-5202D76C5AB0}"/>
              </a:ext>
            </a:extLst>
          </p:cNvPr>
          <p:cNvSpPr txBox="1"/>
          <p:nvPr/>
        </p:nvSpPr>
        <p:spPr>
          <a:xfrm>
            <a:off x="5123079" y="170215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93B7DEEA-A649-8930-BAB1-F29C97F71A80}"/>
              </a:ext>
            </a:extLst>
          </p:cNvPr>
          <p:cNvCxnSpPr>
            <a:cxnSpLocks/>
          </p:cNvCxnSpPr>
          <p:nvPr/>
        </p:nvCxnSpPr>
        <p:spPr>
          <a:xfrm>
            <a:off x="1425658" y="19791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B0C3CE13-3F04-B4F6-E676-1857468765B7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ED5A8C07-E4AB-DA9F-A342-B43ACECAE26C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E35E5B4-CFF3-10A9-F295-85CD466B91CB}"/>
              </a:ext>
            </a:extLst>
          </p:cNvPr>
          <p:cNvSpPr txBox="1"/>
          <p:nvPr/>
        </p:nvSpPr>
        <p:spPr>
          <a:xfrm>
            <a:off x="776267" y="183535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FDF551E-18AA-4DBB-C41A-82600CC0603C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5ED2271-AABC-A704-F1E9-7473E7904653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EBF706E-D8FA-A669-3D7B-A7269CDC7CD8}"/>
              </a:ext>
            </a:extLst>
          </p:cNvPr>
          <p:cNvSpPr txBox="1"/>
          <p:nvPr/>
        </p:nvSpPr>
        <p:spPr>
          <a:xfrm>
            <a:off x="5831292" y="139528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26E2E6F7-7692-686A-25DD-DC03E7C1AFCD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3A61F04-34C9-9D70-F344-6B0B1DF98D3D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DA6B576-FFF6-3AF9-2CC9-55CC932E1E78}"/>
              </a:ext>
            </a:extLst>
          </p:cNvPr>
          <p:cNvSpPr txBox="1"/>
          <p:nvPr/>
        </p:nvSpPr>
        <p:spPr>
          <a:xfrm>
            <a:off x="5123079" y="3291856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7608FC3-6C4C-CFC8-026C-3745823F0CA8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53B056C2-0BC4-BD09-1275-AA81FE8771A0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5AF14B2A-4896-5FBB-2F1F-28C253EB0312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69D1E69-19B7-7EC3-A228-243A154BCECC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AFE83EA2-1128-4AFC-D533-BDC0F6DDF1BB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3C3E76A-1825-E1E8-6229-0074AC2A662C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D101BBA-6041-B43D-14FF-7873F8BB3067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C139F1A7-0D4E-1C4A-6DD0-9EB56CE5F005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0353B86-5FA4-3A78-75AE-E23D813EC868}"/>
              </a:ext>
            </a:extLst>
          </p:cNvPr>
          <p:cNvSpPr txBox="1"/>
          <p:nvPr/>
        </p:nvSpPr>
        <p:spPr>
          <a:xfrm>
            <a:off x="5123079" y="431631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90B8895-0BAE-620C-92EE-5C418687CD07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F5C8B5A1-1020-C665-B51F-E46A92F3A554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BE443F8F-12B8-91D6-4697-0425B9CAFED4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81B176D9-0EE1-C00D-FE6D-829DF18BD2D8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5025686-7B95-BEBE-CDD1-7C16DDB28960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F2E2CD5-6D7B-0684-F0FC-DDF184635E10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E39B2F9-ABAA-50A0-6AA6-D7FA905A106C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2CB1C6A7-5DDD-D00B-8B3E-D0E4E11F467A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2C667E86-0DC0-CB12-A519-27F41EC84955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505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10ED2C-F589-72AD-941E-EA78156163E4}"/>
              </a:ext>
            </a:extLst>
          </p:cNvPr>
          <p:cNvSpPr txBox="1"/>
          <p:nvPr/>
        </p:nvSpPr>
        <p:spPr>
          <a:xfrm>
            <a:off x="1938849" y="-4812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3A</a:t>
            </a:r>
          </a:p>
        </p:txBody>
      </p:sp>
      <p:pic>
        <p:nvPicPr>
          <p:cNvPr id="100" name="Immagine 99">
            <a:extLst>
              <a:ext uri="{FF2B5EF4-FFF2-40B4-BE49-F238E27FC236}">
                <a16:creationId xmlns:a16="http://schemas.microsoft.com/office/drawing/2014/main" id="{355E7BA9-A919-0FA9-5238-3DC7D8C5B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1" y="5092115"/>
            <a:ext cx="3600000" cy="433652"/>
          </a:xfrm>
          <a:prstGeom prst="rect">
            <a:avLst/>
          </a:prstGeom>
        </p:spPr>
      </p:pic>
      <p:pic>
        <p:nvPicPr>
          <p:cNvPr id="98" name="Immagine 97">
            <a:extLst>
              <a:ext uri="{FF2B5EF4-FFF2-40B4-BE49-F238E27FC236}">
                <a16:creationId xmlns:a16="http://schemas.microsoft.com/office/drawing/2014/main" id="{DC2570B6-8016-8C88-5E3C-CA3821FF6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3192568"/>
            <a:ext cx="3600000" cy="532311"/>
          </a:xfrm>
          <a:prstGeom prst="rect">
            <a:avLst/>
          </a:prstGeom>
        </p:spPr>
      </p:pic>
      <p:pic>
        <p:nvPicPr>
          <p:cNvPr id="97" name="Immagine 96">
            <a:extLst>
              <a:ext uri="{FF2B5EF4-FFF2-40B4-BE49-F238E27FC236}">
                <a16:creationId xmlns:a16="http://schemas.microsoft.com/office/drawing/2014/main" id="{9FCE75E2-14A1-BEA2-DBD1-041CD86D9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2566705"/>
            <a:ext cx="3600000" cy="617256"/>
          </a:xfrm>
          <a:prstGeom prst="rect">
            <a:avLst/>
          </a:prstGeom>
        </p:spPr>
      </p:pic>
      <p:pic>
        <p:nvPicPr>
          <p:cNvPr id="94" name="Immagine 93">
            <a:extLst>
              <a:ext uri="{FF2B5EF4-FFF2-40B4-BE49-F238E27FC236}">
                <a16:creationId xmlns:a16="http://schemas.microsoft.com/office/drawing/2014/main" id="{EF209860-2DCA-5105-00D1-C1E258805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965745"/>
            <a:ext cx="3600000" cy="531206"/>
          </a:xfrm>
          <a:prstGeom prst="rect">
            <a:avLst/>
          </a:prstGeom>
        </p:spPr>
      </p:pic>
      <p:pic>
        <p:nvPicPr>
          <p:cNvPr id="95" name="Immagine 94">
            <a:extLst>
              <a:ext uri="{FF2B5EF4-FFF2-40B4-BE49-F238E27FC236}">
                <a16:creationId xmlns:a16="http://schemas.microsoft.com/office/drawing/2014/main" id="{4BF11807-713E-8054-EEEE-11898828F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1783114"/>
            <a:ext cx="3600000" cy="40584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948BB30-CE51-5364-E5CE-0B7A95C80C0E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178098F-DF06-8B97-179B-BFEB219873F5}"/>
              </a:ext>
            </a:extLst>
          </p:cNvPr>
          <p:cNvSpPr txBox="1"/>
          <p:nvPr/>
        </p:nvSpPr>
        <p:spPr>
          <a:xfrm>
            <a:off x="197940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-14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54C4E41-C5E2-90E3-3A26-6FA9CC74EAB6}"/>
              </a:ext>
            </a:extLst>
          </p:cNvPr>
          <p:cNvSpPr txBox="1"/>
          <p:nvPr/>
        </p:nvSpPr>
        <p:spPr>
          <a:xfrm>
            <a:off x="233842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216A65E-A34C-72FF-9C00-3331E4384E30}"/>
              </a:ext>
            </a:extLst>
          </p:cNvPr>
          <p:cNvSpPr txBox="1"/>
          <p:nvPr/>
        </p:nvSpPr>
        <p:spPr>
          <a:xfrm>
            <a:off x="270182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921A327-28C2-0B14-D276-1D48C40A8FB6}"/>
              </a:ext>
            </a:extLst>
          </p:cNvPr>
          <p:cNvSpPr txBox="1"/>
          <p:nvPr/>
        </p:nvSpPr>
        <p:spPr>
          <a:xfrm>
            <a:off x="2842285" y="431163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Log[Laso]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E8E906BE-EFEA-71BC-1BA7-C4B2053EF071}"/>
              </a:ext>
            </a:extLst>
          </p:cNvPr>
          <p:cNvSpPr txBox="1"/>
          <p:nvPr/>
        </p:nvSpPr>
        <p:spPr>
          <a:xfrm>
            <a:off x="42120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C23D7BE-5B53-EC4D-FFDB-6575AEED709A}"/>
              </a:ext>
            </a:extLst>
          </p:cNvPr>
          <p:cNvSpPr txBox="1"/>
          <p:nvPr/>
        </p:nvSpPr>
        <p:spPr>
          <a:xfrm>
            <a:off x="387377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5729E8F-E8F1-E166-1CC2-472B46771AC2}"/>
              </a:ext>
            </a:extLst>
          </p:cNvPr>
          <p:cNvSpPr txBox="1"/>
          <p:nvPr/>
        </p:nvSpPr>
        <p:spPr>
          <a:xfrm>
            <a:off x="3469986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62E4E91-AE24-B2FB-E975-F172DD7825DC}"/>
              </a:ext>
            </a:extLst>
          </p:cNvPr>
          <p:cNvSpPr txBox="1"/>
          <p:nvPr/>
        </p:nvSpPr>
        <p:spPr>
          <a:xfrm>
            <a:off x="3055362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704D7204-C5F1-3D4D-30E1-92BE8048D2CB}"/>
              </a:ext>
            </a:extLst>
          </p:cNvPr>
          <p:cNvSpPr txBox="1"/>
          <p:nvPr/>
        </p:nvSpPr>
        <p:spPr>
          <a:xfrm>
            <a:off x="460505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17E4CF39-4DB4-3AB9-B5FD-79E5B2EFDBCD}"/>
              </a:ext>
            </a:extLst>
          </p:cNvPr>
          <p:cNvCxnSpPr>
            <a:stCxn id="16" idx="0"/>
            <a:endCxn id="45" idx="0"/>
          </p:cNvCxnSpPr>
          <p:nvPr/>
        </p:nvCxnSpPr>
        <p:spPr>
          <a:xfrm>
            <a:off x="2173532" y="684687"/>
            <a:ext cx="25863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5C0DB7C6-21DC-DBD3-3683-0690DA7D742A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1C75BB1-7CA7-3D36-7913-21EF48E8D691}"/>
              </a:ext>
            </a:extLst>
          </p:cNvPr>
          <p:cNvSpPr txBox="1"/>
          <p:nvPr/>
        </p:nvSpPr>
        <p:spPr>
          <a:xfrm>
            <a:off x="5123079" y="170215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B52DCA9A-6C89-72BF-F13F-9F4E404B1F5C}"/>
              </a:ext>
            </a:extLst>
          </p:cNvPr>
          <p:cNvCxnSpPr>
            <a:cxnSpLocks/>
          </p:cNvCxnSpPr>
          <p:nvPr/>
        </p:nvCxnSpPr>
        <p:spPr>
          <a:xfrm>
            <a:off x="1349458" y="19791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E6705D27-2D3B-61D0-5A31-CF27F806DB5B}"/>
              </a:ext>
            </a:extLst>
          </p:cNvPr>
          <p:cNvCxnSpPr>
            <a:cxnSpLocks/>
          </p:cNvCxnSpPr>
          <p:nvPr/>
        </p:nvCxnSpPr>
        <p:spPr>
          <a:xfrm>
            <a:off x="13494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1AF4D78E-FFC1-6D96-31BB-C3E2B661B7DE}"/>
              </a:ext>
            </a:extLst>
          </p:cNvPr>
          <p:cNvCxnSpPr>
            <a:cxnSpLocks/>
          </p:cNvCxnSpPr>
          <p:nvPr/>
        </p:nvCxnSpPr>
        <p:spPr>
          <a:xfrm>
            <a:off x="13494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871DE319-602D-9C2A-741A-E8E4AA68A659}"/>
              </a:ext>
            </a:extLst>
          </p:cNvPr>
          <p:cNvSpPr txBox="1"/>
          <p:nvPr/>
        </p:nvSpPr>
        <p:spPr>
          <a:xfrm>
            <a:off x="700067" y="183535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6A0C6908-249C-DDD8-039F-65FF3CB96DCC}"/>
              </a:ext>
            </a:extLst>
          </p:cNvPr>
          <p:cNvSpPr txBox="1"/>
          <p:nvPr/>
        </p:nvSpPr>
        <p:spPr>
          <a:xfrm>
            <a:off x="7850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B43E60B5-0E32-4E2B-DB8B-E531513CBA3B}"/>
              </a:ext>
            </a:extLst>
          </p:cNvPr>
          <p:cNvSpPr txBox="1"/>
          <p:nvPr/>
        </p:nvSpPr>
        <p:spPr>
          <a:xfrm>
            <a:off x="7850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BEF8D58D-5FF0-3D6B-22CE-5795F6560236}"/>
              </a:ext>
            </a:extLst>
          </p:cNvPr>
          <p:cNvSpPr txBox="1"/>
          <p:nvPr/>
        </p:nvSpPr>
        <p:spPr>
          <a:xfrm>
            <a:off x="5831292" y="139528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16CF74C3-98A5-F13B-BAE7-D0CF0D7CB61C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6CC8FB68-5BD0-1920-E60C-03FF4778EC34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71A179AD-CDEC-BFA6-99F9-1979C947D73F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75" name="Connettore diritto 74">
            <a:extLst>
              <a:ext uri="{FF2B5EF4-FFF2-40B4-BE49-F238E27FC236}">
                <a16:creationId xmlns:a16="http://schemas.microsoft.com/office/drawing/2014/main" id="{910DE9F9-E0B4-4A28-54FE-268B1F7B95FD}"/>
              </a:ext>
            </a:extLst>
          </p:cNvPr>
          <p:cNvCxnSpPr>
            <a:cxnSpLocks/>
          </p:cNvCxnSpPr>
          <p:nvPr/>
        </p:nvCxnSpPr>
        <p:spPr>
          <a:xfrm>
            <a:off x="13494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id="{8099FB95-761B-A629-7BA7-DDA5083233C9}"/>
              </a:ext>
            </a:extLst>
          </p:cNvPr>
          <p:cNvCxnSpPr>
            <a:cxnSpLocks/>
          </p:cNvCxnSpPr>
          <p:nvPr/>
        </p:nvCxnSpPr>
        <p:spPr>
          <a:xfrm>
            <a:off x="13494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Connettore diritto 76">
            <a:extLst>
              <a:ext uri="{FF2B5EF4-FFF2-40B4-BE49-F238E27FC236}">
                <a16:creationId xmlns:a16="http://schemas.microsoft.com/office/drawing/2014/main" id="{2204F5A7-C6B0-0663-43B7-368DA3A7167A}"/>
              </a:ext>
            </a:extLst>
          </p:cNvPr>
          <p:cNvCxnSpPr>
            <a:cxnSpLocks/>
          </p:cNvCxnSpPr>
          <p:nvPr/>
        </p:nvCxnSpPr>
        <p:spPr>
          <a:xfrm>
            <a:off x="13494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862BD2D8-68D4-3781-814E-FF2CE2A0CC73}"/>
              </a:ext>
            </a:extLst>
          </p:cNvPr>
          <p:cNvSpPr txBox="1"/>
          <p:nvPr/>
        </p:nvSpPr>
        <p:spPr>
          <a:xfrm>
            <a:off x="7000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EA285FAF-FF21-B557-76D1-EE279CF04927}"/>
              </a:ext>
            </a:extLst>
          </p:cNvPr>
          <p:cNvSpPr txBox="1"/>
          <p:nvPr/>
        </p:nvSpPr>
        <p:spPr>
          <a:xfrm>
            <a:off x="7850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C1F8F9C4-13DF-AE87-21E6-1865680FF1E7}"/>
              </a:ext>
            </a:extLst>
          </p:cNvPr>
          <p:cNvSpPr txBox="1"/>
          <p:nvPr/>
        </p:nvSpPr>
        <p:spPr>
          <a:xfrm>
            <a:off x="7850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6BBD3D8D-083E-DB14-7FDC-F029ED9F6D89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id="{BA02AC06-E137-D809-6177-978B87DE9647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3B2BA86C-0231-B4B8-60AD-942E26E46601}"/>
              </a:ext>
            </a:extLst>
          </p:cNvPr>
          <p:cNvSpPr txBox="1"/>
          <p:nvPr/>
        </p:nvSpPr>
        <p:spPr>
          <a:xfrm>
            <a:off x="5123079" y="431631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3F6A9A1D-16C2-1AE9-32A8-F64C56AC2BA0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85" name="Connettore diritto 84">
            <a:extLst>
              <a:ext uri="{FF2B5EF4-FFF2-40B4-BE49-F238E27FC236}">
                <a16:creationId xmlns:a16="http://schemas.microsoft.com/office/drawing/2014/main" id="{8C31E074-7AF0-D262-3AFE-56F550528D5C}"/>
              </a:ext>
            </a:extLst>
          </p:cNvPr>
          <p:cNvCxnSpPr>
            <a:cxnSpLocks/>
          </p:cNvCxnSpPr>
          <p:nvPr/>
        </p:nvCxnSpPr>
        <p:spPr>
          <a:xfrm>
            <a:off x="13494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onnettore diritto 85">
            <a:extLst>
              <a:ext uri="{FF2B5EF4-FFF2-40B4-BE49-F238E27FC236}">
                <a16:creationId xmlns:a16="http://schemas.microsoft.com/office/drawing/2014/main" id="{2274F109-C732-E789-128E-13F280157BAF}"/>
              </a:ext>
            </a:extLst>
          </p:cNvPr>
          <p:cNvCxnSpPr>
            <a:cxnSpLocks/>
          </p:cNvCxnSpPr>
          <p:nvPr/>
        </p:nvCxnSpPr>
        <p:spPr>
          <a:xfrm>
            <a:off x="12732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nettore diritto 86">
            <a:extLst>
              <a:ext uri="{FF2B5EF4-FFF2-40B4-BE49-F238E27FC236}">
                <a16:creationId xmlns:a16="http://schemas.microsoft.com/office/drawing/2014/main" id="{A9D4823B-9C08-64B2-3325-2AA48E4594E3}"/>
              </a:ext>
            </a:extLst>
          </p:cNvPr>
          <p:cNvCxnSpPr>
            <a:cxnSpLocks/>
          </p:cNvCxnSpPr>
          <p:nvPr/>
        </p:nvCxnSpPr>
        <p:spPr>
          <a:xfrm>
            <a:off x="12732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5713068F-5E42-0A6B-A9E5-F8C2D0AE4C32}"/>
              </a:ext>
            </a:extLst>
          </p:cNvPr>
          <p:cNvSpPr txBox="1"/>
          <p:nvPr/>
        </p:nvSpPr>
        <p:spPr>
          <a:xfrm>
            <a:off x="7000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9C8FC45F-F94E-5BF4-D4A9-24C07155C44C}"/>
              </a:ext>
            </a:extLst>
          </p:cNvPr>
          <p:cNvSpPr txBox="1"/>
          <p:nvPr/>
        </p:nvSpPr>
        <p:spPr>
          <a:xfrm>
            <a:off x="7088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728725A9-7F0C-5CB8-3C85-634AD9D236F7}"/>
              </a:ext>
            </a:extLst>
          </p:cNvPr>
          <p:cNvSpPr txBox="1"/>
          <p:nvPr/>
        </p:nvSpPr>
        <p:spPr>
          <a:xfrm>
            <a:off x="7088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6BF30047-5807-17B7-4118-3B5DA301FCDD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id="{1C2AB194-F26B-B76F-5E4D-0DD93EBBFE9E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9" name="Immagine 98">
            <a:extLst>
              <a:ext uri="{FF2B5EF4-FFF2-40B4-BE49-F238E27FC236}">
                <a16:creationId xmlns:a16="http://schemas.microsoft.com/office/drawing/2014/main" id="{6CAF90CF-3E47-BC28-2EDC-33CBED36C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4233768"/>
            <a:ext cx="3600000" cy="8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8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 54">
            <a:extLst>
              <a:ext uri="{FF2B5EF4-FFF2-40B4-BE49-F238E27FC236}">
                <a16:creationId xmlns:a16="http://schemas.microsoft.com/office/drawing/2014/main" id="{DB671181-49E4-D40D-C577-273DD640A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1" y="3265997"/>
            <a:ext cx="3600000" cy="364865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228D1B27-7C64-D239-9A45-C4C2B0BB8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4223764"/>
            <a:ext cx="3600000" cy="636028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5C68F47D-48D9-8206-AEF6-F4CB794A7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5037156"/>
            <a:ext cx="3600000" cy="532881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EB8BF2F7-9CD2-9501-322F-28905B32F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1711010"/>
            <a:ext cx="3600000" cy="595276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6CE4F571-8D63-828A-8C73-0E4A5B40D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2553682"/>
            <a:ext cx="3600000" cy="54295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4C9204-FCFB-BC50-55F1-CD45151BB9E4}"/>
              </a:ext>
            </a:extLst>
          </p:cNvPr>
          <p:cNvSpPr txBox="1"/>
          <p:nvPr/>
        </p:nvSpPr>
        <p:spPr>
          <a:xfrm>
            <a:off x="1938849" y="-4812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3C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2982D8-9A7E-9EBD-6D70-6A536C5271C2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2D6A01-482B-34A4-A705-F5C158AA7969}"/>
              </a:ext>
            </a:extLst>
          </p:cNvPr>
          <p:cNvSpPr txBox="1"/>
          <p:nvPr/>
        </p:nvSpPr>
        <p:spPr>
          <a:xfrm>
            <a:off x="1994479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25F750-CFC2-748E-659A-21FDB568C02B}"/>
              </a:ext>
            </a:extLst>
          </p:cNvPr>
          <p:cNvSpPr txBox="1"/>
          <p:nvPr/>
        </p:nvSpPr>
        <p:spPr>
          <a:xfrm>
            <a:off x="238894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78049CD-CD38-4C6D-1EB8-1D414045B3CF}"/>
              </a:ext>
            </a:extLst>
          </p:cNvPr>
          <p:cNvSpPr txBox="1"/>
          <p:nvPr/>
        </p:nvSpPr>
        <p:spPr>
          <a:xfrm>
            <a:off x="2782970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881800B-73DC-15BC-962C-F9BABE4F0F0C}"/>
              </a:ext>
            </a:extLst>
          </p:cNvPr>
          <p:cNvSpPr txBox="1"/>
          <p:nvPr/>
        </p:nvSpPr>
        <p:spPr>
          <a:xfrm>
            <a:off x="2842285" y="431163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Log[Laso]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A1A5D7B-B3B2-59DA-3E43-05938B3E6F45}"/>
              </a:ext>
            </a:extLst>
          </p:cNvPr>
          <p:cNvSpPr txBox="1"/>
          <p:nvPr/>
        </p:nvSpPr>
        <p:spPr>
          <a:xfrm>
            <a:off x="4379070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4AF1752-BC14-6FE1-B024-32978C950E41}"/>
              </a:ext>
            </a:extLst>
          </p:cNvPr>
          <p:cNvSpPr txBox="1"/>
          <p:nvPr/>
        </p:nvSpPr>
        <p:spPr>
          <a:xfrm>
            <a:off x="4013513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668CAB8-1C18-5D6B-2779-D8F385A674EA}"/>
              </a:ext>
            </a:extLst>
          </p:cNvPr>
          <p:cNvSpPr txBox="1"/>
          <p:nvPr/>
        </p:nvSpPr>
        <p:spPr>
          <a:xfrm>
            <a:off x="3597430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C89E669-B49C-DB2A-149B-1A6823812345}"/>
              </a:ext>
            </a:extLst>
          </p:cNvPr>
          <p:cNvSpPr txBox="1"/>
          <p:nvPr/>
        </p:nvSpPr>
        <p:spPr>
          <a:xfrm>
            <a:off x="3184855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46F83D5-CDF6-2228-3505-6014639774A0}"/>
              </a:ext>
            </a:extLst>
          </p:cNvPr>
          <p:cNvSpPr txBox="1"/>
          <p:nvPr/>
        </p:nvSpPr>
        <p:spPr>
          <a:xfrm>
            <a:off x="4735997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1860EF65-ECB3-C40D-E077-8F29C1712189}"/>
              </a:ext>
            </a:extLst>
          </p:cNvPr>
          <p:cNvCxnSpPr>
            <a:stCxn id="10" idx="0"/>
            <a:endCxn id="18" idx="0"/>
          </p:cNvCxnSpPr>
          <p:nvPr/>
        </p:nvCxnSpPr>
        <p:spPr>
          <a:xfrm>
            <a:off x="2188603" y="684687"/>
            <a:ext cx="27022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AFCAFA5-30B6-82D7-D4A2-12EB191C84F7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7A5F5D5-DC71-7653-7720-2D7EFECDC66E}"/>
              </a:ext>
            </a:extLst>
          </p:cNvPr>
          <p:cNvSpPr txBox="1"/>
          <p:nvPr/>
        </p:nvSpPr>
        <p:spPr>
          <a:xfrm>
            <a:off x="5123079" y="1829473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93E961ED-F991-D93D-A449-DE0A9070370B}"/>
              </a:ext>
            </a:extLst>
          </p:cNvPr>
          <p:cNvCxnSpPr>
            <a:cxnSpLocks/>
          </p:cNvCxnSpPr>
          <p:nvPr/>
        </p:nvCxnSpPr>
        <p:spPr>
          <a:xfrm>
            <a:off x="1425658" y="2106472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07C61805-32F8-98CC-77EB-EA10F538E1DD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A9D1F605-65D2-45FE-629B-91DFBB5B245B}"/>
              </a:ext>
            </a:extLst>
          </p:cNvPr>
          <p:cNvCxnSpPr>
            <a:cxnSpLocks/>
          </p:cNvCxnSpPr>
          <p:nvPr/>
        </p:nvCxnSpPr>
        <p:spPr>
          <a:xfrm>
            <a:off x="1425658" y="1516782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DEEECA1-105A-FF58-2222-0AD358297AB1}"/>
              </a:ext>
            </a:extLst>
          </p:cNvPr>
          <p:cNvSpPr txBox="1"/>
          <p:nvPr/>
        </p:nvSpPr>
        <p:spPr>
          <a:xfrm>
            <a:off x="776267" y="196267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2E7B16D-E948-7703-0C7F-0E3CE6BFFC28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20731CB-1BD8-A099-74EA-F3864DA4C3BD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57D85BF-F0C7-167A-787C-43974371B9C5}"/>
              </a:ext>
            </a:extLst>
          </p:cNvPr>
          <p:cNvSpPr txBox="1"/>
          <p:nvPr/>
        </p:nvSpPr>
        <p:spPr>
          <a:xfrm>
            <a:off x="5831292" y="139528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5AFFC6F2-AA77-3086-283F-94C19224DDD4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DE51F6C-631D-0221-BA17-E362DCB447A2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2996CFE-10D8-01E4-29BF-1F5E9B2A4444}"/>
              </a:ext>
            </a:extLst>
          </p:cNvPr>
          <p:cNvSpPr txBox="1"/>
          <p:nvPr/>
        </p:nvSpPr>
        <p:spPr>
          <a:xfrm>
            <a:off x="5123079" y="3291856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3ECCBC4B-EA26-F214-E4C9-519EA0A395FE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3FE3B079-4D3B-E5A0-8AD6-1247B6DD1312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599D1398-2D28-B5BC-E44B-F98A024F9669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309847A-EDD0-0735-78B3-7FC2849275A8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C86117C-1809-2626-A8F3-B5DC7F158F5A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36E743D-CC27-2548-5DB4-C639E92D1A95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E48FD0A-A82F-3EAC-2FAA-33AF193A8283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C48353F5-808A-8C26-B384-95BECEF95E38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E76C67B-B877-C9AB-60F1-D5773AB0882B}"/>
              </a:ext>
            </a:extLst>
          </p:cNvPr>
          <p:cNvSpPr txBox="1"/>
          <p:nvPr/>
        </p:nvSpPr>
        <p:spPr>
          <a:xfrm>
            <a:off x="5123079" y="431631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563F284-F07B-B916-6143-501ABA615ACA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12089C1F-BD34-71FE-78BF-711666819A89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0A1D7FF1-C907-11E2-0A32-935665D6F0AE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78F144D1-D4AD-9DCC-D0E6-8DCD789E2BF1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296872E4-E540-65F0-F8AF-1AEB106F8369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493EAFE1-4929-1993-044C-794650B839C6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AC4B2C2-FA2C-23CE-EE80-80A56F930AA4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8C0EB719-5B0C-AF09-8586-343E70A9420D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7C591103-5EA9-1816-6AF0-8006236C0EC5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Immagine 52">
            <a:extLst>
              <a:ext uri="{FF2B5EF4-FFF2-40B4-BE49-F238E27FC236}">
                <a16:creationId xmlns:a16="http://schemas.microsoft.com/office/drawing/2014/main" id="{51A2A7CF-D220-0360-FED5-91154E5AB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511" y="1123128"/>
            <a:ext cx="3600000" cy="36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15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magine 55">
            <a:extLst>
              <a:ext uri="{FF2B5EF4-FFF2-40B4-BE49-F238E27FC236}">
                <a16:creationId xmlns:a16="http://schemas.microsoft.com/office/drawing/2014/main" id="{DE43CD12-F31B-F735-5239-3478B06A4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1" y="5092115"/>
            <a:ext cx="3600000" cy="400000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22F7D2C5-34CD-A6AB-FEF0-80B7E0503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4090893"/>
            <a:ext cx="3600000" cy="732673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27EFC1BA-CFA7-166D-AFA6-89A0C77F2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3335443"/>
            <a:ext cx="3600000" cy="376699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99AFC528-2319-0587-1AB4-A73004F35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2642905"/>
            <a:ext cx="3600000" cy="5299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733856-6BB1-40AE-FA5B-FBA8DD64F96A}"/>
              </a:ext>
            </a:extLst>
          </p:cNvPr>
          <p:cNvSpPr txBox="1"/>
          <p:nvPr/>
        </p:nvSpPr>
        <p:spPr>
          <a:xfrm>
            <a:off x="1938849" y="-4812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4A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4EDE96-3E18-9A2B-987A-CEE62F39C094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AB2B37-94D2-4192-C042-812DB0FEBB11}"/>
              </a:ext>
            </a:extLst>
          </p:cNvPr>
          <p:cNvSpPr txBox="1"/>
          <p:nvPr/>
        </p:nvSpPr>
        <p:spPr>
          <a:xfrm>
            <a:off x="197940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D2A0FC-705D-75FE-5AA3-2339BD47E612}"/>
              </a:ext>
            </a:extLst>
          </p:cNvPr>
          <p:cNvSpPr txBox="1"/>
          <p:nvPr/>
        </p:nvSpPr>
        <p:spPr>
          <a:xfrm>
            <a:off x="235747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FB5D6BF-2FF0-87F4-E4E4-61E2B16E8EFF}"/>
              </a:ext>
            </a:extLst>
          </p:cNvPr>
          <p:cNvSpPr txBox="1"/>
          <p:nvPr/>
        </p:nvSpPr>
        <p:spPr>
          <a:xfrm>
            <a:off x="272087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32DD2F-2B5C-B5D6-2733-A0D06492AB66}"/>
              </a:ext>
            </a:extLst>
          </p:cNvPr>
          <p:cNvSpPr txBox="1"/>
          <p:nvPr/>
        </p:nvSpPr>
        <p:spPr>
          <a:xfrm>
            <a:off x="2842285" y="431163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</a:t>
            </a:r>
            <a:r>
              <a:rPr lang="it-IT" sz="1200" dirty="0" err="1"/>
              <a:t>Ralo</a:t>
            </a:r>
            <a:r>
              <a:rPr lang="it-IT" sz="1200" dirty="0"/>
              <a:t>]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EA5135-8A25-A9D9-00FB-31E0AF403564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DE8A1F-7AD2-FD77-52A2-7A37C3238254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D8BC588-B870-F0A3-7D94-10D2D84849BE}"/>
              </a:ext>
            </a:extLst>
          </p:cNvPr>
          <p:cNvSpPr txBox="1"/>
          <p:nvPr/>
        </p:nvSpPr>
        <p:spPr>
          <a:xfrm>
            <a:off x="3508086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C2E6656-B353-9648-4AE4-75C92BEC3D39}"/>
              </a:ext>
            </a:extLst>
          </p:cNvPr>
          <p:cNvSpPr txBox="1"/>
          <p:nvPr/>
        </p:nvSpPr>
        <p:spPr>
          <a:xfrm>
            <a:off x="308393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C2A1596-5D94-A078-6F61-AFDF90848E15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BAC7D680-DA08-5A32-9B4D-AE12D60799BD}"/>
              </a:ext>
            </a:extLst>
          </p:cNvPr>
          <p:cNvCxnSpPr>
            <a:stCxn id="7" idx="0"/>
            <a:endCxn id="15" idx="0"/>
          </p:cNvCxnSpPr>
          <p:nvPr/>
        </p:nvCxnSpPr>
        <p:spPr>
          <a:xfrm>
            <a:off x="2173532" y="684687"/>
            <a:ext cx="26435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EB4D641-64AB-32DF-7242-6EE253BA935A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EE5039B-5633-B6AD-F33A-832877461F3C}"/>
              </a:ext>
            </a:extLst>
          </p:cNvPr>
          <p:cNvSpPr txBox="1"/>
          <p:nvPr/>
        </p:nvSpPr>
        <p:spPr>
          <a:xfrm>
            <a:off x="5123079" y="170215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D96D298D-428D-0080-43BF-668373602F9E}"/>
              </a:ext>
            </a:extLst>
          </p:cNvPr>
          <p:cNvCxnSpPr>
            <a:cxnSpLocks/>
          </p:cNvCxnSpPr>
          <p:nvPr/>
        </p:nvCxnSpPr>
        <p:spPr>
          <a:xfrm>
            <a:off x="1425658" y="19791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D7CB6DB2-E512-59A4-D7B4-B6804D4CE0C8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B8067B0E-8D57-2386-F17F-A50FE60C1D35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A01FFC4-549C-D228-76AC-04F01795EF2B}"/>
              </a:ext>
            </a:extLst>
          </p:cNvPr>
          <p:cNvSpPr txBox="1"/>
          <p:nvPr/>
        </p:nvSpPr>
        <p:spPr>
          <a:xfrm>
            <a:off x="776267" y="183535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8CF8727-1D29-239B-D2EE-5AD0B5D69AE4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B1F5CA2-8DC2-B30C-AADD-9859CFF0C46D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B8E5D40-055C-F7B2-A05F-BAD67F9F90C1}"/>
              </a:ext>
            </a:extLst>
          </p:cNvPr>
          <p:cNvSpPr txBox="1"/>
          <p:nvPr/>
        </p:nvSpPr>
        <p:spPr>
          <a:xfrm>
            <a:off x="5831292" y="139528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9D1AC89A-D719-B1F7-91E2-ED3F2AFC0945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F9BEA1E-C312-76F5-7E5E-AFB145DCF9DC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ACD9920-35FE-6FF8-6C0A-325EA526A534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67463E91-89B7-4184-0351-DE133FD2C752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93D37FC-1C9E-DFE7-C5E2-484BD64A107E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504D55FC-600B-F716-D2D6-65C9F3C830AA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B98528B-4579-2681-EE5A-F602761AC031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FA8D005-12C0-D227-24F4-7BA95FA787D0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82D5B25-0F95-0D58-63A9-9F0314CF5232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9004D53-17CD-2D53-BBC4-2185DFB2EDDC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406B52C4-3609-D5CC-2B44-5CA2FA74CA4A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A81D60F-7C2D-0967-9324-FD12055BAF53}"/>
              </a:ext>
            </a:extLst>
          </p:cNvPr>
          <p:cNvSpPr txBox="1"/>
          <p:nvPr/>
        </p:nvSpPr>
        <p:spPr>
          <a:xfrm>
            <a:off x="5123079" y="42210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24065C0-8756-DBC2-158B-ED6878918676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F1520193-5708-786B-2219-C1F196B3A340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F735DB81-4A40-0AC5-36AD-D252B6F716A6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FEF8C390-85E3-13E6-FCEF-E8D43B461BDC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9BFCBFB-A52D-FD55-5509-87CC6A9BAF9F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FFDC83F-CD2E-2ED6-E25E-8E3689049F2D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3B606525-D8B5-DD04-28F9-F39C55DDE143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8EDF7C7E-6012-23B0-7BBF-5AB3263CEAC0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0AF2D9FD-74DA-2EC5-7C68-008DDA609E77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Immagine 51">
            <a:extLst>
              <a:ext uri="{FF2B5EF4-FFF2-40B4-BE49-F238E27FC236}">
                <a16:creationId xmlns:a16="http://schemas.microsoft.com/office/drawing/2014/main" id="{61C2C486-73BB-9E69-FBDA-7917C4E01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965745"/>
            <a:ext cx="3600000" cy="526451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47363D53-A779-E898-6795-3FD37CF36F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1687864"/>
            <a:ext cx="3600000" cy="4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49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magine 52">
            <a:extLst>
              <a:ext uri="{FF2B5EF4-FFF2-40B4-BE49-F238E27FC236}">
                <a16:creationId xmlns:a16="http://schemas.microsoft.com/office/drawing/2014/main" id="{D558F40E-17A8-906B-9F8F-1EC98E4CD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1" y="2497118"/>
            <a:ext cx="3600000" cy="657390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FA17EB61-4AB4-FD72-DC08-6C4545133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4223764"/>
            <a:ext cx="3600000" cy="530357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FB13A86D-E3C9-4DC6-D54C-B9455E0A9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5037156"/>
            <a:ext cx="3600000" cy="523562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E84A0D5D-E859-9E3E-7D79-63B80B12B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1711010"/>
            <a:ext cx="3600000" cy="489632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EBA8C129-4698-B05C-4767-416C3CD8A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3235273"/>
            <a:ext cx="3600000" cy="428385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BF924146-A23F-1D63-62EC-88F6E2F2E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1007380"/>
            <a:ext cx="3600000" cy="62979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C4B195-5B84-A5B2-D328-0D2A65AA5BE7}"/>
              </a:ext>
            </a:extLst>
          </p:cNvPr>
          <p:cNvSpPr txBox="1"/>
          <p:nvPr/>
        </p:nvSpPr>
        <p:spPr>
          <a:xfrm>
            <a:off x="1938849" y="-4812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Figure 4C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C0EABE-DCE3-8956-CD0A-55DC7BDB9F2B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29B4252-9486-EFCC-E4B6-DF6D98832C6F}"/>
              </a:ext>
            </a:extLst>
          </p:cNvPr>
          <p:cNvSpPr txBox="1"/>
          <p:nvPr/>
        </p:nvSpPr>
        <p:spPr>
          <a:xfrm>
            <a:off x="1994479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0A3E74-10EF-2A4C-FE2B-D1ED215C41F5}"/>
              </a:ext>
            </a:extLst>
          </p:cNvPr>
          <p:cNvSpPr txBox="1"/>
          <p:nvPr/>
        </p:nvSpPr>
        <p:spPr>
          <a:xfrm>
            <a:off x="238894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E12C961-7A1B-3D54-A38B-C34A321620F1}"/>
              </a:ext>
            </a:extLst>
          </p:cNvPr>
          <p:cNvSpPr txBox="1"/>
          <p:nvPr/>
        </p:nvSpPr>
        <p:spPr>
          <a:xfrm>
            <a:off x="2782970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4C45D5F-3BEA-75FE-289F-10325CD448C7}"/>
              </a:ext>
            </a:extLst>
          </p:cNvPr>
          <p:cNvSpPr txBox="1"/>
          <p:nvPr/>
        </p:nvSpPr>
        <p:spPr>
          <a:xfrm>
            <a:off x="2981183" y="431163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</a:t>
            </a:r>
            <a:r>
              <a:rPr lang="it-IT" sz="1200" dirty="0" err="1"/>
              <a:t>Ralo</a:t>
            </a:r>
            <a:r>
              <a:rPr lang="it-IT" sz="1200" dirty="0"/>
              <a:t>]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5E49B99-C202-4F67-B5D5-FC2F1753676C}"/>
              </a:ext>
            </a:extLst>
          </p:cNvPr>
          <p:cNvSpPr txBox="1"/>
          <p:nvPr/>
        </p:nvSpPr>
        <p:spPr>
          <a:xfrm>
            <a:off x="4379070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481E09F-D3EE-6EB4-D992-74A24F59B38A}"/>
              </a:ext>
            </a:extLst>
          </p:cNvPr>
          <p:cNvSpPr txBox="1"/>
          <p:nvPr/>
        </p:nvSpPr>
        <p:spPr>
          <a:xfrm>
            <a:off x="4013513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2A663D2-9F7C-D654-A0C9-D88493ECA82F}"/>
              </a:ext>
            </a:extLst>
          </p:cNvPr>
          <p:cNvSpPr txBox="1"/>
          <p:nvPr/>
        </p:nvSpPr>
        <p:spPr>
          <a:xfrm>
            <a:off x="3597430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B25DCD6-4423-6D7E-C673-7E5BA7EE67AB}"/>
              </a:ext>
            </a:extLst>
          </p:cNvPr>
          <p:cNvSpPr txBox="1"/>
          <p:nvPr/>
        </p:nvSpPr>
        <p:spPr>
          <a:xfrm>
            <a:off x="3184855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7B67D62-49D1-67A8-70E4-791A00D576C7}"/>
              </a:ext>
            </a:extLst>
          </p:cNvPr>
          <p:cNvSpPr txBox="1"/>
          <p:nvPr/>
        </p:nvSpPr>
        <p:spPr>
          <a:xfrm>
            <a:off x="4735997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8863601-7868-E425-522A-5746A5A0E7B1}"/>
              </a:ext>
            </a:extLst>
          </p:cNvPr>
          <p:cNvCxnSpPr>
            <a:stCxn id="9" idx="0"/>
            <a:endCxn id="17" idx="0"/>
          </p:cNvCxnSpPr>
          <p:nvPr/>
        </p:nvCxnSpPr>
        <p:spPr>
          <a:xfrm>
            <a:off x="2188603" y="684687"/>
            <a:ext cx="27022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EC04172-C305-1BD6-06C4-8417CB97974C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96CAAB8-9A6B-752C-F005-FCB403D32B6E}"/>
              </a:ext>
            </a:extLst>
          </p:cNvPr>
          <p:cNvSpPr txBox="1"/>
          <p:nvPr/>
        </p:nvSpPr>
        <p:spPr>
          <a:xfrm>
            <a:off x="5123079" y="1829473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150D384B-7F3F-4732-D60D-679A60B836BB}"/>
              </a:ext>
            </a:extLst>
          </p:cNvPr>
          <p:cNvCxnSpPr>
            <a:cxnSpLocks/>
          </p:cNvCxnSpPr>
          <p:nvPr/>
        </p:nvCxnSpPr>
        <p:spPr>
          <a:xfrm>
            <a:off x="1425658" y="2106472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196D1222-1188-4DBD-13F8-74FF98D37CC5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0034B5B7-1CEC-5A96-AAC1-86088E8F5C61}"/>
              </a:ext>
            </a:extLst>
          </p:cNvPr>
          <p:cNvCxnSpPr>
            <a:cxnSpLocks/>
          </p:cNvCxnSpPr>
          <p:nvPr/>
        </p:nvCxnSpPr>
        <p:spPr>
          <a:xfrm>
            <a:off x="1425658" y="1516782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FF9CCDC-3F48-874C-322D-066DF59C9E9C}"/>
              </a:ext>
            </a:extLst>
          </p:cNvPr>
          <p:cNvSpPr txBox="1"/>
          <p:nvPr/>
        </p:nvSpPr>
        <p:spPr>
          <a:xfrm>
            <a:off x="776267" y="196267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2C67BDA-89DD-B23F-1C94-EF4EA4B4AC01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14B664E-96C2-32BB-D3E1-1F78F2F7EA19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A4A86C3-81DB-ECC5-4E5E-0EA24666589F}"/>
              </a:ext>
            </a:extLst>
          </p:cNvPr>
          <p:cNvSpPr txBox="1"/>
          <p:nvPr/>
        </p:nvSpPr>
        <p:spPr>
          <a:xfrm>
            <a:off x="5831292" y="139528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MCF-7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1B7FB81B-9D8A-1FDB-45D0-1AE6468E9A59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14226E1-B0C8-0AB9-D805-BF6ED355BD6B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577A56D-A38C-EF50-59A0-424474270D45}"/>
              </a:ext>
            </a:extLst>
          </p:cNvPr>
          <p:cNvSpPr txBox="1"/>
          <p:nvPr/>
        </p:nvSpPr>
        <p:spPr>
          <a:xfrm>
            <a:off x="5123079" y="3291856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EC723E80-41F1-BE8B-120E-DB3EB61873B5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E60B9CDD-137D-FDC5-C321-39A292659E4C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9DF66A49-2C24-96FB-79E6-A89AA7AA8268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EB30233-3EAD-FCEF-AD95-9F6F47E15A1A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50E3DB7-F364-8F00-A402-9F79A05643DA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BB8DD25-3FE0-87E1-176D-A3E07669716E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BF32554-E053-AE70-F56A-14BA70C3DD9A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776CB0DC-CE7F-D416-3FDD-90D1E17B25EF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CB0D1CA-4087-36AE-F4B3-4FA22F6DC3FA}"/>
              </a:ext>
            </a:extLst>
          </p:cNvPr>
          <p:cNvSpPr txBox="1"/>
          <p:nvPr/>
        </p:nvSpPr>
        <p:spPr>
          <a:xfrm>
            <a:off x="5123079" y="431631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4928C68-142B-8273-0AFA-EA49D112C8C8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6D326785-5507-F48A-E77A-4D5530537D3F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85451C39-EAF7-0767-8AF9-47E2BF6B9800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5580610F-8E80-6A2D-1A24-97DDE2037562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00EC9AD9-A331-1CBA-73DF-18D2BBADAAA1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9E45135-910F-9C3B-4D35-1C0A048682FF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63EDB42-6163-C56C-8BE8-F5CD2192285A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6416FAA-EDEA-20EB-C353-431C8474DCBD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FEFD58AA-4437-17F5-12A4-F89A8885D078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930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3">
            <a:extLst>
              <a:ext uri="{FF2B5EF4-FFF2-40B4-BE49-F238E27FC236}">
                <a16:creationId xmlns:a16="http://schemas.microsoft.com/office/drawing/2014/main" id="{F29B96A2-BE42-307C-B402-156F393D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1" y="3335443"/>
            <a:ext cx="3600000" cy="44185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103D5CDB-D53E-9305-608A-F268A3645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1" y="4033018"/>
            <a:ext cx="3600000" cy="662428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F57C9DC7-6BBE-315F-213E-A208CD6CA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1" y="5011090"/>
            <a:ext cx="3600000" cy="566764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6A869135-A8EE-5B30-4926-B65CDF190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" y="2642905"/>
            <a:ext cx="3600000" cy="523763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7B622CB4-E2D3-EF8A-F8E2-FA732C1F1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81" y="1664714"/>
            <a:ext cx="3600000" cy="44864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85EEF36-4750-DE7E-5638-7F679FB17C74}"/>
              </a:ext>
            </a:extLst>
          </p:cNvPr>
          <p:cNvSpPr txBox="1"/>
          <p:nvPr/>
        </p:nvSpPr>
        <p:spPr>
          <a:xfrm>
            <a:off x="1938849" y="-4812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Supplementary</a:t>
            </a:r>
            <a:r>
              <a:rPr lang="it-IT" b="1" dirty="0"/>
              <a:t> </a:t>
            </a:r>
            <a:r>
              <a:rPr lang="it-IT" b="1"/>
              <a:t>Figure 5A</a:t>
            </a:r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4E524F5-50EB-2427-2D12-49CFD7725732}"/>
              </a:ext>
            </a:extLst>
          </p:cNvPr>
          <p:cNvSpPr txBox="1"/>
          <p:nvPr/>
        </p:nvSpPr>
        <p:spPr>
          <a:xfrm>
            <a:off x="1638015" y="684687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A2158AA-0BC7-B4C2-9EAB-24A9751A683B}"/>
              </a:ext>
            </a:extLst>
          </p:cNvPr>
          <p:cNvSpPr txBox="1"/>
          <p:nvPr/>
        </p:nvSpPr>
        <p:spPr>
          <a:xfrm>
            <a:off x="1921533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55A337F-4851-30D9-20B3-97A37BDAA135}"/>
              </a:ext>
            </a:extLst>
          </p:cNvPr>
          <p:cNvSpPr txBox="1"/>
          <p:nvPr/>
        </p:nvSpPr>
        <p:spPr>
          <a:xfrm>
            <a:off x="2577398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D1FCE0-79BF-8B2C-D104-4DEA420AA868}"/>
              </a:ext>
            </a:extLst>
          </p:cNvPr>
          <p:cNvSpPr txBox="1"/>
          <p:nvPr/>
        </p:nvSpPr>
        <p:spPr>
          <a:xfrm>
            <a:off x="2940796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138388-1D77-0A03-3ABE-402830995D3A}"/>
              </a:ext>
            </a:extLst>
          </p:cNvPr>
          <p:cNvSpPr txBox="1"/>
          <p:nvPr/>
        </p:nvSpPr>
        <p:spPr>
          <a:xfrm>
            <a:off x="3073781" y="431163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Log[Ela]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22BE8A-CBEA-CC31-0E1E-A0F57C2D91EF}"/>
              </a:ext>
            </a:extLst>
          </p:cNvPr>
          <p:cNvSpPr txBox="1"/>
          <p:nvPr/>
        </p:nvSpPr>
        <p:spPr>
          <a:xfrm>
            <a:off x="428827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E2ADA8E-5E29-298E-C7BB-E9025A904DF1}"/>
              </a:ext>
            </a:extLst>
          </p:cNvPr>
          <p:cNvSpPr txBox="1"/>
          <p:nvPr/>
        </p:nvSpPr>
        <p:spPr>
          <a:xfrm>
            <a:off x="3892825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-8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0A503E7-6AD1-CC71-53D5-9A410E987C77}"/>
              </a:ext>
            </a:extLst>
          </p:cNvPr>
          <p:cNvSpPr txBox="1"/>
          <p:nvPr/>
        </p:nvSpPr>
        <p:spPr>
          <a:xfrm>
            <a:off x="3612259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65DB34-4778-69CF-79CF-FB36D7A74616}"/>
              </a:ext>
            </a:extLst>
          </p:cNvPr>
          <p:cNvSpPr txBox="1"/>
          <p:nvPr/>
        </p:nvSpPr>
        <p:spPr>
          <a:xfrm>
            <a:off x="3257557" y="6846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8E19595-9370-16C3-408E-BD32ED16E4DB}"/>
              </a:ext>
            </a:extLst>
          </p:cNvPr>
          <p:cNvSpPr txBox="1"/>
          <p:nvPr/>
        </p:nvSpPr>
        <p:spPr>
          <a:xfrm>
            <a:off x="4662208" y="68468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-6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581783A9-2B47-F707-451A-C38358CA39F7}"/>
              </a:ext>
            </a:extLst>
          </p:cNvPr>
          <p:cNvCxnSpPr>
            <a:cxnSpLocks/>
            <a:stCxn id="8" idx="0"/>
            <a:endCxn id="16" idx="0"/>
          </p:cNvCxnSpPr>
          <p:nvPr/>
        </p:nvCxnSpPr>
        <p:spPr>
          <a:xfrm>
            <a:off x="2115657" y="684687"/>
            <a:ext cx="27014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B29D723-A513-ABE0-A3C1-8DA3203B84A7}"/>
              </a:ext>
            </a:extLst>
          </p:cNvPr>
          <p:cNvSpPr txBox="1"/>
          <p:nvPr/>
        </p:nvSpPr>
        <p:spPr>
          <a:xfrm>
            <a:off x="5123079" y="111246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36952E1-41FE-70BC-D796-76E1D466C162}"/>
              </a:ext>
            </a:extLst>
          </p:cNvPr>
          <p:cNvSpPr txBox="1"/>
          <p:nvPr/>
        </p:nvSpPr>
        <p:spPr>
          <a:xfrm>
            <a:off x="5123079" y="1702152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BFB7BE85-E53E-DDFE-1C50-7BE2F40D7F74}"/>
              </a:ext>
            </a:extLst>
          </p:cNvPr>
          <p:cNvCxnSpPr>
            <a:cxnSpLocks/>
          </p:cNvCxnSpPr>
          <p:nvPr/>
        </p:nvCxnSpPr>
        <p:spPr>
          <a:xfrm>
            <a:off x="1425658" y="197915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742AEBEB-1177-B75E-5B4F-0D5F474BB672}"/>
              </a:ext>
            </a:extLst>
          </p:cNvPr>
          <p:cNvCxnSpPr>
            <a:cxnSpLocks/>
          </p:cNvCxnSpPr>
          <p:nvPr/>
        </p:nvCxnSpPr>
        <p:spPr>
          <a:xfrm>
            <a:off x="1425658" y="104189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ADED23D5-7C4C-DF97-E031-E3329D0EE02F}"/>
              </a:ext>
            </a:extLst>
          </p:cNvPr>
          <p:cNvCxnSpPr>
            <a:cxnSpLocks/>
          </p:cNvCxnSpPr>
          <p:nvPr/>
        </p:nvCxnSpPr>
        <p:spPr>
          <a:xfrm>
            <a:off x="1425658" y="1389461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3754CA9-E76E-AF14-B314-D704208DDB12}"/>
              </a:ext>
            </a:extLst>
          </p:cNvPr>
          <p:cNvSpPr txBox="1"/>
          <p:nvPr/>
        </p:nvSpPr>
        <p:spPr>
          <a:xfrm>
            <a:off x="776267" y="183535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BB9F967-41ED-BC69-9B4E-CC741E3F5143}"/>
              </a:ext>
            </a:extLst>
          </p:cNvPr>
          <p:cNvSpPr txBox="1"/>
          <p:nvPr/>
        </p:nvSpPr>
        <p:spPr>
          <a:xfrm>
            <a:off x="861226" y="125623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8C5F412-4756-C7C0-C1E9-2D98B299DFC9}"/>
              </a:ext>
            </a:extLst>
          </p:cNvPr>
          <p:cNvSpPr txBox="1"/>
          <p:nvPr/>
        </p:nvSpPr>
        <p:spPr>
          <a:xfrm>
            <a:off x="861226" y="9064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1D79627-03E4-4367-0BBB-D53BBD0F3296}"/>
              </a:ext>
            </a:extLst>
          </p:cNvPr>
          <p:cNvSpPr txBox="1"/>
          <p:nvPr/>
        </p:nvSpPr>
        <p:spPr>
          <a:xfrm>
            <a:off x="5831292" y="139528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8DA80C3F-D100-0389-3C21-DECF345AD33C}"/>
              </a:ext>
            </a:extLst>
          </p:cNvPr>
          <p:cNvCxnSpPr>
            <a:cxnSpLocks/>
          </p:cNvCxnSpPr>
          <p:nvPr/>
        </p:nvCxnSpPr>
        <p:spPr>
          <a:xfrm>
            <a:off x="5854098" y="1033585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183722D-7BEF-BC90-9C64-9B90A1D4FF1E}"/>
              </a:ext>
            </a:extLst>
          </p:cNvPr>
          <p:cNvSpPr txBox="1"/>
          <p:nvPr/>
        </p:nvSpPr>
        <p:spPr>
          <a:xfrm>
            <a:off x="5123079" y="276004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99BCE9B-262B-E9EF-E84D-3242EA982952}"/>
              </a:ext>
            </a:extLst>
          </p:cNvPr>
          <p:cNvSpPr txBox="1"/>
          <p:nvPr/>
        </p:nvSpPr>
        <p:spPr>
          <a:xfrm>
            <a:off x="5123079" y="334973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66A483FC-12A5-D945-0490-FDE43D646DE3}"/>
              </a:ext>
            </a:extLst>
          </p:cNvPr>
          <p:cNvCxnSpPr>
            <a:cxnSpLocks/>
          </p:cNvCxnSpPr>
          <p:nvPr/>
        </p:nvCxnSpPr>
        <p:spPr>
          <a:xfrm>
            <a:off x="1425658" y="362673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38031732-F15C-EA6B-94EB-A46CE611E292}"/>
              </a:ext>
            </a:extLst>
          </p:cNvPr>
          <p:cNvCxnSpPr>
            <a:cxnSpLocks/>
          </p:cNvCxnSpPr>
          <p:nvPr/>
        </p:nvCxnSpPr>
        <p:spPr>
          <a:xfrm>
            <a:off x="1425658" y="268947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D1E38831-E57F-5F9E-E634-4E06AA19B28E}"/>
              </a:ext>
            </a:extLst>
          </p:cNvPr>
          <p:cNvCxnSpPr>
            <a:cxnSpLocks/>
          </p:cNvCxnSpPr>
          <p:nvPr/>
        </p:nvCxnSpPr>
        <p:spPr>
          <a:xfrm>
            <a:off x="1425658" y="3037040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936AB6A-7872-EB80-ACBA-339C75CC734A}"/>
              </a:ext>
            </a:extLst>
          </p:cNvPr>
          <p:cNvSpPr txBox="1"/>
          <p:nvPr/>
        </p:nvSpPr>
        <p:spPr>
          <a:xfrm>
            <a:off x="776267" y="348293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145A39A-9612-DD67-16BA-64EE94D61A1D}"/>
              </a:ext>
            </a:extLst>
          </p:cNvPr>
          <p:cNvSpPr txBox="1"/>
          <p:nvPr/>
        </p:nvSpPr>
        <p:spPr>
          <a:xfrm>
            <a:off x="861226" y="290381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BE36161-303E-8A25-845D-6E3A1FA9341F}"/>
              </a:ext>
            </a:extLst>
          </p:cNvPr>
          <p:cNvSpPr txBox="1"/>
          <p:nvPr/>
        </p:nvSpPr>
        <p:spPr>
          <a:xfrm>
            <a:off x="861226" y="255403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C0F8A7E-B6A7-34F5-FE0E-174E270572AF}"/>
              </a:ext>
            </a:extLst>
          </p:cNvPr>
          <p:cNvSpPr txBox="1"/>
          <p:nvPr/>
        </p:nvSpPr>
        <p:spPr>
          <a:xfrm>
            <a:off x="5831292" y="304285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L370F</a:t>
            </a: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223E020E-DD20-E37B-8A0D-7850AD67949B}"/>
              </a:ext>
            </a:extLst>
          </p:cNvPr>
          <p:cNvCxnSpPr>
            <a:cxnSpLocks/>
          </p:cNvCxnSpPr>
          <p:nvPr/>
        </p:nvCxnSpPr>
        <p:spPr>
          <a:xfrm>
            <a:off x="5854098" y="2681164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C3AB94A5-FC32-D9B5-2AAF-EE73EA1FC2E5}"/>
              </a:ext>
            </a:extLst>
          </p:cNvPr>
          <p:cNvSpPr txBox="1"/>
          <p:nvPr/>
        </p:nvSpPr>
        <p:spPr>
          <a:xfrm>
            <a:off x="5123079" y="422106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460E2EE-1F1D-F3CE-562F-B3519939374C}"/>
              </a:ext>
            </a:extLst>
          </p:cNvPr>
          <p:cNvSpPr txBox="1"/>
          <p:nvPr/>
        </p:nvSpPr>
        <p:spPr>
          <a:xfrm>
            <a:off x="5123079" y="516317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Vinculin</a:t>
            </a:r>
            <a:endParaRPr lang="it-IT" sz="1200" dirty="0"/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93D3A726-19A8-5A6A-EB88-0681157DD84E}"/>
              </a:ext>
            </a:extLst>
          </p:cNvPr>
          <p:cNvCxnSpPr>
            <a:cxnSpLocks/>
          </p:cNvCxnSpPr>
          <p:nvPr/>
        </p:nvCxnSpPr>
        <p:spPr>
          <a:xfrm>
            <a:off x="1425658" y="5440178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32C079A6-200E-4D04-7173-020EB54F0AF2}"/>
              </a:ext>
            </a:extLst>
          </p:cNvPr>
          <p:cNvCxnSpPr>
            <a:cxnSpLocks/>
          </p:cNvCxnSpPr>
          <p:nvPr/>
        </p:nvCxnSpPr>
        <p:spPr>
          <a:xfrm>
            <a:off x="1349458" y="424574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61DFC2FE-5382-02F9-10BE-B8684B1DBE50}"/>
              </a:ext>
            </a:extLst>
          </p:cNvPr>
          <p:cNvCxnSpPr>
            <a:cxnSpLocks/>
          </p:cNvCxnSpPr>
          <p:nvPr/>
        </p:nvCxnSpPr>
        <p:spPr>
          <a:xfrm>
            <a:off x="1349458" y="4593313"/>
            <a:ext cx="180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08C22F9-D7F5-D518-083F-FB681BD7B782}"/>
              </a:ext>
            </a:extLst>
          </p:cNvPr>
          <p:cNvSpPr txBox="1"/>
          <p:nvPr/>
        </p:nvSpPr>
        <p:spPr>
          <a:xfrm>
            <a:off x="776267" y="529638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100KDa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09AE227-9183-40DB-EC94-12F5836B91E9}"/>
              </a:ext>
            </a:extLst>
          </p:cNvPr>
          <p:cNvSpPr txBox="1"/>
          <p:nvPr/>
        </p:nvSpPr>
        <p:spPr>
          <a:xfrm>
            <a:off x="785026" y="446009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50KDa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683E23B-8323-ECD7-0F74-8C2C9CC15980}"/>
              </a:ext>
            </a:extLst>
          </p:cNvPr>
          <p:cNvSpPr txBox="1"/>
          <p:nvPr/>
        </p:nvSpPr>
        <p:spPr>
          <a:xfrm>
            <a:off x="785026" y="411030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75KDa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87EFCA66-4022-FDE2-BCF7-926D8024013B}"/>
              </a:ext>
            </a:extLst>
          </p:cNvPr>
          <p:cNvSpPr txBox="1"/>
          <p:nvPr/>
        </p:nvSpPr>
        <p:spPr>
          <a:xfrm>
            <a:off x="5831292" y="459913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Y537S</a:t>
            </a:r>
          </a:p>
        </p:txBody>
      </p: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C57A06BC-7695-67BE-0DE0-1DC107FF072C}"/>
              </a:ext>
            </a:extLst>
          </p:cNvPr>
          <p:cNvCxnSpPr>
            <a:cxnSpLocks/>
          </p:cNvCxnSpPr>
          <p:nvPr/>
        </p:nvCxnSpPr>
        <p:spPr>
          <a:xfrm>
            <a:off x="5854098" y="4237437"/>
            <a:ext cx="0" cy="10311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Immagine 49">
            <a:extLst>
              <a:ext uri="{FF2B5EF4-FFF2-40B4-BE49-F238E27FC236}">
                <a16:creationId xmlns:a16="http://schemas.microsoft.com/office/drawing/2014/main" id="{9BCB5FDF-085B-F041-FEC6-5042FC869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81" y="965745"/>
            <a:ext cx="3600000" cy="594752"/>
          </a:xfrm>
          <a:prstGeom prst="rect">
            <a:avLst/>
          </a:prstGeom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185D910A-2CC8-5E41-609F-A31D9D200355}"/>
              </a:ext>
            </a:extLst>
          </p:cNvPr>
          <p:cNvSpPr txBox="1"/>
          <p:nvPr/>
        </p:nvSpPr>
        <p:spPr>
          <a:xfrm>
            <a:off x="2220509" y="6846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-13</a:t>
            </a:r>
          </a:p>
        </p:txBody>
      </p:sp>
    </p:spTree>
    <p:extLst>
      <p:ext uri="{BB962C8B-B14F-4D97-AF65-F5344CB8AC3E}">
        <p14:creationId xmlns:p14="http://schemas.microsoft.com/office/powerpoint/2010/main" val="172718996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fb4df68-f464-458c-a546-00fb3af66f6a}" enabled="0" method="" siteId="{ffb4df68-f464-458c-a546-00fb3af66f6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1305</Words>
  <Application>Microsoft Office PowerPoint</Application>
  <PresentationFormat>Presentazione su schermo (4:3)</PresentationFormat>
  <Paragraphs>860</Paragraphs>
  <Slides>29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Default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Filippo Acconcia</dc:creator>
  <cp:lastModifiedBy>Filippo Acconcia</cp:lastModifiedBy>
  <cp:revision>9</cp:revision>
  <cp:lastPrinted>2016-12-30T08:51:21Z</cp:lastPrinted>
  <dcterms:created xsi:type="dcterms:W3CDTF">2014-12-18T14:53:45Z</dcterms:created>
  <dcterms:modified xsi:type="dcterms:W3CDTF">2026-05-21T09:35:58Z</dcterms:modified>
</cp:coreProperties>
</file>