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5" r:id="rId2"/>
    <p:sldId id="322" r:id="rId3"/>
    <p:sldId id="329" r:id="rId4"/>
    <p:sldId id="330" r:id="rId5"/>
    <p:sldId id="309" r:id="rId6"/>
    <p:sldId id="314" r:id="rId7"/>
    <p:sldId id="306" r:id="rId8"/>
    <p:sldId id="315" r:id="rId9"/>
    <p:sldId id="324" r:id="rId10"/>
    <p:sldId id="313" r:id="rId11"/>
    <p:sldId id="326" r:id="rId12"/>
    <p:sldId id="316" r:id="rId13"/>
    <p:sldId id="328" r:id="rId14"/>
    <p:sldId id="331" r:id="rId15"/>
    <p:sldId id="333" r:id="rId16"/>
    <p:sldId id="339" r:id="rId17"/>
    <p:sldId id="336" r:id="rId18"/>
    <p:sldId id="338" r:id="rId19"/>
    <p:sldId id="337" r:id="rId20"/>
  </p:sldIdLst>
  <p:sldSz cx="6858000" cy="9144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33"/>
    <a:srgbClr val="017528"/>
    <a:srgbClr val="78A888"/>
    <a:srgbClr val="4CD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EA75C-352A-4507-B021-D73B6B352037}" v="43" dt="2026-05-21T09:32:28.666"/>
    <p1510:client id="{DE83C656-F3F7-4C99-B626-C4931A96FA3A}" v="16" dt="2026-05-21T04:48:30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6283" autoAdjust="0"/>
  </p:normalViewPr>
  <p:slideViewPr>
    <p:cSldViewPr snapToGrid="0">
      <p:cViewPr>
        <p:scale>
          <a:sx n="200" d="100"/>
          <a:sy n="200" d="100"/>
        </p:scale>
        <p:origin x="168" y="-594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po Acconcia" userId="844af49c-a8a0-47ac-a7dd-14a44b60cd18" providerId="ADAL" clId="{ABBC6C31-C253-4BCF-811F-5DEFE1A6285F}"/>
    <pc:docChg chg="undo custSel delSld modSld">
      <pc:chgData name="Filippo Acconcia" userId="844af49c-a8a0-47ac-a7dd-14a44b60cd18" providerId="ADAL" clId="{ABBC6C31-C253-4BCF-811F-5DEFE1A6285F}" dt="2026-05-21T09:32:28.650" v="1103" actId="164"/>
      <pc:docMkLst>
        <pc:docMk/>
      </pc:docMkLst>
      <pc:sldChg chg="addSp delSp modSp mod">
        <pc:chgData name="Filippo Acconcia" userId="844af49c-a8a0-47ac-a7dd-14a44b60cd18" providerId="ADAL" clId="{ABBC6C31-C253-4BCF-811F-5DEFE1A6285F}" dt="2026-05-20T07:44:50.481" v="978" actId="1035"/>
        <pc:sldMkLst>
          <pc:docMk/>
          <pc:sldMk cId="2063998786" sldId="306"/>
        </pc:sldMkLst>
        <pc:spChg chg="mod">
          <ac:chgData name="Filippo Acconcia" userId="844af49c-a8a0-47ac-a7dd-14a44b60cd18" providerId="ADAL" clId="{ABBC6C31-C253-4BCF-811F-5DEFE1A6285F}" dt="2026-05-20T07:40:21.045" v="889" actId="1038"/>
          <ac:spMkLst>
            <pc:docMk/>
            <pc:sldMk cId="2063998786" sldId="306"/>
            <ac:spMk id="7" creationId="{24179279-94F1-1317-6F37-FECC36AE9303}"/>
          </ac:spMkLst>
        </pc:spChg>
        <pc:spChg chg="mod">
          <ac:chgData name="Filippo Acconcia" userId="844af49c-a8a0-47ac-a7dd-14a44b60cd18" providerId="ADAL" clId="{ABBC6C31-C253-4BCF-811F-5DEFE1A6285F}" dt="2026-05-20T07:40:40.510" v="916" actId="1038"/>
          <ac:spMkLst>
            <pc:docMk/>
            <pc:sldMk cId="2063998786" sldId="306"/>
            <ac:spMk id="29" creationId="{7FEDBF50-12E1-58B1-1021-C02E269EBA88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38" creationId="{BAFEDEB3-C22D-3C9D-7616-C5DBD25B70C6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56" creationId="{BA676B3B-03AE-6C11-0672-78C8E7FA3D39}"/>
          </ac:spMkLst>
        </pc:spChg>
        <pc:spChg chg="add mod">
          <ac:chgData name="Filippo Acconcia" userId="844af49c-a8a0-47ac-a7dd-14a44b60cd18" providerId="ADAL" clId="{ABBC6C31-C253-4BCF-811F-5DEFE1A6285F}" dt="2026-05-14T08:48:50.345" v="127" actId="20577"/>
          <ac:spMkLst>
            <pc:docMk/>
            <pc:sldMk cId="2063998786" sldId="306"/>
            <ac:spMk id="63" creationId="{095BF308-AA49-F76E-C104-BC0C6226EDEA}"/>
          </ac:spMkLst>
        </pc:spChg>
        <pc:spChg chg="mod">
          <ac:chgData name="Filippo Acconcia" userId="844af49c-a8a0-47ac-a7dd-14a44b60cd18" providerId="ADAL" clId="{ABBC6C31-C253-4BCF-811F-5DEFE1A6285F}" dt="2026-05-20T07:40:27.685" v="898" actId="1035"/>
          <ac:spMkLst>
            <pc:docMk/>
            <pc:sldMk cId="2063998786" sldId="306"/>
            <ac:spMk id="262" creationId="{3C9CFAF5-9C37-1249-04B7-F3D4AA44A055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270" creationId="{28FF23FF-BAD1-DD73-80B6-0BE4F4CC667E}"/>
          </ac:spMkLst>
        </pc:spChg>
        <pc:spChg chg="mod">
          <ac:chgData name="Filippo Acconcia" userId="844af49c-a8a0-47ac-a7dd-14a44b60cd18" providerId="ADAL" clId="{ABBC6C31-C253-4BCF-811F-5DEFE1A6285F}" dt="2026-05-20T07:40:12.831" v="873" actId="1038"/>
          <ac:spMkLst>
            <pc:docMk/>
            <pc:sldMk cId="2063998786" sldId="306"/>
            <ac:spMk id="272" creationId="{D7961E0C-27F8-1BCA-33BC-06519E4905D0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281" creationId="{7D336795-9003-2BA3-1D7A-057FFF402142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287" creationId="{CB26041C-2276-6056-7598-1CC1948E3E73}"/>
          </ac:spMkLst>
        </pc:spChg>
        <pc:spChg chg="mod">
          <ac:chgData name="Filippo Acconcia" userId="844af49c-a8a0-47ac-a7dd-14a44b60cd18" providerId="ADAL" clId="{ABBC6C31-C253-4BCF-811F-5DEFE1A6285F}" dt="2026-05-20T07:40:33.823" v="907" actId="1037"/>
          <ac:spMkLst>
            <pc:docMk/>
            <pc:sldMk cId="2063998786" sldId="306"/>
            <ac:spMk id="289" creationId="{BA56DA9F-D15C-4B26-8E39-126AD97C889C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299" creationId="{0410158B-312F-D9F5-41AC-B526A7EE4579}"/>
          </ac:spMkLst>
        </pc:spChg>
        <pc:spChg chg="mod">
          <ac:chgData name="Filippo Acconcia" userId="844af49c-a8a0-47ac-a7dd-14a44b60cd18" providerId="ADAL" clId="{ABBC6C31-C253-4BCF-811F-5DEFE1A6285F}" dt="2026-05-20T07:40:17.153" v="882" actId="1038"/>
          <ac:spMkLst>
            <pc:docMk/>
            <pc:sldMk cId="2063998786" sldId="306"/>
            <ac:spMk id="306" creationId="{76006749-2C5D-7325-4D13-EC6622BF58E9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308" creationId="{1A4464CD-37B6-E5BA-7741-7DB35F6D668C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310" creationId="{F2B81E8D-B934-7BEC-CA70-79736167171E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327" creationId="{E04FFE72-5DA7-6EB9-3375-7BA45EBBA67C}"/>
          </ac:spMkLst>
        </pc:spChg>
        <pc:spChg chg="mod">
          <ac:chgData name="Filippo Acconcia" userId="844af49c-a8a0-47ac-a7dd-14a44b60cd18" providerId="ADAL" clId="{ABBC6C31-C253-4BCF-811F-5DEFE1A6285F}" dt="2026-05-20T07:40:49.964" v="932" actId="1038"/>
          <ac:spMkLst>
            <pc:docMk/>
            <pc:sldMk cId="2063998786" sldId="306"/>
            <ac:spMk id="328" creationId="{ED72D66D-3EE8-5257-A773-7F85AB985B8C}"/>
          </ac:spMkLst>
        </pc:spChg>
        <pc:spChg chg="mod">
          <ac:chgData name="Filippo Acconcia" userId="844af49c-a8a0-47ac-a7dd-14a44b60cd18" providerId="ADAL" clId="{ABBC6C31-C253-4BCF-811F-5DEFE1A6285F}" dt="2026-05-20T07:40:03.800" v="864"/>
          <ac:spMkLst>
            <pc:docMk/>
            <pc:sldMk cId="2063998786" sldId="306"/>
            <ac:spMk id="350" creationId="{30FB3D85-5390-A169-C925-2E77C894FF33}"/>
          </ac:spMkLst>
        </pc:spChg>
        <pc:spChg chg="add mod">
          <ac:chgData name="Filippo Acconcia" userId="844af49c-a8a0-47ac-a7dd-14a44b60cd18" providerId="ADAL" clId="{ABBC6C31-C253-4BCF-811F-5DEFE1A6285F}" dt="2026-05-20T07:44:30.155" v="933"/>
          <ac:spMkLst>
            <pc:docMk/>
            <pc:sldMk cId="2063998786" sldId="306"/>
            <ac:spMk id="353" creationId="{B691A107-D5FE-8434-4FD2-B43936D9350F}"/>
          </ac:spMkLst>
        </pc:spChg>
        <pc:spChg chg="add mod">
          <ac:chgData name="Filippo Acconcia" userId="844af49c-a8a0-47ac-a7dd-14a44b60cd18" providerId="ADAL" clId="{ABBC6C31-C253-4BCF-811F-5DEFE1A6285F}" dt="2026-05-20T07:44:30.155" v="933"/>
          <ac:spMkLst>
            <pc:docMk/>
            <pc:sldMk cId="2063998786" sldId="306"/>
            <ac:spMk id="354" creationId="{10AFFFF1-9D08-F09C-DDC0-82DB6A512F41}"/>
          </ac:spMkLst>
        </pc:spChg>
        <pc:spChg chg="add mod">
          <ac:chgData name="Filippo Acconcia" userId="844af49c-a8a0-47ac-a7dd-14a44b60cd18" providerId="ADAL" clId="{ABBC6C31-C253-4BCF-811F-5DEFE1A6285F}" dt="2026-05-20T07:44:30.155" v="933"/>
          <ac:spMkLst>
            <pc:docMk/>
            <pc:sldMk cId="2063998786" sldId="306"/>
            <ac:spMk id="357" creationId="{833698B7-F67E-06DF-54DD-363814EA1B46}"/>
          </ac:spMkLst>
        </pc:spChg>
        <pc:spChg chg="add mod">
          <ac:chgData name="Filippo Acconcia" userId="844af49c-a8a0-47ac-a7dd-14a44b60cd18" providerId="ADAL" clId="{ABBC6C31-C253-4BCF-811F-5DEFE1A6285F}" dt="2026-05-20T07:44:43.429" v="952" actId="554"/>
          <ac:spMkLst>
            <pc:docMk/>
            <pc:sldMk cId="2063998786" sldId="306"/>
            <ac:spMk id="358" creationId="{E1AAF1BA-FD10-03D0-EC5C-F953332822CD}"/>
          </ac:spMkLst>
        </pc:spChg>
        <pc:spChg chg="add mod">
          <ac:chgData name="Filippo Acconcia" userId="844af49c-a8a0-47ac-a7dd-14a44b60cd18" providerId="ADAL" clId="{ABBC6C31-C253-4BCF-811F-5DEFE1A6285F}" dt="2026-05-20T07:44:43.429" v="952" actId="554"/>
          <ac:spMkLst>
            <pc:docMk/>
            <pc:sldMk cId="2063998786" sldId="306"/>
            <ac:spMk id="359" creationId="{CA148E8B-0D02-F30C-1164-C93E61C8FCDE}"/>
          </ac:spMkLst>
        </pc:spChg>
        <pc:spChg chg="add mod">
          <ac:chgData name="Filippo Acconcia" userId="844af49c-a8a0-47ac-a7dd-14a44b60cd18" providerId="ADAL" clId="{ABBC6C31-C253-4BCF-811F-5DEFE1A6285F}" dt="2026-05-20T07:44:50.481" v="978" actId="1035"/>
          <ac:spMkLst>
            <pc:docMk/>
            <pc:sldMk cId="2063998786" sldId="306"/>
            <ac:spMk id="360" creationId="{D287D68A-8438-5B71-0B7A-5D9B6A26353A}"/>
          </ac:spMkLst>
        </pc:spChg>
        <pc:spChg chg="add mod">
          <ac:chgData name="Filippo Acconcia" userId="844af49c-a8a0-47ac-a7dd-14a44b60cd18" providerId="ADAL" clId="{ABBC6C31-C253-4BCF-811F-5DEFE1A6285F}" dt="2026-05-20T07:44:50.481" v="978" actId="1035"/>
          <ac:spMkLst>
            <pc:docMk/>
            <pc:sldMk cId="2063998786" sldId="306"/>
            <ac:spMk id="361" creationId="{1A13F6A3-C0F9-ECB5-61CA-A66E1947CD26}"/>
          </ac:spMkLst>
        </pc:spChg>
        <pc:spChg chg="del">
          <ac:chgData name="Filippo Acconcia" userId="844af49c-a8a0-47ac-a7dd-14a44b60cd18" providerId="ADAL" clId="{ABBC6C31-C253-4BCF-811F-5DEFE1A6285F}" dt="2026-05-20T07:40:43.323" v="917" actId="478"/>
          <ac:spMkLst>
            <pc:docMk/>
            <pc:sldMk cId="2063998786" sldId="306"/>
            <ac:spMk id="421" creationId="{12C15071-F0D6-3619-54BE-38EB38EE237B}"/>
          </ac:spMkLst>
        </pc:spChg>
        <pc:grpChg chg="mod">
          <ac:chgData name="Filippo Acconcia" userId="844af49c-a8a0-47ac-a7dd-14a44b60cd18" providerId="ADAL" clId="{ABBC6C31-C253-4BCF-811F-5DEFE1A6285F}" dt="2026-05-20T07:40:37.276" v="909" actId="1076"/>
          <ac:grpSpMkLst>
            <pc:docMk/>
            <pc:sldMk cId="2063998786" sldId="306"/>
            <ac:grpSpMk id="20" creationId="{32709BD7-3746-830E-7219-A37F9641C16E}"/>
          </ac:grpSpMkLst>
        </pc:grpChg>
      </pc:sldChg>
      <pc:sldChg chg="addSp delSp modSp mod">
        <pc:chgData name="Filippo Acconcia" userId="844af49c-a8a0-47ac-a7dd-14a44b60cd18" providerId="ADAL" clId="{ABBC6C31-C253-4BCF-811F-5DEFE1A6285F}" dt="2026-05-20T07:36:30.870" v="821" actId="1038"/>
        <pc:sldMkLst>
          <pc:docMk/>
          <pc:sldMk cId="2138585822" sldId="309"/>
        </pc:sldMkLst>
        <pc:spChg chg="mod">
          <ac:chgData name="Filippo Acconcia" userId="844af49c-a8a0-47ac-a7dd-14a44b60cd18" providerId="ADAL" clId="{ABBC6C31-C253-4BCF-811F-5DEFE1A6285F}" dt="2026-05-20T07:35:56.536" v="757" actId="1038"/>
          <ac:spMkLst>
            <pc:docMk/>
            <pc:sldMk cId="2138585822" sldId="309"/>
            <ac:spMk id="13" creationId="{BE5C7DDD-FA92-CBBC-EE7A-D7A06997C2C8}"/>
          </ac:spMkLst>
        </pc:spChg>
        <pc:spChg chg="mod">
          <ac:chgData name="Filippo Acconcia" userId="844af49c-a8a0-47ac-a7dd-14a44b60cd18" providerId="ADAL" clId="{ABBC6C31-C253-4BCF-811F-5DEFE1A6285F}" dt="2026-05-20T07:36:19.033" v="795" actId="1038"/>
          <ac:spMkLst>
            <pc:docMk/>
            <pc:sldMk cId="2138585822" sldId="309"/>
            <ac:spMk id="14" creationId="{D5508C4C-0B7C-7201-D650-81BF38A3ACA6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17" creationId="{C3C0E8D6-1239-D062-AE7F-2E49AFE05D0E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20" creationId="{1730FB3C-EBC5-4908-F95C-269E7EAF725A}"/>
          </ac:spMkLst>
        </pc:spChg>
        <pc:spChg chg="del">
          <ac:chgData name="Filippo Acconcia" userId="844af49c-a8a0-47ac-a7dd-14a44b60cd18" providerId="ADAL" clId="{ABBC6C31-C253-4BCF-811F-5DEFE1A6285F}" dt="2026-05-20T07:35:39.334" v="745" actId="478"/>
          <ac:spMkLst>
            <pc:docMk/>
            <pc:sldMk cId="2138585822" sldId="309"/>
            <ac:spMk id="35" creationId="{6988EEB4-C4F2-4463-8425-EA909BD57204}"/>
          </ac:spMkLst>
        </pc:spChg>
        <pc:spChg chg="add mod">
          <ac:chgData name="Filippo Acconcia" userId="844af49c-a8a0-47ac-a7dd-14a44b60cd18" providerId="ADAL" clId="{ABBC6C31-C253-4BCF-811F-5DEFE1A6285F}" dt="2026-05-14T08:48:42.705" v="125" actId="20577"/>
          <ac:spMkLst>
            <pc:docMk/>
            <pc:sldMk cId="2138585822" sldId="309"/>
            <ac:spMk id="36" creationId="{23372A7F-1545-7A10-5A3F-AB1D690F0023}"/>
          </ac:spMkLst>
        </pc:spChg>
        <pc:spChg chg="add mod">
          <ac:chgData name="Filippo Acconcia" userId="844af49c-a8a0-47ac-a7dd-14a44b60cd18" providerId="ADAL" clId="{ABBC6C31-C253-4BCF-811F-5DEFE1A6285F}" dt="2026-05-20T07:35:32.562" v="744"/>
          <ac:spMkLst>
            <pc:docMk/>
            <pc:sldMk cId="2138585822" sldId="309"/>
            <ac:spMk id="38" creationId="{1D24B395-3D4B-3728-F070-D347271D1A63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41" creationId="{4A5B0145-86BE-730F-EEB6-6512551DA9EC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47" creationId="{46A3A37A-B8FC-F55A-9E3C-3AD43F88B58B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50" creationId="{5B2A65D4-F43E-BD17-F703-0346B1CD81FF}"/>
          </ac:spMkLst>
        </pc:spChg>
        <pc:spChg chg="mod">
          <ac:chgData name="Filippo Acconcia" userId="844af49c-a8a0-47ac-a7dd-14a44b60cd18" providerId="ADAL" clId="{ABBC6C31-C253-4BCF-811F-5DEFE1A6285F}" dt="2026-05-20T07:36:30.870" v="821" actId="1038"/>
          <ac:spMkLst>
            <pc:docMk/>
            <pc:sldMk cId="2138585822" sldId="309"/>
            <ac:spMk id="52" creationId="{948A28EC-261C-5C13-EBE0-5EECFDA3326F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56" creationId="{EB57B708-8507-E723-DE68-69A4D8BFA775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59" creationId="{85AD8FA7-F502-4FE5-2655-FCF0FBB798DA}"/>
          </ac:spMkLst>
        </pc:spChg>
        <pc:spChg chg="add mod">
          <ac:chgData name="Filippo Acconcia" userId="844af49c-a8a0-47ac-a7dd-14a44b60cd18" providerId="ADAL" clId="{ABBC6C31-C253-4BCF-811F-5DEFE1A6285F}" dt="2026-05-20T07:35:32.562" v="744"/>
          <ac:spMkLst>
            <pc:docMk/>
            <pc:sldMk cId="2138585822" sldId="309"/>
            <ac:spMk id="64" creationId="{0291349C-96D1-FBF0-2255-8CD3D64579C1}"/>
          </ac:spMkLst>
        </pc:spChg>
        <pc:spChg chg="mod">
          <ac:chgData name="Filippo Acconcia" userId="844af49c-a8a0-47ac-a7dd-14a44b60cd18" providerId="ADAL" clId="{ABBC6C31-C253-4BCF-811F-5DEFE1A6285F}" dt="2026-05-20T07:36:04.305" v="770" actId="1038"/>
          <ac:spMkLst>
            <pc:docMk/>
            <pc:sldMk cId="2138585822" sldId="309"/>
            <ac:spMk id="68" creationId="{50E781D3-2EC1-7735-E8EC-E564F851DD99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71" creationId="{17479ACC-17B9-4199-992D-E94A4AD418F7}"/>
          </ac:spMkLst>
        </pc:spChg>
        <pc:spChg chg="add mod">
          <ac:chgData name="Filippo Acconcia" userId="844af49c-a8a0-47ac-a7dd-14a44b60cd18" providerId="ADAL" clId="{ABBC6C31-C253-4BCF-811F-5DEFE1A6285F}" dt="2026-05-20T07:35:32.562" v="744"/>
          <ac:spMkLst>
            <pc:docMk/>
            <pc:sldMk cId="2138585822" sldId="309"/>
            <ac:spMk id="83" creationId="{C0BFADF5-9A2C-8A05-16D6-B713BD0BFC43}"/>
          </ac:spMkLst>
        </pc:spChg>
        <pc:spChg chg="add mod">
          <ac:chgData name="Filippo Acconcia" userId="844af49c-a8a0-47ac-a7dd-14a44b60cd18" providerId="ADAL" clId="{ABBC6C31-C253-4BCF-811F-5DEFE1A6285F}" dt="2026-05-20T07:35:32.562" v="744"/>
          <ac:spMkLst>
            <pc:docMk/>
            <pc:sldMk cId="2138585822" sldId="309"/>
            <ac:spMk id="84" creationId="{005F8CAF-DE7D-A94E-140D-EA511A2995CE}"/>
          </ac:spMkLst>
        </pc:spChg>
        <pc:spChg chg="add mod">
          <ac:chgData name="Filippo Acconcia" userId="844af49c-a8a0-47ac-a7dd-14a44b60cd18" providerId="ADAL" clId="{ABBC6C31-C253-4BCF-811F-5DEFE1A6285F}" dt="2026-05-20T07:35:32.562" v="744"/>
          <ac:spMkLst>
            <pc:docMk/>
            <pc:sldMk cId="2138585822" sldId="309"/>
            <ac:spMk id="85" creationId="{B57C7DC0-7189-5B02-9ADE-45BF886D8385}"/>
          </ac:spMkLst>
        </pc:spChg>
        <pc:spChg chg="add mod">
          <ac:chgData name="Filippo Acconcia" userId="844af49c-a8a0-47ac-a7dd-14a44b60cd18" providerId="ADAL" clId="{ABBC6C31-C253-4BCF-811F-5DEFE1A6285F}" dt="2026-05-20T07:35:32.562" v="744"/>
          <ac:spMkLst>
            <pc:docMk/>
            <pc:sldMk cId="2138585822" sldId="309"/>
            <ac:spMk id="86" creationId="{CED05C7F-C339-6F33-765C-128298095898}"/>
          </ac:spMkLst>
        </pc:spChg>
        <pc:spChg chg="add mod">
          <ac:chgData name="Filippo Acconcia" userId="844af49c-a8a0-47ac-a7dd-14a44b60cd18" providerId="ADAL" clId="{ABBC6C31-C253-4BCF-811F-5DEFE1A6285F}" dt="2026-05-20T07:35:32.562" v="744"/>
          <ac:spMkLst>
            <pc:docMk/>
            <pc:sldMk cId="2138585822" sldId="309"/>
            <ac:spMk id="87" creationId="{118B9180-0875-863D-06CB-33CC363A68A9}"/>
          </ac:spMkLst>
        </pc:spChg>
        <pc:spChg chg="mod">
          <ac:chgData name="Filippo Acconcia" userId="844af49c-a8a0-47ac-a7dd-14a44b60cd18" providerId="ADAL" clId="{ABBC6C31-C253-4BCF-811F-5DEFE1A6285F}" dt="2026-05-20T07:36:09.633" v="782" actId="1038"/>
          <ac:spMkLst>
            <pc:docMk/>
            <pc:sldMk cId="2138585822" sldId="309"/>
            <ac:spMk id="108" creationId="{48DD90C3-9440-B0CC-EC44-D2C3D3FFE8C4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116" creationId="{2D6D4B0E-E14B-1F85-1220-443B823F8C45}"/>
          </ac:spMkLst>
        </pc:spChg>
        <pc:spChg chg="mod">
          <ac:chgData name="Filippo Acconcia" userId="844af49c-a8a0-47ac-a7dd-14a44b60cd18" providerId="ADAL" clId="{ABBC6C31-C253-4BCF-811F-5DEFE1A6285F}" dt="2026-05-20T07:36:25.361" v="810" actId="1037"/>
          <ac:spMkLst>
            <pc:docMk/>
            <pc:sldMk cId="2138585822" sldId="309"/>
            <ac:spMk id="129" creationId="{E4C6BCAA-C42A-AA1E-7A17-B1636C97E2C3}"/>
          </ac:spMkLst>
        </pc:spChg>
        <pc:spChg chg="mod">
          <ac:chgData name="Filippo Acconcia" userId="844af49c-a8a0-47ac-a7dd-14a44b60cd18" providerId="ADAL" clId="{ABBC6C31-C253-4BCF-811F-5DEFE1A6285F}" dt="2026-05-20T07:35:49.740" v="746"/>
          <ac:spMkLst>
            <pc:docMk/>
            <pc:sldMk cId="2138585822" sldId="309"/>
            <ac:spMk id="151" creationId="{02AB2A33-5288-F62A-96C2-C6CF48417B2F}"/>
          </ac:spMkLst>
        </pc:spChg>
        <pc:spChg chg="mod">
          <ac:chgData name="Filippo Acconcia" userId="844af49c-a8a0-47ac-a7dd-14a44b60cd18" providerId="ADAL" clId="{ABBC6C31-C253-4BCF-811F-5DEFE1A6285F}" dt="2026-05-20T07:36:14.283" v="787" actId="1038"/>
          <ac:spMkLst>
            <pc:docMk/>
            <pc:sldMk cId="2138585822" sldId="309"/>
            <ac:spMk id="158" creationId="{E5165B08-4042-2F15-DCAE-637AE7B7EE64}"/>
          </ac:spMkLst>
        </pc:spChg>
      </pc:sldChg>
      <pc:sldChg chg="addSp delSp modSp mod">
        <pc:chgData name="Filippo Acconcia" userId="844af49c-a8a0-47ac-a7dd-14a44b60cd18" providerId="ADAL" clId="{ABBC6C31-C253-4BCF-811F-5DEFE1A6285F}" dt="2026-05-20T07:53:44.766" v="1087" actId="478"/>
        <pc:sldMkLst>
          <pc:docMk/>
          <pc:sldMk cId="21002033" sldId="313"/>
        </pc:sldMkLst>
        <pc:spChg chg="add mod">
          <ac:chgData name="Filippo Acconcia" userId="844af49c-a8a0-47ac-a7dd-14a44b60cd18" providerId="ADAL" clId="{ABBC6C31-C253-4BCF-811F-5DEFE1A6285F}" dt="2026-05-14T08:49:01.579" v="131" actId="20577"/>
          <ac:spMkLst>
            <pc:docMk/>
            <pc:sldMk cId="21002033" sldId="313"/>
            <ac:spMk id="84" creationId="{8B615A3E-9AAE-5132-612F-FA17424AD110}"/>
          </ac:spMkLst>
        </pc:spChg>
        <pc:spChg chg="add mod">
          <ac:chgData name="Filippo Acconcia" userId="844af49c-a8a0-47ac-a7dd-14a44b60cd18" providerId="ADAL" clId="{ABBC6C31-C253-4BCF-811F-5DEFE1A6285F}" dt="2026-05-20T07:53:40.079" v="1086"/>
          <ac:spMkLst>
            <pc:docMk/>
            <pc:sldMk cId="21002033" sldId="313"/>
            <ac:spMk id="85" creationId="{0FDC3139-63A5-CECE-8391-A08EAC04FB1B}"/>
          </ac:spMkLst>
        </pc:spChg>
        <pc:spChg chg="add mod">
          <ac:chgData name="Filippo Acconcia" userId="844af49c-a8a0-47ac-a7dd-14a44b60cd18" providerId="ADAL" clId="{ABBC6C31-C253-4BCF-811F-5DEFE1A6285F}" dt="2026-05-20T07:53:40.079" v="1086"/>
          <ac:spMkLst>
            <pc:docMk/>
            <pc:sldMk cId="21002033" sldId="313"/>
            <ac:spMk id="86" creationId="{9C6086C7-79DC-89A8-60DF-20CAF370EEFD}"/>
          </ac:spMkLst>
        </pc:spChg>
        <pc:spChg chg="add mod">
          <ac:chgData name="Filippo Acconcia" userId="844af49c-a8a0-47ac-a7dd-14a44b60cd18" providerId="ADAL" clId="{ABBC6C31-C253-4BCF-811F-5DEFE1A6285F}" dt="2026-05-20T07:53:40.079" v="1086"/>
          <ac:spMkLst>
            <pc:docMk/>
            <pc:sldMk cId="21002033" sldId="313"/>
            <ac:spMk id="87" creationId="{D6AADCAF-2446-1B43-3947-5E1663DE22A5}"/>
          </ac:spMkLst>
        </pc:spChg>
        <pc:spChg chg="add mod">
          <ac:chgData name="Filippo Acconcia" userId="844af49c-a8a0-47ac-a7dd-14a44b60cd18" providerId="ADAL" clId="{ABBC6C31-C253-4BCF-811F-5DEFE1A6285F}" dt="2026-05-20T07:53:40.079" v="1086"/>
          <ac:spMkLst>
            <pc:docMk/>
            <pc:sldMk cId="21002033" sldId="313"/>
            <ac:spMk id="88" creationId="{FE8BCF27-94BE-E022-3C0C-9D6B5A25972D}"/>
          </ac:spMkLst>
        </pc:spChg>
        <pc:spChg chg="add mod">
          <ac:chgData name="Filippo Acconcia" userId="844af49c-a8a0-47ac-a7dd-14a44b60cd18" providerId="ADAL" clId="{ABBC6C31-C253-4BCF-811F-5DEFE1A6285F}" dt="2026-05-20T07:53:40.079" v="1086"/>
          <ac:spMkLst>
            <pc:docMk/>
            <pc:sldMk cId="21002033" sldId="313"/>
            <ac:spMk id="89" creationId="{3732CB80-26F9-E415-EDCF-23288814A864}"/>
          </ac:spMkLst>
        </pc:spChg>
        <pc:spChg chg="add mod">
          <ac:chgData name="Filippo Acconcia" userId="844af49c-a8a0-47ac-a7dd-14a44b60cd18" providerId="ADAL" clId="{ABBC6C31-C253-4BCF-811F-5DEFE1A6285F}" dt="2026-05-20T07:53:40.079" v="1086"/>
          <ac:spMkLst>
            <pc:docMk/>
            <pc:sldMk cId="21002033" sldId="313"/>
            <ac:spMk id="90" creationId="{45166362-AE70-D5CE-92F9-4F634F5CAC97}"/>
          </ac:spMkLst>
        </pc:spChg>
        <pc:spChg chg="add mod">
          <ac:chgData name="Filippo Acconcia" userId="844af49c-a8a0-47ac-a7dd-14a44b60cd18" providerId="ADAL" clId="{ABBC6C31-C253-4BCF-811F-5DEFE1A6285F}" dt="2026-05-20T07:53:40.079" v="1086"/>
          <ac:spMkLst>
            <pc:docMk/>
            <pc:sldMk cId="21002033" sldId="313"/>
            <ac:spMk id="91" creationId="{CBC1A3BA-0E25-9F90-CF7C-444E81A65277}"/>
          </ac:spMkLst>
        </pc:spChg>
        <pc:spChg chg="del">
          <ac:chgData name="Filippo Acconcia" userId="844af49c-a8a0-47ac-a7dd-14a44b60cd18" providerId="ADAL" clId="{ABBC6C31-C253-4BCF-811F-5DEFE1A6285F}" dt="2026-05-20T07:53:44.766" v="1087" actId="478"/>
          <ac:spMkLst>
            <pc:docMk/>
            <pc:sldMk cId="21002033" sldId="313"/>
            <ac:spMk id="115" creationId="{A991F887-0722-2265-FBF2-80AC5A8159E0}"/>
          </ac:spMkLst>
        </pc:spChg>
      </pc:sldChg>
      <pc:sldChg chg="addSp delSp modSp mod">
        <pc:chgData name="Filippo Acconcia" userId="844af49c-a8a0-47ac-a7dd-14a44b60cd18" providerId="ADAL" clId="{ABBC6C31-C253-4BCF-811F-5DEFE1A6285F}" dt="2026-05-20T07:44:56.137" v="988" actId="1036"/>
        <pc:sldMkLst>
          <pc:docMk/>
          <pc:sldMk cId="2489071434" sldId="314"/>
        </pc:sldMkLst>
        <pc:spChg chg="add mod">
          <ac:chgData name="Filippo Acconcia" userId="844af49c-a8a0-47ac-a7dd-14a44b60cd18" providerId="ADAL" clId="{ABBC6C31-C253-4BCF-811F-5DEFE1A6285F}" dt="2026-05-20T07:37:38.823" v="822"/>
          <ac:spMkLst>
            <pc:docMk/>
            <pc:sldMk cId="2489071434" sldId="314"/>
            <ac:spMk id="20" creationId="{26F03627-FF1B-CE42-AA85-52C7289CDF88}"/>
          </ac:spMkLst>
        </pc:spChg>
        <pc:spChg chg="add mod">
          <ac:chgData name="Filippo Acconcia" userId="844af49c-a8a0-47ac-a7dd-14a44b60cd18" providerId="ADAL" clId="{ABBC6C31-C253-4BCF-811F-5DEFE1A6285F}" dt="2026-05-14T08:48:46.565" v="126" actId="20577"/>
          <ac:spMkLst>
            <pc:docMk/>
            <pc:sldMk cId="2489071434" sldId="314"/>
            <ac:spMk id="21" creationId="{2117B6CD-FC36-3D64-4118-007D5E776877}"/>
          </ac:spMkLst>
        </pc:spChg>
        <pc:spChg chg="mod">
          <ac:chgData name="Filippo Acconcia" userId="844af49c-a8a0-47ac-a7dd-14a44b60cd18" providerId="ADAL" clId="{ABBC6C31-C253-4BCF-811F-5DEFE1A6285F}" dt="2026-05-20T07:38:04.222" v="839" actId="1038"/>
          <ac:spMkLst>
            <pc:docMk/>
            <pc:sldMk cId="2489071434" sldId="314"/>
            <ac:spMk id="25" creationId="{6E34DC30-8228-CAFB-8F0E-12BCFAAD0B4E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28" creationId="{A96F5BFF-42C2-4A6A-5EE5-E8334CD9A330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36" creationId="{DD73FE75-45FC-B7E1-D5F1-76F7D5D0E26C}"/>
          </ac:spMkLst>
        </pc:spChg>
        <pc:spChg chg="add mod">
          <ac:chgData name="Filippo Acconcia" userId="844af49c-a8a0-47ac-a7dd-14a44b60cd18" providerId="ADAL" clId="{ABBC6C31-C253-4BCF-811F-5DEFE1A6285F}" dt="2026-05-20T07:37:38.823" v="822"/>
          <ac:spMkLst>
            <pc:docMk/>
            <pc:sldMk cId="2489071434" sldId="314"/>
            <ac:spMk id="38" creationId="{478D4A5C-03CB-685F-68EB-96CF7C32AD72}"/>
          </ac:spMkLst>
        </pc:spChg>
        <pc:spChg chg="add mod">
          <ac:chgData name="Filippo Acconcia" userId="844af49c-a8a0-47ac-a7dd-14a44b60cd18" providerId="ADAL" clId="{ABBC6C31-C253-4BCF-811F-5DEFE1A6285F}" dt="2026-05-20T07:37:38.823" v="822"/>
          <ac:spMkLst>
            <pc:docMk/>
            <pc:sldMk cId="2489071434" sldId="314"/>
            <ac:spMk id="42" creationId="{4494DDF6-ED98-A433-2696-7FAEC772EA91}"/>
          </ac:spMkLst>
        </pc:spChg>
        <pc:spChg chg="add mod">
          <ac:chgData name="Filippo Acconcia" userId="844af49c-a8a0-47ac-a7dd-14a44b60cd18" providerId="ADAL" clId="{ABBC6C31-C253-4BCF-811F-5DEFE1A6285F}" dt="2026-05-20T07:37:38.823" v="822"/>
          <ac:spMkLst>
            <pc:docMk/>
            <pc:sldMk cId="2489071434" sldId="314"/>
            <ac:spMk id="43" creationId="{612CFAFF-EEF9-AAA4-E751-3F8D24373071}"/>
          </ac:spMkLst>
        </pc:spChg>
        <pc:spChg chg="add mod">
          <ac:chgData name="Filippo Acconcia" userId="844af49c-a8a0-47ac-a7dd-14a44b60cd18" providerId="ADAL" clId="{ABBC6C31-C253-4BCF-811F-5DEFE1A6285F}" dt="2026-05-20T07:37:38.823" v="822"/>
          <ac:spMkLst>
            <pc:docMk/>
            <pc:sldMk cId="2489071434" sldId="314"/>
            <ac:spMk id="44" creationId="{B757C1C1-53BF-BF02-C03C-B9EE94F79848}"/>
          </ac:spMkLst>
        </pc:spChg>
        <pc:spChg chg="add mod">
          <ac:chgData name="Filippo Acconcia" userId="844af49c-a8a0-47ac-a7dd-14a44b60cd18" providerId="ADAL" clId="{ABBC6C31-C253-4BCF-811F-5DEFE1A6285F}" dt="2026-05-20T07:44:56.137" v="988" actId="1036"/>
          <ac:spMkLst>
            <pc:docMk/>
            <pc:sldMk cId="2489071434" sldId="314"/>
            <ac:spMk id="45" creationId="{161C2400-3C4E-F1EC-8F70-63E89ACFF054}"/>
          </ac:spMkLst>
        </pc:spChg>
        <pc:spChg chg="add mod">
          <ac:chgData name="Filippo Acconcia" userId="844af49c-a8a0-47ac-a7dd-14a44b60cd18" providerId="ADAL" clId="{ABBC6C31-C253-4BCF-811F-5DEFE1A6285F}" dt="2026-05-20T07:44:56.137" v="988" actId="1036"/>
          <ac:spMkLst>
            <pc:docMk/>
            <pc:sldMk cId="2489071434" sldId="314"/>
            <ac:spMk id="46" creationId="{40CF3F8C-7DCD-82C0-2FD3-38BBA207E3BE}"/>
          </ac:spMkLst>
        </pc:spChg>
        <pc:spChg chg="mod">
          <ac:chgData name="Filippo Acconcia" userId="844af49c-a8a0-47ac-a7dd-14a44b60cd18" providerId="ADAL" clId="{ABBC6C31-C253-4BCF-811F-5DEFE1A6285F}" dt="2026-05-20T07:37:58.075" v="828" actId="1038"/>
          <ac:spMkLst>
            <pc:docMk/>
            <pc:sldMk cId="2489071434" sldId="314"/>
            <ac:spMk id="52" creationId="{0EA5440E-EC99-7EAA-3264-4446D144BD6F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58" creationId="{EEE7CB4A-74F0-7FF2-5910-198A96ECF1FF}"/>
          </ac:spMkLst>
        </pc:spChg>
        <pc:spChg chg="mod">
          <ac:chgData name="Filippo Acconcia" userId="844af49c-a8a0-47ac-a7dd-14a44b60cd18" providerId="ADAL" clId="{ABBC6C31-C253-4BCF-811F-5DEFE1A6285F}" dt="2026-05-20T07:38:08.378" v="840" actId="1038"/>
          <ac:spMkLst>
            <pc:docMk/>
            <pc:sldMk cId="2489071434" sldId="314"/>
            <ac:spMk id="70" creationId="{443F6A1A-13C2-B4D7-0436-57B07FFCF84E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76" creationId="{29176331-7F8F-F542-FA44-D55947CD0F37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162" creationId="{1A22A759-15E0-2647-5B62-F3329D8F879F}"/>
          </ac:spMkLst>
        </pc:spChg>
        <pc:spChg chg="mod">
          <ac:chgData name="Filippo Acconcia" userId="844af49c-a8a0-47ac-a7dd-14a44b60cd18" providerId="ADAL" clId="{ABBC6C31-C253-4BCF-811F-5DEFE1A6285F}" dt="2026-05-20T07:38:21.096" v="851" actId="1038"/>
          <ac:spMkLst>
            <pc:docMk/>
            <pc:sldMk cId="2489071434" sldId="314"/>
            <ac:spMk id="209" creationId="{4480D5BE-74F4-FE54-6088-D150C743C55A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213" creationId="{60744977-3CDD-FE84-E200-BF503763F7FC}"/>
          </ac:spMkLst>
        </pc:spChg>
        <pc:spChg chg="mod">
          <ac:chgData name="Filippo Acconcia" userId="844af49c-a8a0-47ac-a7dd-14a44b60cd18" providerId="ADAL" clId="{ABBC6C31-C253-4BCF-811F-5DEFE1A6285F}" dt="2026-05-20T07:38:27.152" v="862" actId="1038"/>
          <ac:spMkLst>
            <pc:docMk/>
            <pc:sldMk cId="2489071434" sldId="314"/>
            <ac:spMk id="226" creationId="{534392C6-110A-2107-969D-E4304A3C708A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233" creationId="{C22908E4-139F-0E0F-28C6-730C7A033D9C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248" creationId="{E9155CB5-E961-8ABE-864F-6AAF57D75F3A}"/>
          </ac:spMkLst>
        </pc:spChg>
        <pc:spChg chg="mod">
          <ac:chgData name="Filippo Acconcia" userId="844af49c-a8a0-47ac-a7dd-14a44b60cd18" providerId="ADAL" clId="{ABBC6C31-C253-4BCF-811F-5DEFE1A6285F}" dt="2026-05-20T07:38:15.690" v="843" actId="1038"/>
          <ac:spMkLst>
            <pc:docMk/>
            <pc:sldMk cId="2489071434" sldId="314"/>
            <ac:spMk id="268" creationId="{3E7719CD-9DBE-F224-8556-95C24A56C877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274" creationId="{559D2470-A7EC-EBAA-2878-913F069690B5}"/>
          </ac:spMkLst>
        </pc:spChg>
        <pc:spChg chg="mod">
          <ac:chgData name="Filippo Acconcia" userId="844af49c-a8a0-47ac-a7dd-14a44b60cd18" providerId="ADAL" clId="{ABBC6C31-C253-4BCF-811F-5DEFE1A6285F}" dt="2026-05-20T07:37:53.785" v="823"/>
          <ac:spMkLst>
            <pc:docMk/>
            <pc:sldMk cId="2489071434" sldId="314"/>
            <ac:spMk id="275" creationId="{0A9CEEAF-ABC8-6234-31A4-D719BF5072C9}"/>
          </ac:spMkLst>
        </pc:spChg>
        <pc:spChg chg="del">
          <ac:chgData name="Filippo Acconcia" userId="844af49c-a8a0-47ac-a7dd-14a44b60cd18" providerId="ADAL" clId="{ABBC6C31-C253-4BCF-811F-5DEFE1A6285F}" dt="2026-05-20T07:38:29.839" v="863" actId="478"/>
          <ac:spMkLst>
            <pc:docMk/>
            <pc:sldMk cId="2489071434" sldId="314"/>
            <ac:spMk id="283" creationId="{87BEF53F-A50C-D21F-9D4C-21510971D21B}"/>
          </ac:spMkLst>
        </pc:spChg>
      </pc:sldChg>
      <pc:sldChg chg="addSp modSp mod">
        <pc:chgData name="Filippo Acconcia" userId="844af49c-a8a0-47ac-a7dd-14a44b60cd18" providerId="ADAL" clId="{ABBC6C31-C253-4BCF-811F-5DEFE1A6285F}" dt="2026-05-20T07:51:52.844" v="1070" actId="1035"/>
        <pc:sldMkLst>
          <pc:docMk/>
          <pc:sldMk cId="3047001437" sldId="315"/>
        </pc:sldMkLst>
        <pc:spChg chg="mod">
          <ac:chgData name="Filippo Acconcia" userId="844af49c-a8a0-47ac-a7dd-14a44b60cd18" providerId="ADAL" clId="{ABBC6C31-C253-4BCF-811F-5DEFE1A6285F}" dt="2026-05-20T07:51:25.954" v="1048" actId="1038"/>
          <ac:spMkLst>
            <pc:docMk/>
            <pc:sldMk cId="3047001437" sldId="315"/>
            <ac:spMk id="7" creationId="{6E7B1243-D64A-2685-4B4E-7FC8D0900699}"/>
          </ac:spMkLst>
        </pc:spChg>
        <pc:spChg chg="mod">
          <ac:chgData name="Filippo Acconcia" userId="844af49c-a8a0-47ac-a7dd-14a44b60cd18" providerId="ADAL" clId="{ABBC6C31-C253-4BCF-811F-5DEFE1A6285F}" dt="2026-05-20T07:51:18.623" v="1043" actId="1037"/>
          <ac:spMkLst>
            <pc:docMk/>
            <pc:sldMk cId="3047001437" sldId="315"/>
            <ac:spMk id="13" creationId="{E037371F-CDF0-C024-E7C0-345CAC6BBE84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18" creationId="{1C337B14-4305-2C5E-F7A1-0EC6C3FDA869}"/>
          </ac:spMkLst>
        </pc:spChg>
        <pc:spChg chg="mod">
          <ac:chgData name="Filippo Acconcia" userId="844af49c-a8a0-47ac-a7dd-14a44b60cd18" providerId="ADAL" clId="{ABBC6C31-C253-4BCF-811F-5DEFE1A6285F}" dt="2026-05-20T07:51:12.668" v="1032" actId="1038"/>
          <ac:spMkLst>
            <pc:docMk/>
            <pc:sldMk cId="3047001437" sldId="315"/>
            <ac:spMk id="32" creationId="{1FFCCD69-FCB4-950A-84C3-1F83EA2EE74F}"/>
          </ac:spMkLst>
        </pc:spChg>
        <pc:spChg chg="mod">
          <ac:chgData name="Filippo Acconcia" userId="844af49c-a8a0-47ac-a7dd-14a44b60cd18" providerId="ADAL" clId="{ABBC6C31-C253-4BCF-811F-5DEFE1A6285F}" dt="2026-05-20T07:51:32.329" v="1059" actId="1037"/>
          <ac:spMkLst>
            <pc:docMk/>
            <pc:sldMk cId="3047001437" sldId="315"/>
            <ac:spMk id="54" creationId="{9269B131-DE5F-5A00-0457-96654EE137E0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59" creationId="{F95B5761-6EE0-35D2-624A-5EB30F2856D5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230" creationId="{2097AFC2-9C89-9A82-8B91-FF52B3D43742}"/>
          </ac:spMkLst>
        </pc:spChg>
        <pc:spChg chg="mod">
          <ac:chgData name="Filippo Acconcia" userId="844af49c-a8a0-47ac-a7dd-14a44b60cd18" providerId="ADAL" clId="{ABBC6C31-C253-4BCF-811F-5DEFE1A6285F}" dt="2026-05-20T07:51:09.043" v="1028" actId="1037"/>
          <ac:spMkLst>
            <pc:docMk/>
            <pc:sldMk cId="3047001437" sldId="315"/>
            <ac:spMk id="242" creationId="{F1C6F2AE-7B20-D74B-B786-B85DCBD529C8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244" creationId="{6343E283-0D68-1A94-4A60-AD8E348371BD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245" creationId="{BF154147-40F8-A322-5082-053DB35F746E}"/>
          </ac:spMkLst>
        </pc:spChg>
        <pc:spChg chg="mod">
          <ac:chgData name="Filippo Acconcia" userId="844af49c-a8a0-47ac-a7dd-14a44b60cd18" providerId="ADAL" clId="{ABBC6C31-C253-4BCF-811F-5DEFE1A6285F}" dt="2026-05-20T07:51:04.411" v="1019" actId="1037"/>
          <ac:spMkLst>
            <pc:docMk/>
            <pc:sldMk cId="3047001437" sldId="315"/>
            <ac:spMk id="254" creationId="{17B67EE4-C3B4-3563-693F-B9F474476603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262" creationId="{D3083CB5-68B0-3ED4-6909-A8ADD8ABF627}"/>
          </ac:spMkLst>
        </pc:spChg>
        <pc:spChg chg="add mod">
          <ac:chgData name="Filippo Acconcia" userId="844af49c-a8a0-47ac-a7dd-14a44b60cd18" providerId="ADAL" clId="{ABBC6C31-C253-4BCF-811F-5DEFE1A6285F}" dt="2026-05-14T08:48:54.156" v="128" actId="20577"/>
          <ac:spMkLst>
            <pc:docMk/>
            <pc:sldMk cId="3047001437" sldId="315"/>
            <ac:spMk id="273" creationId="{760E9B60-0F0C-3342-BE17-0E09707289BB}"/>
          </ac:spMkLst>
        </pc:spChg>
        <pc:spChg chg="add mod">
          <ac:chgData name="Filippo Acconcia" userId="844af49c-a8a0-47ac-a7dd-14a44b60cd18" providerId="ADAL" clId="{ABBC6C31-C253-4BCF-811F-5DEFE1A6285F}" dt="2026-05-20T07:51:46.648" v="1060"/>
          <ac:spMkLst>
            <pc:docMk/>
            <pc:sldMk cId="3047001437" sldId="315"/>
            <ac:spMk id="274" creationId="{D6755A3B-A0BF-22B4-A0FF-E9B8B5936A99}"/>
          </ac:spMkLst>
        </pc:spChg>
        <pc:spChg chg="add mod">
          <ac:chgData name="Filippo Acconcia" userId="844af49c-a8a0-47ac-a7dd-14a44b60cd18" providerId="ADAL" clId="{ABBC6C31-C253-4BCF-811F-5DEFE1A6285F}" dt="2026-05-20T07:51:46.648" v="1060"/>
          <ac:spMkLst>
            <pc:docMk/>
            <pc:sldMk cId="3047001437" sldId="315"/>
            <ac:spMk id="275" creationId="{D6280295-92BB-0D1B-A6F4-E306F404297C}"/>
          </ac:spMkLst>
        </pc:spChg>
        <pc:spChg chg="add mod">
          <ac:chgData name="Filippo Acconcia" userId="844af49c-a8a0-47ac-a7dd-14a44b60cd18" providerId="ADAL" clId="{ABBC6C31-C253-4BCF-811F-5DEFE1A6285F}" dt="2026-05-20T07:51:46.648" v="1060"/>
          <ac:spMkLst>
            <pc:docMk/>
            <pc:sldMk cId="3047001437" sldId="315"/>
            <ac:spMk id="276" creationId="{B5B1F19E-5AA8-F936-47DC-8035316CB86F}"/>
          </ac:spMkLst>
        </pc:spChg>
        <pc:spChg chg="add mod">
          <ac:chgData name="Filippo Acconcia" userId="844af49c-a8a0-47ac-a7dd-14a44b60cd18" providerId="ADAL" clId="{ABBC6C31-C253-4BCF-811F-5DEFE1A6285F}" dt="2026-05-20T07:51:52.844" v="1070" actId="1035"/>
          <ac:spMkLst>
            <pc:docMk/>
            <pc:sldMk cId="3047001437" sldId="315"/>
            <ac:spMk id="277" creationId="{6D45B841-533B-981F-283A-1CD33E9A485F}"/>
          </ac:spMkLst>
        </pc:spChg>
        <pc:spChg chg="add mod">
          <ac:chgData name="Filippo Acconcia" userId="844af49c-a8a0-47ac-a7dd-14a44b60cd18" providerId="ADAL" clId="{ABBC6C31-C253-4BCF-811F-5DEFE1A6285F}" dt="2026-05-20T07:51:52.844" v="1070" actId="1035"/>
          <ac:spMkLst>
            <pc:docMk/>
            <pc:sldMk cId="3047001437" sldId="315"/>
            <ac:spMk id="278" creationId="{AEA6A533-4C83-68EE-8D7F-52EA9E62B328}"/>
          </ac:spMkLst>
        </pc:spChg>
        <pc:spChg chg="add mod">
          <ac:chgData name="Filippo Acconcia" userId="844af49c-a8a0-47ac-a7dd-14a44b60cd18" providerId="ADAL" clId="{ABBC6C31-C253-4BCF-811F-5DEFE1A6285F}" dt="2026-05-20T07:51:46.648" v="1060"/>
          <ac:spMkLst>
            <pc:docMk/>
            <pc:sldMk cId="3047001437" sldId="315"/>
            <ac:spMk id="279" creationId="{0EE69598-7473-D15F-6D23-887A671679BF}"/>
          </ac:spMkLst>
        </pc:spChg>
        <pc:spChg chg="add mod">
          <ac:chgData name="Filippo Acconcia" userId="844af49c-a8a0-47ac-a7dd-14a44b60cd18" providerId="ADAL" clId="{ABBC6C31-C253-4BCF-811F-5DEFE1A6285F}" dt="2026-05-20T07:51:46.648" v="1060"/>
          <ac:spMkLst>
            <pc:docMk/>
            <pc:sldMk cId="3047001437" sldId="315"/>
            <ac:spMk id="280" creationId="{13C44988-ACDA-371B-F3E5-F123C5A6B88F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288" creationId="{31470294-F52E-E635-417F-2668BA65A54B}"/>
          </ac:spMkLst>
        </pc:spChg>
        <pc:spChg chg="mod">
          <ac:chgData name="Filippo Acconcia" userId="844af49c-a8a0-47ac-a7dd-14a44b60cd18" providerId="ADAL" clId="{ABBC6C31-C253-4BCF-811F-5DEFE1A6285F}" dt="2026-05-20T07:50:59.036" v="1004" actId="1037"/>
          <ac:spMkLst>
            <pc:docMk/>
            <pc:sldMk cId="3047001437" sldId="315"/>
            <ac:spMk id="294" creationId="{A1CAF033-806A-CFF1-0ECF-0A2D914EA3BE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298" creationId="{7EA580BF-1914-2AAE-C43D-030FBFB7C36C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301" creationId="{E6A026FA-BD6A-E8DE-CFDA-2FB2AE48BE95}"/>
          </ac:spMkLst>
        </pc:spChg>
        <pc:spChg chg="mod">
          <ac:chgData name="Filippo Acconcia" userId="844af49c-a8a0-47ac-a7dd-14a44b60cd18" providerId="ADAL" clId="{ABBC6C31-C253-4BCF-811F-5DEFE1A6285F}" dt="2026-05-20T07:50:54.143" v="989"/>
          <ac:spMkLst>
            <pc:docMk/>
            <pc:sldMk cId="3047001437" sldId="315"/>
            <ac:spMk id="314" creationId="{9B10FD60-8669-4F49-E2F9-B6B81CD54049}"/>
          </ac:spMkLst>
        </pc:spChg>
      </pc:sldChg>
      <pc:sldChg chg="addSp delSp modSp mod">
        <pc:chgData name="Filippo Acconcia" userId="844af49c-a8a0-47ac-a7dd-14a44b60cd18" providerId="ADAL" clId="{ABBC6C31-C253-4BCF-811F-5DEFE1A6285F}" dt="2026-05-20T07:56:31.476" v="1091" actId="478"/>
        <pc:sldMkLst>
          <pc:docMk/>
          <pc:sldMk cId="3826710458" sldId="316"/>
        </pc:sldMkLst>
        <pc:spChg chg="del">
          <ac:chgData name="Filippo Acconcia" userId="844af49c-a8a0-47ac-a7dd-14a44b60cd18" providerId="ADAL" clId="{ABBC6C31-C253-4BCF-811F-5DEFE1A6285F}" dt="2026-05-20T07:56:31.476" v="1091" actId="478"/>
          <ac:spMkLst>
            <pc:docMk/>
            <pc:sldMk cId="3826710458" sldId="316"/>
            <ac:spMk id="2" creationId="{26C6CD3B-6BC1-FF9D-FA24-EAC2FF383263}"/>
          </ac:spMkLst>
        </pc:spChg>
        <pc:spChg chg="add mod">
          <ac:chgData name="Filippo Acconcia" userId="844af49c-a8a0-47ac-a7dd-14a44b60cd18" providerId="ADAL" clId="{ABBC6C31-C253-4BCF-811F-5DEFE1A6285F}" dt="2026-05-14T08:49:12.008" v="135" actId="20577"/>
          <ac:spMkLst>
            <pc:docMk/>
            <pc:sldMk cId="3826710458" sldId="316"/>
            <ac:spMk id="3" creationId="{D639AB51-B870-2701-139C-5A7E5DB904B1}"/>
          </ac:spMkLst>
        </pc:spChg>
        <pc:spChg chg="add mod">
          <ac:chgData name="Filippo Acconcia" userId="844af49c-a8a0-47ac-a7dd-14a44b60cd18" providerId="ADAL" clId="{ABBC6C31-C253-4BCF-811F-5DEFE1A6285F}" dt="2026-05-20T07:56:22.982" v="1089"/>
          <ac:spMkLst>
            <pc:docMk/>
            <pc:sldMk cId="3826710458" sldId="316"/>
            <ac:spMk id="4" creationId="{BEFC9E70-1ADA-E094-FB02-797A9B35184E}"/>
          </ac:spMkLst>
        </pc:spChg>
        <pc:spChg chg="add mod">
          <ac:chgData name="Filippo Acconcia" userId="844af49c-a8a0-47ac-a7dd-14a44b60cd18" providerId="ADAL" clId="{ABBC6C31-C253-4BCF-811F-5DEFE1A6285F}" dt="2026-05-20T07:56:22.982" v="1089"/>
          <ac:spMkLst>
            <pc:docMk/>
            <pc:sldMk cId="3826710458" sldId="316"/>
            <ac:spMk id="6" creationId="{E8D5E3CD-DC1B-119B-1D06-84993FF8CED5}"/>
          </ac:spMkLst>
        </pc:spChg>
        <pc:spChg chg="add mod">
          <ac:chgData name="Filippo Acconcia" userId="844af49c-a8a0-47ac-a7dd-14a44b60cd18" providerId="ADAL" clId="{ABBC6C31-C253-4BCF-811F-5DEFE1A6285F}" dt="2026-05-20T07:56:22.982" v="1089"/>
          <ac:spMkLst>
            <pc:docMk/>
            <pc:sldMk cId="3826710458" sldId="316"/>
            <ac:spMk id="7" creationId="{2D7209BB-CEAC-C649-0256-562F2CE5946D}"/>
          </ac:spMkLst>
        </pc:spChg>
        <pc:spChg chg="add mod">
          <ac:chgData name="Filippo Acconcia" userId="844af49c-a8a0-47ac-a7dd-14a44b60cd18" providerId="ADAL" clId="{ABBC6C31-C253-4BCF-811F-5DEFE1A6285F}" dt="2026-05-20T07:56:22.982" v="1089"/>
          <ac:spMkLst>
            <pc:docMk/>
            <pc:sldMk cId="3826710458" sldId="316"/>
            <ac:spMk id="8" creationId="{C9680388-A8B7-F383-4063-AFE162CCE054}"/>
          </ac:spMkLst>
        </pc:spChg>
        <pc:spChg chg="add mod">
          <ac:chgData name="Filippo Acconcia" userId="844af49c-a8a0-47ac-a7dd-14a44b60cd18" providerId="ADAL" clId="{ABBC6C31-C253-4BCF-811F-5DEFE1A6285F}" dt="2026-05-20T07:56:22.982" v="1089"/>
          <ac:spMkLst>
            <pc:docMk/>
            <pc:sldMk cId="3826710458" sldId="316"/>
            <ac:spMk id="9" creationId="{BF1CC5F5-3241-414C-F2ED-D72213E53C02}"/>
          </ac:spMkLst>
        </pc:spChg>
        <pc:spChg chg="add mod">
          <ac:chgData name="Filippo Acconcia" userId="844af49c-a8a0-47ac-a7dd-14a44b60cd18" providerId="ADAL" clId="{ABBC6C31-C253-4BCF-811F-5DEFE1A6285F}" dt="2026-05-20T07:56:22.982" v="1089"/>
          <ac:spMkLst>
            <pc:docMk/>
            <pc:sldMk cId="3826710458" sldId="316"/>
            <ac:spMk id="10" creationId="{34B4F14C-D3E7-5586-6E9B-F1FCBF985BA4}"/>
          </ac:spMkLst>
        </pc:spChg>
        <pc:spChg chg="add mod">
          <ac:chgData name="Filippo Acconcia" userId="844af49c-a8a0-47ac-a7dd-14a44b60cd18" providerId="ADAL" clId="{ABBC6C31-C253-4BCF-811F-5DEFE1A6285F}" dt="2026-05-20T07:56:22.982" v="1089"/>
          <ac:spMkLst>
            <pc:docMk/>
            <pc:sldMk cId="3826710458" sldId="316"/>
            <ac:spMk id="11" creationId="{748C5502-6989-430C-05D4-DC02099D585E}"/>
          </ac:spMkLst>
        </pc:spChg>
      </pc:sldChg>
      <pc:sldChg chg="addSp delSp modSp mod">
        <pc:chgData name="Filippo Acconcia" userId="844af49c-a8a0-47ac-a7dd-14a44b60cd18" providerId="ADAL" clId="{ABBC6C31-C253-4BCF-811F-5DEFE1A6285F}" dt="2026-05-20T07:31:32.786" v="738" actId="478"/>
        <pc:sldMkLst>
          <pc:docMk/>
          <pc:sldMk cId="3066062549" sldId="322"/>
        </pc:sldMkLst>
        <pc:spChg chg="del">
          <ac:chgData name="Filippo Acconcia" userId="844af49c-a8a0-47ac-a7dd-14a44b60cd18" providerId="ADAL" clId="{ABBC6C31-C253-4BCF-811F-5DEFE1A6285F}" dt="2026-05-20T07:31:32.786" v="738" actId="478"/>
          <ac:spMkLst>
            <pc:docMk/>
            <pc:sldMk cId="3066062549" sldId="322"/>
            <ac:spMk id="55" creationId="{59411353-1EF5-06FE-AB9F-8643BADFD77B}"/>
          </ac:spMkLst>
        </pc:spChg>
        <pc:spChg chg="add mod">
          <ac:chgData name="Filippo Acconcia" userId="844af49c-a8a0-47ac-a7dd-14a44b60cd18" providerId="ADAL" clId="{ABBC6C31-C253-4BCF-811F-5DEFE1A6285F}" dt="2026-05-14T08:47:15.906" v="106" actId="20577"/>
          <ac:spMkLst>
            <pc:docMk/>
            <pc:sldMk cId="3066062549" sldId="322"/>
            <ac:spMk id="56" creationId="{78BC3BA5-CA0E-1AF0-DDDE-8C3C21755956}"/>
          </ac:spMkLst>
        </pc:spChg>
        <pc:spChg chg="add mod">
          <ac:chgData name="Filippo Acconcia" userId="844af49c-a8a0-47ac-a7dd-14a44b60cd18" providerId="ADAL" clId="{ABBC6C31-C253-4BCF-811F-5DEFE1A6285F}" dt="2026-05-20T07:21:40.676" v="737" actId="554"/>
          <ac:spMkLst>
            <pc:docMk/>
            <pc:sldMk cId="3066062549" sldId="322"/>
            <ac:spMk id="57" creationId="{17285ABC-F089-C7ED-E091-5B4372C4C639}"/>
          </ac:spMkLst>
        </pc:spChg>
        <pc:spChg chg="add mod">
          <ac:chgData name="Filippo Acconcia" userId="844af49c-a8a0-47ac-a7dd-14a44b60cd18" providerId="ADAL" clId="{ABBC6C31-C253-4BCF-811F-5DEFE1A6285F}" dt="2026-05-20T07:21:40.676" v="737" actId="554"/>
          <ac:spMkLst>
            <pc:docMk/>
            <pc:sldMk cId="3066062549" sldId="322"/>
            <ac:spMk id="167" creationId="{75395EFB-EE24-E370-4DE1-96F8B0EB2599}"/>
          </ac:spMkLst>
        </pc:spChg>
        <pc:spChg chg="add mod">
          <ac:chgData name="Filippo Acconcia" userId="844af49c-a8a0-47ac-a7dd-14a44b60cd18" providerId="ADAL" clId="{ABBC6C31-C253-4BCF-811F-5DEFE1A6285F}" dt="2026-05-20T07:21:25.765" v="734" actId="552"/>
          <ac:spMkLst>
            <pc:docMk/>
            <pc:sldMk cId="3066062549" sldId="322"/>
            <ac:spMk id="168" creationId="{2567D0F7-306C-4DE2-687A-9C3419246A39}"/>
          </ac:spMkLst>
        </pc:spChg>
        <pc:spChg chg="add mod">
          <ac:chgData name="Filippo Acconcia" userId="844af49c-a8a0-47ac-a7dd-14a44b60cd18" providerId="ADAL" clId="{ABBC6C31-C253-4BCF-811F-5DEFE1A6285F}" dt="2026-05-20T07:21:36.018" v="736" actId="554"/>
          <ac:spMkLst>
            <pc:docMk/>
            <pc:sldMk cId="3066062549" sldId="322"/>
            <ac:spMk id="169" creationId="{D758A93F-BDB9-557F-4DB9-965018C6DBFF}"/>
          </ac:spMkLst>
        </pc:spChg>
        <pc:spChg chg="add mod">
          <ac:chgData name="Filippo Acconcia" userId="844af49c-a8a0-47ac-a7dd-14a44b60cd18" providerId="ADAL" clId="{ABBC6C31-C253-4BCF-811F-5DEFE1A6285F}" dt="2026-05-20T07:21:36.018" v="736" actId="554"/>
          <ac:spMkLst>
            <pc:docMk/>
            <pc:sldMk cId="3066062549" sldId="322"/>
            <ac:spMk id="170" creationId="{D0463B32-9473-134C-E615-FC51A7DC987B}"/>
          </ac:spMkLst>
        </pc:spChg>
        <pc:spChg chg="add mod">
          <ac:chgData name="Filippo Acconcia" userId="844af49c-a8a0-47ac-a7dd-14a44b60cd18" providerId="ADAL" clId="{ABBC6C31-C253-4BCF-811F-5DEFE1A6285F}" dt="2026-05-20T07:21:31.706" v="735" actId="555"/>
          <ac:spMkLst>
            <pc:docMk/>
            <pc:sldMk cId="3066062549" sldId="322"/>
            <ac:spMk id="171" creationId="{DCFA956D-71EF-4587-BD80-9FF319755D7A}"/>
          </ac:spMkLst>
        </pc:spChg>
        <pc:spChg chg="add mod">
          <ac:chgData name="Filippo Acconcia" userId="844af49c-a8a0-47ac-a7dd-14a44b60cd18" providerId="ADAL" clId="{ABBC6C31-C253-4BCF-811F-5DEFE1A6285F}" dt="2026-05-20T07:21:31.706" v="735" actId="555"/>
          <ac:spMkLst>
            <pc:docMk/>
            <pc:sldMk cId="3066062549" sldId="322"/>
            <ac:spMk id="172" creationId="{EAEF5DED-4B5D-54A8-EEF4-6D19639F034F}"/>
          </ac:spMkLst>
        </pc:spChg>
      </pc:sldChg>
      <pc:sldChg chg="addSp delSp modSp mod">
        <pc:chgData name="Filippo Acconcia" userId="844af49c-a8a0-47ac-a7dd-14a44b60cd18" providerId="ADAL" clId="{ABBC6C31-C253-4BCF-811F-5DEFE1A6285F}" dt="2026-05-20T07:52:04.242" v="1085" actId="478"/>
        <pc:sldMkLst>
          <pc:docMk/>
          <pc:sldMk cId="2997591246" sldId="324"/>
        </pc:sldMkLst>
        <pc:spChg chg="del">
          <ac:chgData name="Filippo Acconcia" userId="844af49c-a8a0-47ac-a7dd-14a44b60cd18" providerId="ADAL" clId="{ABBC6C31-C253-4BCF-811F-5DEFE1A6285F}" dt="2026-05-20T07:52:04.242" v="1085" actId="478"/>
          <ac:spMkLst>
            <pc:docMk/>
            <pc:sldMk cId="2997591246" sldId="324"/>
            <ac:spMk id="2" creationId="{A85ECFB4-5346-2A5D-86CF-7E8CC07D918C}"/>
          </ac:spMkLst>
        </pc:spChg>
        <pc:spChg chg="add mod">
          <ac:chgData name="Filippo Acconcia" userId="844af49c-a8a0-47ac-a7dd-14a44b60cd18" providerId="ADAL" clId="{ABBC6C31-C253-4BCF-811F-5DEFE1A6285F}" dt="2026-05-14T08:48:57.985" v="129" actId="20577"/>
          <ac:spMkLst>
            <pc:docMk/>
            <pc:sldMk cId="2997591246" sldId="324"/>
            <ac:spMk id="163" creationId="{31648EF0-BA93-D6B1-F78E-E46E37C8495B}"/>
          </ac:spMkLst>
        </pc:spChg>
        <pc:spChg chg="add mod">
          <ac:chgData name="Filippo Acconcia" userId="844af49c-a8a0-47ac-a7dd-14a44b60cd18" providerId="ADAL" clId="{ABBC6C31-C253-4BCF-811F-5DEFE1A6285F}" dt="2026-05-20T07:51:55.379" v="1071"/>
          <ac:spMkLst>
            <pc:docMk/>
            <pc:sldMk cId="2997591246" sldId="324"/>
            <ac:spMk id="164" creationId="{00FD6FE9-7911-E549-02FC-2EDF9F1049CF}"/>
          </ac:spMkLst>
        </pc:spChg>
        <pc:spChg chg="add mod">
          <ac:chgData name="Filippo Acconcia" userId="844af49c-a8a0-47ac-a7dd-14a44b60cd18" providerId="ADAL" clId="{ABBC6C31-C253-4BCF-811F-5DEFE1A6285F}" dt="2026-05-20T07:51:55.379" v="1071"/>
          <ac:spMkLst>
            <pc:docMk/>
            <pc:sldMk cId="2997591246" sldId="324"/>
            <ac:spMk id="165" creationId="{02530CA1-2555-7A10-BA45-5867D30986F1}"/>
          </ac:spMkLst>
        </pc:spChg>
        <pc:spChg chg="add mod">
          <ac:chgData name="Filippo Acconcia" userId="844af49c-a8a0-47ac-a7dd-14a44b60cd18" providerId="ADAL" clId="{ABBC6C31-C253-4BCF-811F-5DEFE1A6285F}" dt="2026-05-20T07:51:55.379" v="1071"/>
          <ac:spMkLst>
            <pc:docMk/>
            <pc:sldMk cId="2997591246" sldId="324"/>
            <ac:spMk id="166" creationId="{9D15A2A9-E8A1-68CB-81A8-A909817FA4B1}"/>
          </ac:spMkLst>
        </pc:spChg>
        <pc:spChg chg="add mod">
          <ac:chgData name="Filippo Acconcia" userId="844af49c-a8a0-47ac-a7dd-14a44b60cd18" providerId="ADAL" clId="{ABBC6C31-C253-4BCF-811F-5DEFE1A6285F}" dt="2026-05-20T07:52:00.977" v="1084" actId="1035"/>
          <ac:spMkLst>
            <pc:docMk/>
            <pc:sldMk cId="2997591246" sldId="324"/>
            <ac:spMk id="167" creationId="{F935B608-5BFD-854B-60AB-49A2DD171EB4}"/>
          </ac:spMkLst>
        </pc:spChg>
        <pc:spChg chg="add mod">
          <ac:chgData name="Filippo Acconcia" userId="844af49c-a8a0-47ac-a7dd-14a44b60cd18" providerId="ADAL" clId="{ABBC6C31-C253-4BCF-811F-5DEFE1A6285F}" dt="2026-05-20T07:52:00.977" v="1084" actId="1035"/>
          <ac:spMkLst>
            <pc:docMk/>
            <pc:sldMk cId="2997591246" sldId="324"/>
            <ac:spMk id="168" creationId="{F72234BF-2E86-6E86-5B3C-01BEE967C8E3}"/>
          </ac:spMkLst>
        </pc:spChg>
        <pc:spChg chg="add mod">
          <ac:chgData name="Filippo Acconcia" userId="844af49c-a8a0-47ac-a7dd-14a44b60cd18" providerId="ADAL" clId="{ABBC6C31-C253-4BCF-811F-5DEFE1A6285F}" dt="2026-05-20T07:51:55.379" v="1071"/>
          <ac:spMkLst>
            <pc:docMk/>
            <pc:sldMk cId="2997591246" sldId="324"/>
            <ac:spMk id="169" creationId="{4CEA511D-0967-7F39-8AAF-9DDF99BDD33F}"/>
          </ac:spMkLst>
        </pc:spChg>
        <pc:spChg chg="add mod">
          <ac:chgData name="Filippo Acconcia" userId="844af49c-a8a0-47ac-a7dd-14a44b60cd18" providerId="ADAL" clId="{ABBC6C31-C253-4BCF-811F-5DEFE1A6285F}" dt="2026-05-20T07:51:55.379" v="1071"/>
          <ac:spMkLst>
            <pc:docMk/>
            <pc:sldMk cId="2997591246" sldId="324"/>
            <ac:spMk id="170" creationId="{AB003774-6AB4-86BF-8548-FBB0DB0439F2}"/>
          </ac:spMkLst>
        </pc:spChg>
      </pc:sldChg>
      <pc:sldChg chg="addSp delSp modSp mod">
        <pc:chgData name="Filippo Acconcia" userId="844af49c-a8a0-47ac-a7dd-14a44b60cd18" providerId="ADAL" clId="{ABBC6C31-C253-4BCF-811F-5DEFE1A6285F}" dt="2026-05-20T07:56:27.308" v="1090" actId="478"/>
        <pc:sldMkLst>
          <pc:docMk/>
          <pc:sldMk cId="1094675049" sldId="326"/>
        </pc:sldMkLst>
        <pc:spChg chg="del">
          <ac:chgData name="Filippo Acconcia" userId="844af49c-a8a0-47ac-a7dd-14a44b60cd18" providerId="ADAL" clId="{ABBC6C31-C253-4BCF-811F-5DEFE1A6285F}" dt="2026-05-20T07:56:27.308" v="1090" actId="478"/>
          <ac:spMkLst>
            <pc:docMk/>
            <pc:sldMk cId="1094675049" sldId="326"/>
            <ac:spMk id="2" creationId="{939DD652-8AF9-CE57-733E-F908265D8BEE}"/>
          </ac:spMkLst>
        </pc:spChg>
        <pc:spChg chg="add mod">
          <ac:chgData name="Filippo Acconcia" userId="844af49c-a8a0-47ac-a7dd-14a44b60cd18" providerId="ADAL" clId="{ABBC6C31-C253-4BCF-811F-5DEFE1A6285F}" dt="2026-05-14T08:49:08.282" v="133" actId="20577"/>
          <ac:spMkLst>
            <pc:docMk/>
            <pc:sldMk cId="1094675049" sldId="326"/>
            <ac:spMk id="3" creationId="{4E4AA70A-F75C-2E6A-5526-BC424DAE7641}"/>
          </ac:spMkLst>
        </pc:spChg>
        <pc:spChg chg="add mod">
          <ac:chgData name="Filippo Acconcia" userId="844af49c-a8a0-47ac-a7dd-14a44b60cd18" providerId="ADAL" clId="{ABBC6C31-C253-4BCF-811F-5DEFE1A6285F}" dt="2026-05-20T07:55:09.248" v="1088"/>
          <ac:spMkLst>
            <pc:docMk/>
            <pc:sldMk cId="1094675049" sldId="326"/>
            <ac:spMk id="4" creationId="{D5AC808F-D4EB-91BC-19CC-8C1C06558E6D}"/>
          </ac:spMkLst>
        </pc:spChg>
        <pc:spChg chg="add mod">
          <ac:chgData name="Filippo Acconcia" userId="844af49c-a8a0-47ac-a7dd-14a44b60cd18" providerId="ADAL" clId="{ABBC6C31-C253-4BCF-811F-5DEFE1A6285F}" dt="2026-05-20T07:55:09.248" v="1088"/>
          <ac:spMkLst>
            <pc:docMk/>
            <pc:sldMk cId="1094675049" sldId="326"/>
            <ac:spMk id="163" creationId="{24C636B2-888E-3518-9FEA-6EAE80D132B9}"/>
          </ac:spMkLst>
        </pc:spChg>
        <pc:spChg chg="add mod">
          <ac:chgData name="Filippo Acconcia" userId="844af49c-a8a0-47ac-a7dd-14a44b60cd18" providerId="ADAL" clId="{ABBC6C31-C253-4BCF-811F-5DEFE1A6285F}" dt="2026-05-20T07:55:09.248" v="1088"/>
          <ac:spMkLst>
            <pc:docMk/>
            <pc:sldMk cId="1094675049" sldId="326"/>
            <ac:spMk id="164" creationId="{62141F31-5E4A-C006-C95A-F22CECFBC6AF}"/>
          </ac:spMkLst>
        </pc:spChg>
        <pc:spChg chg="add mod">
          <ac:chgData name="Filippo Acconcia" userId="844af49c-a8a0-47ac-a7dd-14a44b60cd18" providerId="ADAL" clId="{ABBC6C31-C253-4BCF-811F-5DEFE1A6285F}" dt="2026-05-20T07:55:09.248" v="1088"/>
          <ac:spMkLst>
            <pc:docMk/>
            <pc:sldMk cId="1094675049" sldId="326"/>
            <ac:spMk id="165" creationId="{E6315766-0C24-BE86-2056-A5BF4EB29B90}"/>
          </ac:spMkLst>
        </pc:spChg>
        <pc:spChg chg="add mod">
          <ac:chgData name="Filippo Acconcia" userId="844af49c-a8a0-47ac-a7dd-14a44b60cd18" providerId="ADAL" clId="{ABBC6C31-C253-4BCF-811F-5DEFE1A6285F}" dt="2026-05-20T07:55:09.248" v="1088"/>
          <ac:spMkLst>
            <pc:docMk/>
            <pc:sldMk cId="1094675049" sldId="326"/>
            <ac:spMk id="166" creationId="{519747BD-5392-38CC-04A1-6D0F88F2B9E9}"/>
          </ac:spMkLst>
        </pc:spChg>
        <pc:spChg chg="add mod">
          <ac:chgData name="Filippo Acconcia" userId="844af49c-a8a0-47ac-a7dd-14a44b60cd18" providerId="ADAL" clId="{ABBC6C31-C253-4BCF-811F-5DEFE1A6285F}" dt="2026-05-20T07:55:09.248" v="1088"/>
          <ac:spMkLst>
            <pc:docMk/>
            <pc:sldMk cId="1094675049" sldId="326"/>
            <ac:spMk id="167" creationId="{91F15AA3-C549-87CC-157B-55E40091BB7F}"/>
          </ac:spMkLst>
        </pc:spChg>
        <pc:spChg chg="add mod">
          <ac:chgData name="Filippo Acconcia" userId="844af49c-a8a0-47ac-a7dd-14a44b60cd18" providerId="ADAL" clId="{ABBC6C31-C253-4BCF-811F-5DEFE1A6285F}" dt="2026-05-20T07:55:09.248" v="1088"/>
          <ac:spMkLst>
            <pc:docMk/>
            <pc:sldMk cId="1094675049" sldId="326"/>
            <ac:spMk id="168" creationId="{CA6072EA-5F7B-FB8A-ADF2-02DC65E62E65}"/>
          </ac:spMkLst>
        </pc:spChg>
      </pc:sldChg>
      <pc:sldChg chg="addSp delSp modSp mod">
        <pc:chgData name="Filippo Acconcia" userId="844af49c-a8a0-47ac-a7dd-14a44b60cd18" providerId="ADAL" clId="{ABBC6C31-C253-4BCF-811F-5DEFE1A6285F}" dt="2026-05-20T07:57:14.035" v="1093" actId="478"/>
        <pc:sldMkLst>
          <pc:docMk/>
          <pc:sldMk cId="1581689371" sldId="328"/>
        </pc:sldMkLst>
        <pc:spChg chg="del mod">
          <ac:chgData name="Filippo Acconcia" userId="844af49c-a8a0-47ac-a7dd-14a44b60cd18" providerId="ADAL" clId="{ABBC6C31-C253-4BCF-811F-5DEFE1A6285F}" dt="2026-05-20T07:57:14.035" v="1093" actId="478"/>
          <ac:spMkLst>
            <pc:docMk/>
            <pc:sldMk cId="1581689371" sldId="328"/>
            <ac:spMk id="2" creationId="{336D1C98-FE57-03E1-DC8F-E31F152AFF9A}"/>
          </ac:spMkLst>
        </pc:spChg>
        <pc:spChg chg="add mod">
          <ac:chgData name="Filippo Acconcia" userId="844af49c-a8a0-47ac-a7dd-14a44b60cd18" providerId="ADAL" clId="{ABBC6C31-C253-4BCF-811F-5DEFE1A6285F}" dt="2026-05-14T08:49:15.716" v="137" actId="20577"/>
          <ac:spMkLst>
            <pc:docMk/>
            <pc:sldMk cId="1581689371" sldId="328"/>
            <ac:spMk id="3" creationId="{8FBB799A-DE11-D302-E490-A13E363D2F0D}"/>
          </ac:spMkLst>
        </pc:spChg>
        <pc:spChg chg="add mod">
          <ac:chgData name="Filippo Acconcia" userId="844af49c-a8a0-47ac-a7dd-14a44b60cd18" providerId="ADAL" clId="{ABBC6C31-C253-4BCF-811F-5DEFE1A6285F}" dt="2026-05-20T07:57:08.793" v="1092"/>
          <ac:spMkLst>
            <pc:docMk/>
            <pc:sldMk cId="1581689371" sldId="328"/>
            <ac:spMk id="4" creationId="{FC7BFC84-807A-2730-CB9B-813116D7F50E}"/>
          </ac:spMkLst>
        </pc:spChg>
        <pc:spChg chg="add mod">
          <ac:chgData name="Filippo Acconcia" userId="844af49c-a8a0-47ac-a7dd-14a44b60cd18" providerId="ADAL" clId="{ABBC6C31-C253-4BCF-811F-5DEFE1A6285F}" dt="2026-05-20T07:57:08.793" v="1092"/>
          <ac:spMkLst>
            <pc:docMk/>
            <pc:sldMk cId="1581689371" sldId="328"/>
            <ac:spMk id="162" creationId="{A80552F9-5E28-E543-64E1-071F6EF317A6}"/>
          </ac:spMkLst>
        </pc:spChg>
        <pc:spChg chg="add mod">
          <ac:chgData name="Filippo Acconcia" userId="844af49c-a8a0-47ac-a7dd-14a44b60cd18" providerId="ADAL" clId="{ABBC6C31-C253-4BCF-811F-5DEFE1A6285F}" dt="2026-05-20T07:57:08.793" v="1092"/>
          <ac:spMkLst>
            <pc:docMk/>
            <pc:sldMk cId="1581689371" sldId="328"/>
            <ac:spMk id="163" creationId="{A5ED9A22-B0E9-8890-63AC-1153B23D2717}"/>
          </ac:spMkLst>
        </pc:spChg>
        <pc:spChg chg="add mod">
          <ac:chgData name="Filippo Acconcia" userId="844af49c-a8a0-47ac-a7dd-14a44b60cd18" providerId="ADAL" clId="{ABBC6C31-C253-4BCF-811F-5DEFE1A6285F}" dt="2026-05-20T07:57:08.793" v="1092"/>
          <ac:spMkLst>
            <pc:docMk/>
            <pc:sldMk cId="1581689371" sldId="328"/>
            <ac:spMk id="164" creationId="{C8AC2540-0026-39DB-C850-3D406871B85C}"/>
          </ac:spMkLst>
        </pc:spChg>
        <pc:spChg chg="add mod">
          <ac:chgData name="Filippo Acconcia" userId="844af49c-a8a0-47ac-a7dd-14a44b60cd18" providerId="ADAL" clId="{ABBC6C31-C253-4BCF-811F-5DEFE1A6285F}" dt="2026-05-20T07:57:08.793" v="1092"/>
          <ac:spMkLst>
            <pc:docMk/>
            <pc:sldMk cId="1581689371" sldId="328"/>
            <ac:spMk id="165" creationId="{A8DF6354-AB61-4CBF-E25C-E0FC45880998}"/>
          </ac:spMkLst>
        </pc:spChg>
        <pc:spChg chg="add mod">
          <ac:chgData name="Filippo Acconcia" userId="844af49c-a8a0-47ac-a7dd-14a44b60cd18" providerId="ADAL" clId="{ABBC6C31-C253-4BCF-811F-5DEFE1A6285F}" dt="2026-05-20T07:57:08.793" v="1092"/>
          <ac:spMkLst>
            <pc:docMk/>
            <pc:sldMk cId="1581689371" sldId="328"/>
            <ac:spMk id="166" creationId="{502D9C4C-7861-6DC0-10DA-252DC81552CC}"/>
          </ac:spMkLst>
        </pc:spChg>
        <pc:spChg chg="add mod">
          <ac:chgData name="Filippo Acconcia" userId="844af49c-a8a0-47ac-a7dd-14a44b60cd18" providerId="ADAL" clId="{ABBC6C31-C253-4BCF-811F-5DEFE1A6285F}" dt="2026-05-20T07:57:08.793" v="1092"/>
          <ac:spMkLst>
            <pc:docMk/>
            <pc:sldMk cId="1581689371" sldId="328"/>
            <ac:spMk id="167" creationId="{2FC1A0C6-17D6-2980-A12C-5C3DF782251A}"/>
          </ac:spMkLst>
        </pc:spChg>
      </pc:sldChg>
      <pc:sldChg chg="addSp modSp mod">
        <pc:chgData name="Filippo Acconcia" userId="844af49c-a8a0-47ac-a7dd-14a44b60cd18" providerId="ADAL" clId="{ABBC6C31-C253-4BCF-811F-5DEFE1A6285F}" dt="2026-05-20T07:31:42.712" v="739"/>
        <pc:sldMkLst>
          <pc:docMk/>
          <pc:sldMk cId="4086053895" sldId="329"/>
        </pc:sldMkLst>
        <pc:spChg chg="add mod">
          <ac:chgData name="Filippo Acconcia" userId="844af49c-a8a0-47ac-a7dd-14a44b60cd18" providerId="ADAL" clId="{ABBC6C31-C253-4BCF-811F-5DEFE1A6285F}" dt="2026-05-14T08:48:34.314" v="123" actId="20577"/>
          <ac:spMkLst>
            <pc:docMk/>
            <pc:sldMk cId="4086053895" sldId="329"/>
            <ac:spMk id="161" creationId="{D9E51DBD-65FA-9BF0-772C-3192BCC0605C}"/>
          </ac:spMkLst>
        </pc:spChg>
        <pc:spChg chg="add mod">
          <ac:chgData name="Filippo Acconcia" userId="844af49c-a8a0-47ac-a7dd-14a44b60cd18" providerId="ADAL" clId="{ABBC6C31-C253-4BCF-811F-5DEFE1A6285F}" dt="2026-05-20T07:31:42.712" v="739"/>
          <ac:spMkLst>
            <pc:docMk/>
            <pc:sldMk cId="4086053895" sldId="329"/>
            <ac:spMk id="162" creationId="{1B4FBE1D-F25E-8287-7287-9365F198D07B}"/>
          </ac:spMkLst>
        </pc:spChg>
        <pc:spChg chg="add mod">
          <ac:chgData name="Filippo Acconcia" userId="844af49c-a8a0-47ac-a7dd-14a44b60cd18" providerId="ADAL" clId="{ABBC6C31-C253-4BCF-811F-5DEFE1A6285F}" dt="2026-05-20T07:31:42.712" v="739"/>
          <ac:spMkLst>
            <pc:docMk/>
            <pc:sldMk cId="4086053895" sldId="329"/>
            <ac:spMk id="163" creationId="{6C9B65DB-1902-D5F1-3FE3-6F667D012D7C}"/>
          </ac:spMkLst>
        </pc:spChg>
        <pc:spChg chg="add mod">
          <ac:chgData name="Filippo Acconcia" userId="844af49c-a8a0-47ac-a7dd-14a44b60cd18" providerId="ADAL" clId="{ABBC6C31-C253-4BCF-811F-5DEFE1A6285F}" dt="2026-05-20T07:31:42.712" v="739"/>
          <ac:spMkLst>
            <pc:docMk/>
            <pc:sldMk cId="4086053895" sldId="329"/>
            <ac:spMk id="164" creationId="{173098E2-D452-709D-DD2A-A07D486A9F3D}"/>
          </ac:spMkLst>
        </pc:spChg>
        <pc:spChg chg="add mod">
          <ac:chgData name="Filippo Acconcia" userId="844af49c-a8a0-47ac-a7dd-14a44b60cd18" providerId="ADAL" clId="{ABBC6C31-C253-4BCF-811F-5DEFE1A6285F}" dt="2026-05-20T07:31:42.712" v="739"/>
          <ac:spMkLst>
            <pc:docMk/>
            <pc:sldMk cId="4086053895" sldId="329"/>
            <ac:spMk id="165" creationId="{D255A60F-0958-2F2F-1527-13BEE56E9055}"/>
          </ac:spMkLst>
        </pc:spChg>
        <pc:spChg chg="add mod">
          <ac:chgData name="Filippo Acconcia" userId="844af49c-a8a0-47ac-a7dd-14a44b60cd18" providerId="ADAL" clId="{ABBC6C31-C253-4BCF-811F-5DEFE1A6285F}" dt="2026-05-20T07:31:42.712" v="739"/>
          <ac:spMkLst>
            <pc:docMk/>
            <pc:sldMk cId="4086053895" sldId="329"/>
            <ac:spMk id="166" creationId="{2AE77937-2362-3BC6-F7BD-01B7DC94A3EC}"/>
          </ac:spMkLst>
        </pc:spChg>
        <pc:spChg chg="add mod">
          <ac:chgData name="Filippo Acconcia" userId="844af49c-a8a0-47ac-a7dd-14a44b60cd18" providerId="ADAL" clId="{ABBC6C31-C253-4BCF-811F-5DEFE1A6285F}" dt="2026-05-20T07:31:42.712" v="739"/>
          <ac:spMkLst>
            <pc:docMk/>
            <pc:sldMk cId="4086053895" sldId="329"/>
            <ac:spMk id="167" creationId="{039BB471-0C92-30D5-8649-BFC28F39B59D}"/>
          </ac:spMkLst>
        </pc:spChg>
        <pc:spChg chg="add mod">
          <ac:chgData name="Filippo Acconcia" userId="844af49c-a8a0-47ac-a7dd-14a44b60cd18" providerId="ADAL" clId="{ABBC6C31-C253-4BCF-811F-5DEFE1A6285F}" dt="2026-05-20T07:31:42.712" v="739"/>
          <ac:spMkLst>
            <pc:docMk/>
            <pc:sldMk cId="4086053895" sldId="329"/>
            <ac:spMk id="168" creationId="{A0735653-1703-1B1F-7847-22F51A5D79F2}"/>
          </ac:spMkLst>
        </pc:spChg>
      </pc:sldChg>
      <pc:sldChg chg="addSp delSp modSp mod">
        <pc:chgData name="Filippo Acconcia" userId="844af49c-a8a0-47ac-a7dd-14a44b60cd18" providerId="ADAL" clId="{ABBC6C31-C253-4BCF-811F-5DEFE1A6285F}" dt="2026-05-20T07:34:00.733" v="743" actId="478"/>
        <pc:sldMkLst>
          <pc:docMk/>
          <pc:sldMk cId="2991521803" sldId="330"/>
        </pc:sldMkLst>
        <pc:spChg chg="del">
          <ac:chgData name="Filippo Acconcia" userId="844af49c-a8a0-47ac-a7dd-14a44b60cd18" providerId="ADAL" clId="{ABBC6C31-C253-4BCF-811F-5DEFE1A6285F}" dt="2026-05-20T07:34:00.733" v="743" actId="478"/>
          <ac:spMkLst>
            <pc:docMk/>
            <pc:sldMk cId="2991521803" sldId="330"/>
            <ac:spMk id="2" creationId="{24EB8971-8B0F-1F5C-FD2A-45C4B43DBB6B}"/>
          </ac:spMkLst>
        </pc:spChg>
        <pc:spChg chg="add mod">
          <ac:chgData name="Filippo Acconcia" userId="844af49c-a8a0-47ac-a7dd-14a44b60cd18" providerId="ADAL" clId="{ABBC6C31-C253-4BCF-811F-5DEFE1A6285F}" dt="2026-05-14T08:48:38.141" v="124" actId="20577"/>
          <ac:spMkLst>
            <pc:docMk/>
            <pc:sldMk cId="2991521803" sldId="330"/>
            <ac:spMk id="3" creationId="{AAB534C4-7375-B42D-6F5E-077659FEF0A6}"/>
          </ac:spMkLst>
        </pc:spChg>
        <pc:spChg chg="add del">
          <ac:chgData name="Filippo Acconcia" userId="844af49c-a8a0-47ac-a7dd-14a44b60cd18" providerId="ADAL" clId="{ABBC6C31-C253-4BCF-811F-5DEFE1A6285F}" dt="2026-05-20T07:33:47.525" v="741" actId="22"/>
          <ac:spMkLst>
            <pc:docMk/>
            <pc:sldMk cId="2991521803" sldId="330"/>
            <ac:spMk id="163" creationId="{E5DBB67B-B6EF-3259-C130-05186FC38AB9}"/>
          </ac:spMkLst>
        </pc:spChg>
        <pc:spChg chg="add mod">
          <ac:chgData name="Filippo Acconcia" userId="844af49c-a8a0-47ac-a7dd-14a44b60cd18" providerId="ADAL" clId="{ABBC6C31-C253-4BCF-811F-5DEFE1A6285F}" dt="2026-05-20T07:33:58.291" v="742"/>
          <ac:spMkLst>
            <pc:docMk/>
            <pc:sldMk cId="2991521803" sldId="330"/>
            <ac:spMk id="164" creationId="{47A3D3C1-744D-1660-6CCC-418D56516DEA}"/>
          </ac:spMkLst>
        </pc:spChg>
        <pc:spChg chg="add mod">
          <ac:chgData name="Filippo Acconcia" userId="844af49c-a8a0-47ac-a7dd-14a44b60cd18" providerId="ADAL" clId="{ABBC6C31-C253-4BCF-811F-5DEFE1A6285F}" dt="2026-05-20T07:33:58.291" v="742"/>
          <ac:spMkLst>
            <pc:docMk/>
            <pc:sldMk cId="2991521803" sldId="330"/>
            <ac:spMk id="165" creationId="{9111A362-A68E-A0B0-302C-E139AEF582EB}"/>
          </ac:spMkLst>
        </pc:spChg>
        <pc:spChg chg="add mod">
          <ac:chgData name="Filippo Acconcia" userId="844af49c-a8a0-47ac-a7dd-14a44b60cd18" providerId="ADAL" clId="{ABBC6C31-C253-4BCF-811F-5DEFE1A6285F}" dt="2026-05-20T07:33:58.291" v="742"/>
          <ac:spMkLst>
            <pc:docMk/>
            <pc:sldMk cId="2991521803" sldId="330"/>
            <ac:spMk id="166" creationId="{050A2D42-4921-DD14-B8A8-D40D2B25B610}"/>
          </ac:spMkLst>
        </pc:spChg>
        <pc:spChg chg="add mod">
          <ac:chgData name="Filippo Acconcia" userId="844af49c-a8a0-47ac-a7dd-14a44b60cd18" providerId="ADAL" clId="{ABBC6C31-C253-4BCF-811F-5DEFE1A6285F}" dt="2026-05-20T07:33:58.291" v="742"/>
          <ac:spMkLst>
            <pc:docMk/>
            <pc:sldMk cId="2991521803" sldId="330"/>
            <ac:spMk id="167" creationId="{D31F26BF-E833-E20D-A88A-7041910D1B45}"/>
          </ac:spMkLst>
        </pc:spChg>
        <pc:spChg chg="add mod">
          <ac:chgData name="Filippo Acconcia" userId="844af49c-a8a0-47ac-a7dd-14a44b60cd18" providerId="ADAL" clId="{ABBC6C31-C253-4BCF-811F-5DEFE1A6285F}" dt="2026-05-20T07:33:58.291" v="742"/>
          <ac:spMkLst>
            <pc:docMk/>
            <pc:sldMk cId="2991521803" sldId="330"/>
            <ac:spMk id="168" creationId="{66C3A65C-DF68-0B5C-E1F9-F48F50714BA2}"/>
          </ac:spMkLst>
        </pc:spChg>
        <pc:spChg chg="add mod">
          <ac:chgData name="Filippo Acconcia" userId="844af49c-a8a0-47ac-a7dd-14a44b60cd18" providerId="ADAL" clId="{ABBC6C31-C253-4BCF-811F-5DEFE1A6285F}" dt="2026-05-20T07:33:58.291" v="742"/>
          <ac:spMkLst>
            <pc:docMk/>
            <pc:sldMk cId="2991521803" sldId="330"/>
            <ac:spMk id="169" creationId="{8BD32EA2-9EE2-1DCA-A967-82B468E365C0}"/>
          </ac:spMkLst>
        </pc:spChg>
        <pc:spChg chg="add mod">
          <ac:chgData name="Filippo Acconcia" userId="844af49c-a8a0-47ac-a7dd-14a44b60cd18" providerId="ADAL" clId="{ABBC6C31-C253-4BCF-811F-5DEFE1A6285F}" dt="2026-05-20T07:33:58.291" v="742"/>
          <ac:spMkLst>
            <pc:docMk/>
            <pc:sldMk cId="2991521803" sldId="330"/>
            <ac:spMk id="170" creationId="{BABBDD95-0182-D411-1087-DE2847344189}"/>
          </ac:spMkLst>
        </pc:spChg>
      </pc:sldChg>
      <pc:sldChg chg="addSp delSp modSp mod">
        <pc:chgData name="Filippo Acconcia" userId="844af49c-a8a0-47ac-a7dd-14a44b60cd18" providerId="ADAL" clId="{ABBC6C31-C253-4BCF-811F-5DEFE1A6285F}" dt="2026-05-15T06:27:41.545" v="452" actId="1035"/>
        <pc:sldMkLst>
          <pc:docMk/>
          <pc:sldMk cId="2010054056" sldId="331"/>
        </pc:sldMkLst>
        <pc:spChg chg="mod">
          <ac:chgData name="Filippo Acconcia" userId="844af49c-a8a0-47ac-a7dd-14a44b60cd18" providerId="ADAL" clId="{ABBC6C31-C253-4BCF-811F-5DEFE1A6285F}" dt="2026-05-15T06:27:30.659" v="422" actId="113"/>
          <ac:spMkLst>
            <pc:docMk/>
            <pc:sldMk cId="2010054056" sldId="331"/>
            <ac:spMk id="13" creationId="{02BE3E28-7A45-0280-D95D-01584CC8A366}"/>
          </ac:spMkLst>
        </pc:spChg>
        <pc:spChg chg="mod">
          <ac:chgData name="Filippo Acconcia" userId="844af49c-a8a0-47ac-a7dd-14a44b60cd18" providerId="ADAL" clId="{ABBC6C31-C253-4BCF-811F-5DEFE1A6285F}" dt="2026-05-15T06:27:20.711" v="419" actId="113"/>
          <ac:spMkLst>
            <pc:docMk/>
            <pc:sldMk cId="2010054056" sldId="331"/>
            <ac:spMk id="38" creationId="{A255E9AF-6521-26E9-C677-CACDC906AB55}"/>
          </ac:spMkLst>
        </pc:spChg>
        <pc:spChg chg="mod">
          <ac:chgData name="Filippo Acconcia" userId="844af49c-a8a0-47ac-a7dd-14a44b60cd18" providerId="ADAL" clId="{ABBC6C31-C253-4BCF-811F-5DEFE1A6285F}" dt="2026-05-15T06:27:11.962" v="416" actId="113"/>
          <ac:spMkLst>
            <pc:docMk/>
            <pc:sldMk cId="2010054056" sldId="331"/>
            <ac:spMk id="61" creationId="{A17160C7-FB47-7A21-D338-B982ADF0B044}"/>
          </ac:spMkLst>
        </pc:spChg>
        <pc:spChg chg="mod">
          <ac:chgData name="Filippo Acconcia" userId="844af49c-a8a0-47ac-a7dd-14a44b60cd18" providerId="ADAL" clId="{ABBC6C31-C253-4BCF-811F-5DEFE1A6285F}" dt="2026-05-15T06:27:07.294" v="415" actId="113"/>
          <ac:spMkLst>
            <pc:docMk/>
            <pc:sldMk cId="2010054056" sldId="331"/>
            <ac:spMk id="83" creationId="{6D457D19-59DE-0CB7-9031-DEE22E821426}"/>
          </ac:spMkLst>
        </pc:spChg>
        <pc:spChg chg="mod">
          <ac:chgData name="Filippo Acconcia" userId="844af49c-a8a0-47ac-a7dd-14a44b60cd18" providerId="ADAL" clId="{ABBC6C31-C253-4BCF-811F-5DEFE1A6285F}" dt="2026-05-15T06:27:34.362" v="423" actId="113"/>
          <ac:spMkLst>
            <pc:docMk/>
            <pc:sldMk cId="2010054056" sldId="331"/>
            <ac:spMk id="104" creationId="{C17B6281-6739-9875-2A86-B588FA883559}"/>
          </ac:spMkLst>
        </pc:spChg>
        <pc:spChg chg="mod">
          <ac:chgData name="Filippo Acconcia" userId="844af49c-a8a0-47ac-a7dd-14a44b60cd18" providerId="ADAL" clId="{ABBC6C31-C253-4BCF-811F-5DEFE1A6285F}" dt="2026-05-15T06:27:24.180" v="420" actId="113"/>
          <ac:spMkLst>
            <pc:docMk/>
            <pc:sldMk cId="2010054056" sldId="331"/>
            <ac:spMk id="130" creationId="{CAA64972-6224-3DBE-1EC7-2183278D7D7B}"/>
          </ac:spMkLst>
        </pc:spChg>
        <pc:spChg chg="mod">
          <ac:chgData name="Filippo Acconcia" userId="844af49c-a8a0-47ac-a7dd-14a44b60cd18" providerId="ADAL" clId="{ABBC6C31-C253-4BCF-811F-5DEFE1A6285F}" dt="2026-05-15T06:27:27.351" v="421" actId="113"/>
          <ac:spMkLst>
            <pc:docMk/>
            <pc:sldMk cId="2010054056" sldId="331"/>
            <ac:spMk id="152" creationId="{B94775F1-3613-5B67-968A-001709D6EEE5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69" creationId="{D565BD50-B0D9-F908-2D1A-B8E6F8C71120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71" creationId="{4BC6BD97-958A-D726-0C1A-B4AC60F138F8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72" creationId="{5F6823A1-5DE6-07A5-00A7-91C291305671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73" creationId="{0DF1D851-6FF4-C9C5-90CB-24F64003B9A1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74" creationId="{4185E87D-C820-2E69-3F50-6E7A33B22045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75" creationId="{B59364CC-09EE-22CB-8344-7D99C51BCD09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76" creationId="{FA169449-8FFB-23F5-B68F-6988DEB8BCF5}"/>
          </ac:spMkLst>
        </pc:spChg>
        <pc:spChg chg="mod">
          <ac:chgData name="Filippo Acconcia" userId="844af49c-a8a0-47ac-a7dd-14a44b60cd18" providerId="ADAL" clId="{ABBC6C31-C253-4BCF-811F-5DEFE1A6285F}" dt="2026-05-15T06:27:17.555" v="418" actId="113"/>
          <ac:spMkLst>
            <pc:docMk/>
            <pc:sldMk cId="2010054056" sldId="331"/>
            <ac:spMk id="177" creationId="{EF67500A-E0EF-729C-3770-18DB4FDAEF4F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79" creationId="{FE68B033-5D50-F742-2B91-018571061621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80" creationId="{6EACEBD0-906C-D801-C055-76A2C0A42412}"/>
          </ac:spMkLst>
        </pc:spChg>
        <pc:spChg chg="mod">
          <ac:chgData name="Filippo Acconcia" userId="844af49c-a8a0-47ac-a7dd-14a44b60cd18" providerId="ADAL" clId="{ABBC6C31-C253-4BCF-811F-5DEFE1A6285F}" dt="2026-05-15T06:17:52.055" v="244" actId="164"/>
          <ac:spMkLst>
            <pc:docMk/>
            <pc:sldMk cId="2010054056" sldId="331"/>
            <ac:spMk id="182" creationId="{494AFECF-79D7-9DFE-D65F-AD2FDF44B9C2}"/>
          </ac:spMkLst>
        </pc:spChg>
        <pc:spChg chg="mod">
          <ac:chgData name="Filippo Acconcia" userId="844af49c-a8a0-47ac-a7dd-14a44b60cd18" providerId="ADAL" clId="{ABBC6C31-C253-4BCF-811F-5DEFE1A6285F}" dt="2026-05-15T06:27:15.071" v="417" actId="113"/>
          <ac:spMkLst>
            <pc:docMk/>
            <pc:sldMk cId="2010054056" sldId="331"/>
            <ac:spMk id="258" creationId="{AB13E09F-81CF-F922-41EF-EAF59A831BA1}"/>
          </ac:spMkLst>
        </pc:spChg>
        <pc:spChg chg="add mod">
          <ac:chgData name="Filippo Acconcia" userId="844af49c-a8a0-47ac-a7dd-14a44b60cd18" providerId="ADAL" clId="{ABBC6C31-C253-4BCF-811F-5DEFE1A6285F}" dt="2026-05-15T06:26:55.159" v="414" actId="12788"/>
          <ac:spMkLst>
            <pc:docMk/>
            <pc:sldMk cId="2010054056" sldId="331"/>
            <ac:spMk id="272" creationId="{5D6C2C7C-DB03-9687-105B-8CC3B07A3AA6}"/>
          </ac:spMkLst>
        </pc:spChg>
        <pc:spChg chg="add mod">
          <ac:chgData name="Filippo Acconcia" userId="844af49c-a8a0-47ac-a7dd-14a44b60cd18" providerId="ADAL" clId="{ABBC6C31-C253-4BCF-811F-5DEFE1A6285F}" dt="2026-05-15T06:27:41.545" v="452" actId="1035"/>
          <ac:spMkLst>
            <pc:docMk/>
            <pc:sldMk cId="2010054056" sldId="331"/>
            <ac:spMk id="273" creationId="{ACEE7105-C4B3-EAF9-F1C0-92AECD8A6EC8}"/>
          </ac:spMkLst>
        </pc:spChg>
        <pc:spChg chg="add mod">
          <ac:chgData name="Filippo Acconcia" userId="844af49c-a8a0-47ac-a7dd-14a44b60cd18" providerId="ADAL" clId="{ABBC6C31-C253-4BCF-811F-5DEFE1A6285F}" dt="2026-05-15T06:27:41.545" v="452" actId="1035"/>
          <ac:spMkLst>
            <pc:docMk/>
            <pc:sldMk cId="2010054056" sldId="331"/>
            <ac:spMk id="274" creationId="{506F406F-EC6D-B100-537B-FF8DBA605F82}"/>
          </ac:spMkLst>
        </pc:spChg>
        <pc:spChg chg="add mod">
          <ac:chgData name="Filippo Acconcia" userId="844af49c-a8a0-47ac-a7dd-14a44b60cd18" providerId="ADAL" clId="{ABBC6C31-C253-4BCF-811F-5DEFE1A6285F}" dt="2026-05-15T06:27:41.545" v="452" actId="1035"/>
          <ac:spMkLst>
            <pc:docMk/>
            <pc:sldMk cId="2010054056" sldId="331"/>
            <ac:spMk id="275" creationId="{6554450A-93C7-9D45-64C7-A0C7A0310B1E}"/>
          </ac:spMkLst>
        </pc:spChg>
        <pc:spChg chg="add mod">
          <ac:chgData name="Filippo Acconcia" userId="844af49c-a8a0-47ac-a7dd-14a44b60cd18" providerId="ADAL" clId="{ABBC6C31-C253-4BCF-811F-5DEFE1A6285F}" dt="2026-05-15T06:27:41.545" v="452" actId="1035"/>
          <ac:spMkLst>
            <pc:docMk/>
            <pc:sldMk cId="2010054056" sldId="331"/>
            <ac:spMk id="276" creationId="{3511DEC5-1BD6-23CA-15C8-E5C9A7D952AB}"/>
          </ac:spMkLst>
        </pc:spChg>
        <pc:spChg chg="add mod">
          <ac:chgData name="Filippo Acconcia" userId="844af49c-a8a0-47ac-a7dd-14a44b60cd18" providerId="ADAL" clId="{ABBC6C31-C253-4BCF-811F-5DEFE1A6285F}" dt="2026-05-15T06:27:41.545" v="452" actId="1035"/>
          <ac:spMkLst>
            <pc:docMk/>
            <pc:sldMk cId="2010054056" sldId="331"/>
            <ac:spMk id="277" creationId="{C0BBB9D6-92A8-68F8-8841-7007B9989603}"/>
          </ac:spMkLst>
        </pc:spChg>
        <pc:spChg chg="add mod">
          <ac:chgData name="Filippo Acconcia" userId="844af49c-a8a0-47ac-a7dd-14a44b60cd18" providerId="ADAL" clId="{ABBC6C31-C253-4BCF-811F-5DEFE1A6285F}" dt="2026-05-15T06:27:41.545" v="452" actId="1035"/>
          <ac:spMkLst>
            <pc:docMk/>
            <pc:sldMk cId="2010054056" sldId="331"/>
            <ac:spMk id="278" creationId="{94423EDC-B4E6-08B1-F633-5B5DB94DE105}"/>
          </ac:spMkLst>
        </pc:spChg>
        <pc:spChg chg="add mod">
          <ac:chgData name="Filippo Acconcia" userId="844af49c-a8a0-47ac-a7dd-14a44b60cd18" providerId="ADAL" clId="{ABBC6C31-C253-4BCF-811F-5DEFE1A6285F}" dt="2026-05-15T06:27:41.545" v="452" actId="1035"/>
          <ac:spMkLst>
            <pc:docMk/>
            <pc:sldMk cId="2010054056" sldId="331"/>
            <ac:spMk id="279" creationId="{CEB47E8E-0F8F-32E2-B2C5-BF1FD57BD868}"/>
          </ac:spMkLst>
        </pc:spChg>
        <pc:spChg chg="add mod">
          <ac:chgData name="Filippo Acconcia" userId="844af49c-a8a0-47ac-a7dd-14a44b60cd18" providerId="ADAL" clId="{ABBC6C31-C253-4BCF-811F-5DEFE1A6285F}" dt="2026-05-15T06:27:41.545" v="452" actId="1035"/>
          <ac:spMkLst>
            <pc:docMk/>
            <pc:sldMk cId="2010054056" sldId="331"/>
            <ac:spMk id="280" creationId="{B6A96B73-57F8-63D8-0400-95FA1DB2DEE9}"/>
          </ac:spMkLst>
        </pc:spChg>
        <pc:spChg chg="add mod">
          <ac:chgData name="Filippo Acconcia" userId="844af49c-a8a0-47ac-a7dd-14a44b60cd18" providerId="ADAL" clId="{ABBC6C31-C253-4BCF-811F-5DEFE1A6285F}" dt="2026-05-15T06:27:41.545" v="452" actId="1035"/>
          <ac:spMkLst>
            <pc:docMk/>
            <pc:sldMk cId="2010054056" sldId="331"/>
            <ac:spMk id="281" creationId="{43AF7D0C-2A2A-405A-C0F7-7872188D7947}"/>
          </ac:spMkLst>
        </pc:spChg>
        <pc:grpChg chg="mod">
          <ac:chgData name="Filippo Acconcia" userId="844af49c-a8a0-47ac-a7dd-14a44b60cd18" providerId="ADAL" clId="{ABBC6C31-C253-4BCF-811F-5DEFE1A6285F}" dt="2026-05-15T06:26:38.192" v="387" actId="1036"/>
          <ac:grpSpMkLst>
            <pc:docMk/>
            <pc:sldMk cId="2010054056" sldId="331"/>
            <ac:grpSpMk id="2" creationId="{EC59D111-7676-C0D2-0537-BE378330C644}"/>
          </ac:grpSpMkLst>
        </pc:grpChg>
        <pc:grpChg chg="mod">
          <ac:chgData name="Filippo Acconcia" userId="844af49c-a8a0-47ac-a7dd-14a44b60cd18" providerId="ADAL" clId="{ABBC6C31-C253-4BCF-811F-5DEFE1A6285F}" dt="2026-05-15T06:26:38.192" v="387" actId="1036"/>
          <ac:grpSpMkLst>
            <pc:docMk/>
            <pc:sldMk cId="2010054056" sldId="331"/>
            <ac:grpSpMk id="26" creationId="{DA37D017-5F5A-1A1C-A9C8-8CA45927B09F}"/>
          </ac:grpSpMkLst>
        </pc:grpChg>
        <pc:grpChg chg="mod">
          <ac:chgData name="Filippo Acconcia" userId="844af49c-a8a0-47ac-a7dd-14a44b60cd18" providerId="ADAL" clId="{ABBC6C31-C253-4BCF-811F-5DEFE1A6285F}" dt="2026-05-15T06:26:38.192" v="387" actId="1036"/>
          <ac:grpSpMkLst>
            <pc:docMk/>
            <pc:sldMk cId="2010054056" sldId="331"/>
            <ac:grpSpMk id="49" creationId="{D53CF98C-BCB6-1ABC-930E-D2FB5597E840}"/>
          </ac:grpSpMkLst>
        </pc:grpChg>
        <pc:grpChg chg="mod">
          <ac:chgData name="Filippo Acconcia" userId="844af49c-a8a0-47ac-a7dd-14a44b60cd18" providerId="ADAL" clId="{ABBC6C31-C253-4BCF-811F-5DEFE1A6285F}" dt="2026-05-15T06:26:32.639" v="373" actId="1036"/>
          <ac:grpSpMkLst>
            <pc:docMk/>
            <pc:sldMk cId="2010054056" sldId="331"/>
            <ac:grpSpMk id="94" creationId="{8E14E8F2-CD43-CE5B-81C4-1F09A687C8AA}"/>
          </ac:grpSpMkLst>
        </pc:grpChg>
        <pc:grpChg chg="mod">
          <ac:chgData name="Filippo Acconcia" userId="844af49c-a8a0-47ac-a7dd-14a44b60cd18" providerId="ADAL" clId="{ABBC6C31-C253-4BCF-811F-5DEFE1A6285F}" dt="2026-05-15T06:26:32.639" v="373" actId="1036"/>
          <ac:grpSpMkLst>
            <pc:docMk/>
            <pc:sldMk cId="2010054056" sldId="331"/>
            <ac:grpSpMk id="118" creationId="{06FB9F28-AFDC-EBDE-FDED-4E59EB7A9381}"/>
          </ac:grpSpMkLst>
        </pc:grpChg>
        <pc:grpChg chg="mod">
          <ac:chgData name="Filippo Acconcia" userId="844af49c-a8a0-47ac-a7dd-14a44b60cd18" providerId="ADAL" clId="{ABBC6C31-C253-4BCF-811F-5DEFE1A6285F}" dt="2026-05-15T06:26:51.046" v="413" actId="1036"/>
          <ac:grpSpMkLst>
            <pc:docMk/>
            <pc:sldMk cId="2010054056" sldId="331"/>
            <ac:grpSpMk id="141" creationId="{23D26513-B49B-DECD-2FD4-087DB06627B9}"/>
          </ac:grpSpMkLst>
        </pc:grpChg>
        <pc:grpChg chg="mod">
          <ac:chgData name="Filippo Acconcia" userId="844af49c-a8a0-47ac-a7dd-14a44b60cd18" providerId="ADAL" clId="{ABBC6C31-C253-4BCF-811F-5DEFE1A6285F}" dt="2026-05-15T06:26:32.639" v="373" actId="1036"/>
          <ac:grpSpMkLst>
            <pc:docMk/>
            <pc:sldMk cId="2010054056" sldId="331"/>
            <ac:grpSpMk id="246" creationId="{F7E75752-D473-C583-0038-9C277AE4FDA4}"/>
          </ac:grpSpMkLst>
        </pc:grpChg>
        <pc:grpChg chg="mod">
          <ac:chgData name="Filippo Acconcia" userId="844af49c-a8a0-47ac-a7dd-14a44b60cd18" providerId="ADAL" clId="{ABBC6C31-C253-4BCF-811F-5DEFE1A6285F}" dt="2026-05-15T06:26:51.046" v="413" actId="1036"/>
          <ac:grpSpMkLst>
            <pc:docMk/>
            <pc:sldMk cId="2010054056" sldId="331"/>
            <ac:grpSpMk id="270" creationId="{A92AA292-C031-AE5B-26F8-66C167E5A5ED}"/>
          </ac:grpSpMkLst>
        </pc:grpChg>
        <pc:grpChg chg="mod">
          <ac:chgData name="Filippo Acconcia" userId="844af49c-a8a0-47ac-a7dd-14a44b60cd18" providerId="ADAL" clId="{ABBC6C31-C253-4BCF-811F-5DEFE1A6285F}" dt="2026-05-15T06:27:41.545" v="452" actId="1035"/>
          <ac:grpSpMkLst>
            <pc:docMk/>
            <pc:sldMk cId="2010054056" sldId="331"/>
            <ac:grpSpMk id="271" creationId="{953BF419-74D3-F9D0-0161-94D176E08181}"/>
          </ac:grpSpMkLst>
        </pc:grpChg>
      </pc:sldChg>
      <pc:sldChg chg="addSp delSp modSp mod">
        <pc:chgData name="Filippo Acconcia" userId="844af49c-a8a0-47ac-a7dd-14a44b60cd18" providerId="ADAL" clId="{ABBC6C31-C253-4BCF-811F-5DEFE1A6285F}" dt="2026-05-21T09:32:28.650" v="1103" actId="164"/>
        <pc:sldMkLst>
          <pc:docMk/>
          <pc:sldMk cId="1235144248" sldId="333"/>
        </pc:sldMkLst>
        <pc:spChg chg="mod topLvl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70" creationId="{9B599592-5D9F-2F75-F7B5-B4E9E3641682}"/>
          </ac:spMkLst>
        </pc:spChg>
        <pc:spChg chg="mod topLvl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71" creationId="{C6F640BA-2DCA-8E9E-6CD0-13C2BE4F7422}"/>
          </ac:spMkLst>
        </pc:spChg>
        <pc:spChg chg="mod topLvl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76" creationId="{D3208721-F141-A713-EB38-8B194A6A2141}"/>
          </ac:spMkLst>
        </pc:spChg>
        <pc:spChg chg="mod topLvl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77" creationId="{67F5C7FA-7896-0CDB-AF32-A04E41B80388}"/>
          </ac:spMkLst>
        </pc:spChg>
        <pc:spChg chg="mod topLvl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78" creationId="{53AB58F8-0ECA-1229-F42A-837330567B22}"/>
          </ac:spMkLst>
        </pc:spChg>
        <pc:spChg chg="mod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79" creationId="{124A10D6-BDCE-6721-A701-A48C0EBCD8A4}"/>
          </ac:spMkLst>
        </pc:spChg>
        <pc:spChg chg="mod topLvl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81" creationId="{FF5EB823-5465-0A82-88A4-0C50E69D1EF4}"/>
          </ac:spMkLst>
        </pc:spChg>
        <pc:spChg chg="mod topLvl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82" creationId="{92A06C57-56E7-522A-5167-633E4ECEB0D0}"/>
          </ac:spMkLst>
        </pc:spChg>
        <pc:spChg chg="mod topLvl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83" creationId="{EFAD711A-5420-C2DA-9B94-8C460C4992EA}"/>
          </ac:spMkLst>
        </pc:spChg>
        <pc:spChg chg="mod topLvl">
          <ac:chgData name="Filippo Acconcia" userId="844af49c-a8a0-47ac-a7dd-14a44b60cd18" providerId="ADAL" clId="{ABBC6C31-C253-4BCF-811F-5DEFE1A6285F}" dt="2026-05-21T09:32:28.650" v="1103" actId="164"/>
          <ac:spMkLst>
            <pc:docMk/>
            <pc:sldMk cId="1235144248" sldId="333"/>
            <ac:spMk id="84" creationId="{83231112-3EF7-5086-30F1-F412150622F2}"/>
          </ac:spMkLst>
        </pc:spChg>
        <pc:spChg chg="mod">
          <ac:chgData name="Filippo Acconcia" userId="844af49c-a8a0-47ac-a7dd-14a44b60cd18" providerId="ADAL" clId="{ABBC6C31-C253-4BCF-811F-5DEFE1A6285F}" dt="2026-05-21T08:41:17.781" v="1095" actId="165"/>
          <ac:spMkLst>
            <pc:docMk/>
            <pc:sldMk cId="1235144248" sldId="333"/>
            <ac:spMk id="96" creationId="{54C98171-D874-565B-E757-467CA346EC12}"/>
          </ac:spMkLst>
        </pc:spChg>
        <pc:picChg chg="del mod">
          <ac:chgData name="Filippo Acconcia" userId="844af49c-a8a0-47ac-a7dd-14a44b60cd18" providerId="ADAL" clId="{ABBC6C31-C253-4BCF-811F-5DEFE1A6285F}" dt="2026-05-21T08:41:39.675" v="1100" actId="478"/>
          <ac:picMkLst>
            <pc:docMk/>
            <pc:sldMk cId="1235144248" sldId="333"/>
            <ac:picMk id="91" creationId="{DB5EE130-00C2-04D7-2D60-664962C773CD}"/>
          </ac:picMkLst>
        </pc:picChg>
        <pc:picChg chg="mod ord">
          <ac:chgData name="Filippo Acconcia" userId="844af49c-a8a0-47ac-a7dd-14a44b60cd18" providerId="ADAL" clId="{ABBC6C31-C253-4BCF-811F-5DEFE1A6285F}" dt="2026-05-21T08:41:50.510" v="1102" actId="12789"/>
          <ac:picMkLst>
            <pc:docMk/>
            <pc:sldMk cId="1235144248" sldId="333"/>
            <ac:picMk id="147" creationId="{955446FD-A53A-6DCF-208C-39E42B40A5D9}"/>
          </ac:picMkLst>
        </pc:picChg>
      </pc:sldChg>
      <pc:sldChg chg="delSp modSp mod">
        <pc:chgData name="Filippo Acconcia" userId="844af49c-a8a0-47ac-a7dd-14a44b60cd18" providerId="ADAL" clId="{ABBC6C31-C253-4BCF-811F-5DEFE1A6285F}" dt="2026-05-14T08:49:35.864" v="173" actId="1035"/>
        <pc:sldMkLst>
          <pc:docMk/>
          <pc:sldMk cId="1418490164" sldId="335"/>
        </pc:sldMkLst>
        <pc:spChg chg="mod">
          <ac:chgData name="Filippo Acconcia" userId="844af49c-a8a0-47ac-a7dd-14a44b60cd18" providerId="ADAL" clId="{ABBC6C31-C253-4BCF-811F-5DEFE1A6285F}" dt="2026-05-14T08:49:23.969" v="138" actId="20577"/>
          <ac:spMkLst>
            <pc:docMk/>
            <pc:sldMk cId="1418490164" sldId="335"/>
            <ac:spMk id="28" creationId="{4F0CF823-5E74-B00B-A871-06062F34DC46}"/>
          </ac:spMkLst>
        </pc:spChg>
        <pc:grpChg chg="mod">
          <ac:chgData name="Filippo Acconcia" userId="844af49c-a8a0-47ac-a7dd-14a44b60cd18" providerId="ADAL" clId="{ABBC6C31-C253-4BCF-811F-5DEFE1A6285F}" dt="2026-05-14T08:49:35.864" v="173" actId="1035"/>
          <ac:grpSpMkLst>
            <pc:docMk/>
            <pc:sldMk cId="1418490164" sldId="335"/>
            <ac:grpSpMk id="153" creationId="{4B636E5B-1B9F-E67D-B09F-2C33309F456C}"/>
          </ac:grpSpMkLst>
        </pc:grpChg>
        <pc:grpChg chg="mod">
          <ac:chgData name="Filippo Acconcia" userId="844af49c-a8a0-47ac-a7dd-14a44b60cd18" providerId="ADAL" clId="{ABBC6C31-C253-4BCF-811F-5DEFE1A6285F}" dt="2026-05-14T08:49:35.864" v="173" actId="1035"/>
          <ac:grpSpMkLst>
            <pc:docMk/>
            <pc:sldMk cId="1418490164" sldId="335"/>
            <ac:grpSpMk id="155" creationId="{62EB7083-B3F4-3BDE-80D9-1D1EC87D9C98}"/>
          </ac:grpSpMkLst>
        </pc:grpChg>
      </pc:sldChg>
      <pc:sldChg chg="addSp modSp mod">
        <pc:chgData name="Filippo Acconcia" userId="844af49c-a8a0-47ac-a7dd-14a44b60cd18" providerId="ADAL" clId="{ABBC6C31-C253-4BCF-811F-5DEFE1A6285F}" dt="2026-04-30T10:03:29.067" v="61" actId="1038"/>
        <pc:sldMkLst>
          <pc:docMk/>
          <pc:sldMk cId="197414298" sldId="338"/>
        </pc:sldMkLst>
        <pc:picChg chg="mod">
          <ac:chgData name="Filippo Acconcia" userId="844af49c-a8a0-47ac-a7dd-14a44b60cd18" providerId="ADAL" clId="{ABBC6C31-C253-4BCF-811F-5DEFE1A6285F}" dt="2026-04-30T10:03:22.795" v="44" actId="1038"/>
          <ac:picMkLst>
            <pc:docMk/>
            <pc:sldMk cId="197414298" sldId="338"/>
            <ac:picMk id="3" creationId="{B9D972DD-B987-CACC-91C9-116DF798B2B4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9" creationId="{92E692A4-1B23-B8CD-E596-7D896762C8C4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12" creationId="{B4A1E2FC-5D5C-2573-D9BA-85AC6923474F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15" creationId="{10F3BC25-C1AC-1E7D-8541-746902CA110E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18" creationId="{B6541560-148A-549B-07E9-60BABA73E5E5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19" creationId="{53187892-CC73-2C21-567B-F98281DB614A}"/>
          </ac:picMkLst>
        </pc:picChg>
        <pc:picChg chg="mod">
          <ac:chgData name="Filippo Acconcia" userId="844af49c-a8a0-47ac-a7dd-14a44b60cd18" providerId="ADAL" clId="{ABBC6C31-C253-4BCF-811F-5DEFE1A6285F}" dt="2026-04-30T10:03:22.795" v="44" actId="1038"/>
          <ac:picMkLst>
            <pc:docMk/>
            <pc:sldMk cId="197414298" sldId="338"/>
            <ac:picMk id="20" creationId="{4651DD3E-3375-8E60-1B9B-775AA073336A}"/>
          </ac:picMkLst>
        </pc:picChg>
        <pc:picChg chg="mod">
          <ac:chgData name="Filippo Acconcia" userId="844af49c-a8a0-47ac-a7dd-14a44b60cd18" providerId="ADAL" clId="{ABBC6C31-C253-4BCF-811F-5DEFE1A6285F}" dt="2026-04-30T10:03:22.795" v="44" actId="1038"/>
          <ac:picMkLst>
            <pc:docMk/>
            <pc:sldMk cId="197414298" sldId="338"/>
            <ac:picMk id="21" creationId="{A104EF76-1B33-4C8E-E28A-BA160552D20D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22" creationId="{82EFAC2A-54F0-4659-94CD-ACA970A8604F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24" creationId="{DDC1A74D-625F-8A79-8214-0420E96AEE5F}"/>
          </ac:picMkLst>
        </pc:picChg>
        <pc:picChg chg="mod">
          <ac:chgData name="Filippo Acconcia" userId="844af49c-a8a0-47ac-a7dd-14a44b60cd18" providerId="ADAL" clId="{ABBC6C31-C253-4BCF-811F-5DEFE1A6285F}" dt="2026-04-30T10:03:22.795" v="44" actId="1038"/>
          <ac:picMkLst>
            <pc:docMk/>
            <pc:sldMk cId="197414298" sldId="338"/>
            <ac:picMk id="26" creationId="{008FE8C7-EC11-A46A-8960-DD7EFB875BDD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27" creationId="{AF58C366-C9AA-7E47-EB3E-D833245E58F3}"/>
          </ac:picMkLst>
        </pc:picChg>
        <pc:picChg chg="mod">
          <ac:chgData name="Filippo Acconcia" userId="844af49c-a8a0-47ac-a7dd-14a44b60cd18" providerId="ADAL" clId="{ABBC6C31-C253-4BCF-811F-5DEFE1A6285F}" dt="2026-04-30T10:03:22.795" v="44" actId="1038"/>
          <ac:picMkLst>
            <pc:docMk/>
            <pc:sldMk cId="197414298" sldId="338"/>
            <ac:picMk id="29" creationId="{89556000-2E72-5166-1EFC-8D07FB71EB7A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30" creationId="{04E9E534-4AB9-A634-87F4-496C5BE5D608}"/>
          </ac:picMkLst>
        </pc:picChg>
        <pc:picChg chg="add mod">
          <ac:chgData name="Filippo Acconcia" userId="844af49c-a8a0-47ac-a7dd-14a44b60cd18" providerId="ADAL" clId="{ABBC6C31-C253-4BCF-811F-5DEFE1A6285F}" dt="2026-04-30T10:03:29.067" v="61" actId="1038"/>
          <ac:picMkLst>
            <pc:docMk/>
            <pc:sldMk cId="197414298" sldId="338"/>
            <ac:picMk id="31" creationId="{1167ADC2-7EFD-6601-7A66-7BA09818366A}"/>
          </ac:picMkLst>
        </pc:picChg>
        <pc:picChg chg="mod">
          <ac:chgData name="Filippo Acconcia" userId="844af49c-a8a0-47ac-a7dd-14a44b60cd18" providerId="ADAL" clId="{ABBC6C31-C253-4BCF-811F-5DEFE1A6285F}" dt="2026-04-30T10:03:22.795" v="44" actId="1038"/>
          <ac:picMkLst>
            <pc:docMk/>
            <pc:sldMk cId="197414298" sldId="338"/>
            <ac:picMk id="32" creationId="{BCC6EF9A-A448-6B8B-7BEE-28BD767C885E}"/>
          </ac:picMkLst>
        </pc:picChg>
      </pc:sldChg>
    </pc:docChg>
  </pc:docChgLst>
  <pc:docChgLst>
    <pc:chgData name="Filippo Acconcia" userId="844af49c-a8a0-47ac-a7dd-14a44b60cd18" providerId="ADAL" clId="{81C98CD3-F8C9-493F-9D27-81F2802A1CE0}"/>
    <pc:docChg chg="undo custSel addSld delSld modSld sldOrd">
      <pc:chgData name="Filippo Acconcia" userId="844af49c-a8a0-47ac-a7dd-14a44b60cd18" providerId="ADAL" clId="{81C98CD3-F8C9-493F-9D27-81F2802A1CE0}" dt="2026-05-21T05:52:01.368" v="1577" actId="1037"/>
      <pc:docMkLst>
        <pc:docMk/>
      </pc:docMkLst>
      <pc:sldChg chg="delSp modSp mod">
        <pc:chgData name="Filippo Acconcia" userId="844af49c-a8a0-47ac-a7dd-14a44b60cd18" providerId="ADAL" clId="{81C98CD3-F8C9-493F-9D27-81F2802A1CE0}" dt="2026-05-20T16:25:39.535" v="1486" actId="1036"/>
        <pc:sldMkLst>
          <pc:docMk/>
          <pc:sldMk cId="2138585822" sldId="309"/>
        </pc:sldMkLst>
        <pc:spChg chg="mod">
          <ac:chgData name="Filippo Acconcia" userId="844af49c-a8a0-47ac-a7dd-14a44b60cd18" providerId="ADAL" clId="{81C98CD3-F8C9-493F-9D27-81F2802A1CE0}" dt="2026-05-20T16:24:45.571" v="1419" actId="12789"/>
          <ac:spMkLst>
            <pc:docMk/>
            <pc:sldMk cId="2138585822" sldId="309"/>
            <ac:spMk id="123" creationId="{1BC99741-20DF-8228-D21F-DCB22A4EC90D}"/>
          </ac:spMkLst>
        </pc:spChg>
        <pc:spChg chg="mod topLvl">
          <ac:chgData name="Filippo Acconcia" userId="844af49c-a8a0-47ac-a7dd-14a44b60cd18" providerId="ADAL" clId="{81C98CD3-F8C9-493F-9D27-81F2802A1CE0}" dt="2026-05-20T16:24:48.722" v="1420" actId="12789"/>
          <ac:spMkLst>
            <pc:docMk/>
            <pc:sldMk cId="2138585822" sldId="309"/>
            <ac:spMk id="124" creationId="{5C8BCCFC-CF47-A7FF-003C-7343254E1641}"/>
          </ac:spMkLst>
        </pc:spChg>
        <pc:spChg chg="mod topLvl">
          <ac:chgData name="Filippo Acconcia" userId="844af49c-a8a0-47ac-a7dd-14a44b60cd18" providerId="ADAL" clId="{81C98CD3-F8C9-493F-9D27-81F2802A1CE0}" dt="2026-05-20T16:23:43.082" v="1404" actId="165"/>
          <ac:spMkLst>
            <pc:docMk/>
            <pc:sldMk cId="2138585822" sldId="309"/>
            <ac:spMk id="125" creationId="{87CB455C-BDD5-DF49-15FF-65C77BF3E228}"/>
          </ac:spMkLst>
        </pc:spChg>
        <pc:spChg chg="mod topLvl">
          <ac:chgData name="Filippo Acconcia" userId="844af49c-a8a0-47ac-a7dd-14a44b60cd18" providerId="ADAL" clId="{81C98CD3-F8C9-493F-9D27-81F2802A1CE0}" dt="2026-05-20T16:23:43.082" v="1404" actId="165"/>
          <ac:spMkLst>
            <pc:docMk/>
            <pc:sldMk cId="2138585822" sldId="309"/>
            <ac:spMk id="128" creationId="{BA05E22C-F76C-AF1A-2735-26D55A82D3D8}"/>
          </ac:spMkLst>
        </pc:spChg>
        <pc:spChg chg="mod topLvl">
          <ac:chgData name="Filippo Acconcia" userId="844af49c-a8a0-47ac-a7dd-14a44b60cd18" providerId="ADAL" clId="{81C98CD3-F8C9-493F-9D27-81F2802A1CE0}" dt="2026-05-20T16:23:43.082" v="1404" actId="165"/>
          <ac:spMkLst>
            <pc:docMk/>
            <pc:sldMk cId="2138585822" sldId="309"/>
            <ac:spMk id="129" creationId="{E4C6BCAA-C42A-AA1E-7A17-B1636C97E2C3}"/>
          </ac:spMkLst>
        </pc:spChg>
        <pc:spChg chg="mod topLvl">
          <ac:chgData name="Filippo Acconcia" userId="844af49c-a8a0-47ac-a7dd-14a44b60cd18" providerId="ADAL" clId="{81C98CD3-F8C9-493F-9D27-81F2802A1CE0}" dt="2026-05-20T16:25:33.945" v="1476" actId="1035"/>
          <ac:spMkLst>
            <pc:docMk/>
            <pc:sldMk cId="2138585822" sldId="309"/>
            <ac:spMk id="136" creationId="{F5800CF5-434C-4A0D-2D34-1163E832D3C2}"/>
          </ac:spMkLst>
        </pc:spChg>
        <pc:spChg chg="mod">
          <ac:chgData name="Filippo Acconcia" userId="844af49c-a8a0-47ac-a7dd-14a44b60cd18" providerId="ADAL" clId="{81C98CD3-F8C9-493F-9D27-81F2802A1CE0}" dt="2026-05-20T16:25:33.945" v="1476" actId="1035"/>
          <ac:spMkLst>
            <pc:docMk/>
            <pc:sldMk cId="2138585822" sldId="309"/>
            <ac:spMk id="137" creationId="{2AD20864-18FB-5D75-4BF2-4AA46DFDC572}"/>
          </ac:spMkLst>
        </pc:spChg>
        <pc:spChg chg="mod topLvl">
          <ac:chgData name="Filippo Acconcia" userId="844af49c-a8a0-47ac-a7dd-14a44b60cd18" providerId="ADAL" clId="{81C98CD3-F8C9-493F-9D27-81F2802A1CE0}" dt="2026-05-20T16:24:51.561" v="1421" actId="12789"/>
          <ac:spMkLst>
            <pc:docMk/>
            <pc:sldMk cId="2138585822" sldId="309"/>
            <ac:spMk id="138" creationId="{E5A06E0E-6E1D-C26B-BFF7-E4DAA2FA0000}"/>
          </ac:spMkLst>
        </pc:spChg>
        <pc:spChg chg="mod topLvl">
          <ac:chgData name="Filippo Acconcia" userId="844af49c-a8a0-47ac-a7dd-14a44b60cd18" providerId="ADAL" clId="{81C98CD3-F8C9-493F-9D27-81F2802A1CE0}" dt="2026-05-20T16:25:20.979" v="1460" actId="1036"/>
          <ac:spMkLst>
            <pc:docMk/>
            <pc:sldMk cId="2138585822" sldId="309"/>
            <ac:spMk id="139" creationId="{5283E3D8-BA34-29E1-787C-474B8CC25F77}"/>
          </ac:spMkLst>
        </pc:spChg>
        <pc:spChg chg="mod">
          <ac:chgData name="Filippo Acconcia" userId="844af49c-a8a0-47ac-a7dd-14a44b60cd18" providerId="ADAL" clId="{81C98CD3-F8C9-493F-9D27-81F2802A1CE0}" dt="2026-05-20T16:23:43.082" v="1404" actId="165"/>
          <ac:spMkLst>
            <pc:docMk/>
            <pc:sldMk cId="2138585822" sldId="309"/>
            <ac:spMk id="149" creationId="{FF104DF3-159E-C533-0466-1BB2EA0A1E60}"/>
          </ac:spMkLst>
        </pc:spChg>
        <pc:spChg chg="mod">
          <ac:chgData name="Filippo Acconcia" userId="844af49c-a8a0-47ac-a7dd-14a44b60cd18" providerId="ADAL" clId="{81C98CD3-F8C9-493F-9D27-81F2802A1CE0}" dt="2026-05-20T16:23:43.082" v="1404" actId="165"/>
          <ac:spMkLst>
            <pc:docMk/>
            <pc:sldMk cId="2138585822" sldId="309"/>
            <ac:spMk id="151" creationId="{02AB2A33-5288-F62A-96C2-C6CF48417B2F}"/>
          </ac:spMkLst>
        </pc:spChg>
        <pc:spChg chg="mod">
          <ac:chgData name="Filippo Acconcia" userId="844af49c-a8a0-47ac-a7dd-14a44b60cd18" providerId="ADAL" clId="{81C98CD3-F8C9-493F-9D27-81F2802A1CE0}" dt="2026-05-20T16:23:43.082" v="1404" actId="165"/>
          <ac:spMkLst>
            <pc:docMk/>
            <pc:sldMk cId="2138585822" sldId="309"/>
            <ac:spMk id="153" creationId="{2D2F4DF8-FC97-A57C-644A-640DB2043B39}"/>
          </ac:spMkLst>
        </pc:spChg>
        <pc:grpChg chg="mod">
          <ac:chgData name="Filippo Acconcia" userId="844af49c-a8a0-47ac-a7dd-14a44b60cd18" providerId="ADAL" clId="{81C98CD3-F8C9-493F-9D27-81F2802A1CE0}" dt="2026-05-20T16:25:39.535" v="1486" actId="1036"/>
          <ac:grpSpMkLst>
            <pc:docMk/>
            <pc:sldMk cId="2138585822" sldId="309"/>
            <ac:grpSpMk id="141" creationId="{F80D714D-DCED-9C3B-7407-EB65D6BAC81B}"/>
          </ac:grpSpMkLst>
        </pc:grpChg>
        <pc:grpChg chg="mod">
          <ac:chgData name="Filippo Acconcia" userId="844af49c-a8a0-47ac-a7dd-14a44b60cd18" providerId="ADAL" clId="{81C98CD3-F8C9-493F-9D27-81F2802A1CE0}" dt="2026-05-20T16:25:33.945" v="1476" actId="1035"/>
          <ac:grpSpMkLst>
            <pc:docMk/>
            <pc:sldMk cId="2138585822" sldId="309"/>
            <ac:grpSpMk id="142" creationId="{366ACE51-2FB9-2C4C-DFC4-11A8F52A61F2}"/>
          </ac:grpSpMkLst>
        </pc:grpChg>
        <pc:picChg chg="mod ord">
          <ac:chgData name="Filippo Acconcia" userId="844af49c-a8a0-47ac-a7dd-14a44b60cd18" providerId="ADAL" clId="{81C98CD3-F8C9-493F-9D27-81F2802A1CE0}" dt="2026-05-20T16:24:45.571" v="1419" actId="12789"/>
          <ac:picMkLst>
            <pc:docMk/>
            <pc:sldMk cId="2138585822" sldId="309"/>
            <ac:picMk id="35" creationId="{8310C2F4-5F05-28E6-CDBA-2341281872F7}"/>
          </ac:picMkLst>
        </pc:picChg>
        <pc:picChg chg="mod">
          <ac:chgData name="Filippo Acconcia" userId="844af49c-a8a0-47ac-a7dd-14a44b60cd18" providerId="ADAL" clId="{81C98CD3-F8C9-493F-9D27-81F2802A1CE0}" dt="2026-05-20T16:24:48.722" v="1420" actId="12789"/>
          <ac:picMkLst>
            <pc:docMk/>
            <pc:sldMk cId="2138585822" sldId="309"/>
            <ac:picMk id="88" creationId="{5CB71C52-96FC-91AF-36B7-E70A235E83D8}"/>
          </ac:picMkLst>
        </pc:picChg>
        <pc:picChg chg="mod">
          <ac:chgData name="Filippo Acconcia" userId="844af49c-a8a0-47ac-a7dd-14a44b60cd18" providerId="ADAL" clId="{81C98CD3-F8C9-493F-9D27-81F2802A1CE0}" dt="2026-05-20T16:25:20.979" v="1460" actId="1036"/>
          <ac:picMkLst>
            <pc:docMk/>
            <pc:sldMk cId="2138585822" sldId="309"/>
            <ac:picMk id="89" creationId="{CA352221-C2D2-6F4B-53DA-C21DD1DD5A45}"/>
          </ac:picMkLst>
        </pc:picChg>
        <pc:picChg chg="mod">
          <ac:chgData name="Filippo Acconcia" userId="844af49c-a8a0-47ac-a7dd-14a44b60cd18" providerId="ADAL" clId="{81C98CD3-F8C9-493F-9D27-81F2802A1CE0}" dt="2026-05-20T16:24:51.561" v="1421" actId="12789"/>
          <ac:picMkLst>
            <pc:docMk/>
            <pc:sldMk cId="2138585822" sldId="309"/>
            <ac:picMk id="90" creationId="{632FD959-502F-CD8F-C203-463FA79D6A72}"/>
          </ac:picMkLst>
        </pc:picChg>
        <pc:picChg chg="mod">
          <ac:chgData name="Filippo Acconcia" userId="844af49c-a8a0-47ac-a7dd-14a44b60cd18" providerId="ADAL" clId="{81C98CD3-F8C9-493F-9D27-81F2802A1CE0}" dt="2026-05-20T16:25:33.945" v="1476" actId="1035"/>
          <ac:picMkLst>
            <pc:docMk/>
            <pc:sldMk cId="2138585822" sldId="309"/>
            <ac:picMk id="91" creationId="{ED96A445-2828-0AB9-C828-2BCF90CCE1CE}"/>
          </ac:picMkLst>
        </pc:picChg>
        <pc:picChg chg="mod">
          <ac:chgData name="Filippo Acconcia" userId="844af49c-a8a0-47ac-a7dd-14a44b60cd18" providerId="ADAL" clId="{81C98CD3-F8C9-493F-9D27-81F2802A1CE0}" dt="2026-05-20T16:25:33.945" v="1476" actId="1035"/>
          <ac:picMkLst>
            <pc:docMk/>
            <pc:sldMk cId="2138585822" sldId="309"/>
            <ac:picMk id="92" creationId="{AF1ED598-D0EE-C602-3DE0-DEFD9705DD01}"/>
          </ac:picMkLst>
        </pc:picChg>
        <pc:picChg chg="del mod">
          <ac:chgData name="Filippo Acconcia" userId="844af49c-a8a0-47ac-a7dd-14a44b60cd18" providerId="ADAL" clId="{81C98CD3-F8C9-493F-9D27-81F2802A1CE0}" dt="2026-05-20T16:24:41.604" v="1418" actId="478"/>
          <ac:picMkLst>
            <pc:docMk/>
            <pc:sldMk cId="2138585822" sldId="309"/>
            <ac:picMk id="122" creationId="{4CD15FCF-649E-96BC-FEB1-A9040AD783F8}"/>
          </ac:picMkLst>
        </pc:picChg>
        <pc:picChg chg="del mod">
          <ac:chgData name="Filippo Acconcia" userId="844af49c-a8a0-47ac-a7dd-14a44b60cd18" providerId="ADAL" clId="{81C98CD3-F8C9-493F-9D27-81F2802A1CE0}" dt="2026-05-20T16:24:28.751" v="1415" actId="478"/>
          <ac:picMkLst>
            <pc:docMk/>
            <pc:sldMk cId="2138585822" sldId="309"/>
            <ac:picMk id="143" creationId="{016489D6-B226-A3D9-4E68-E1C6F062DE35}"/>
          </ac:picMkLst>
        </pc:picChg>
        <pc:picChg chg="del mod">
          <ac:chgData name="Filippo Acconcia" userId="844af49c-a8a0-47ac-a7dd-14a44b60cd18" providerId="ADAL" clId="{81C98CD3-F8C9-493F-9D27-81F2802A1CE0}" dt="2026-05-20T16:24:28.751" v="1415" actId="478"/>
          <ac:picMkLst>
            <pc:docMk/>
            <pc:sldMk cId="2138585822" sldId="309"/>
            <ac:picMk id="144" creationId="{CE8AC2DB-D29C-E758-6D8E-78083566BD6B}"/>
          </ac:picMkLst>
        </pc:picChg>
        <pc:picChg chg="del mod">
          <ac:chgData name="Filippo Acconcia" userId="844af49c-a8a0-47ac-a7dd-14a44b60cd18" providerId="ADAL" clId="{81C98CD3-F8C9-493F-9D27-81F2802A1CE0}" dt="2026-05-20T16:24:28.751" v="1415" actId="478"/>
          <ac:picMkLst>
            <pc:docMk/>
            <pc:sldMk cId="2138585822" sldId="309"/>
            <ac:picMk id="145" creationId="{68679209-34C9-646D-12AF-8765C6AB6A51}"/>
          </ac:picMkLst>
        </pc:picChg>
        <pc:picChg chg="del mod">
          <ac:chgData name="Filippo Acconcia" userId="844af49c-a8a0-47ac-a7dd-14a44b60cd18" providerId="ADAL" clId="{81C98CD3-F8C9-493F-9D27-81F2802A1CE0}" dt="2026-05-20T16:24:28.751" v="1415" actId="478"/>
          <ac:picMkLst>
            <pc:docMk/>
            <pc:sldMk cId="2138585822" sldId="309"/>
            <ac:picMk id="146" creationId="{950D7AAC-F5BF-E68D-B314-359741C2685D}"/>
          </ac:picMkLst>
        </pc:picChg>
        <pc:picChg chg="del mod">
          <ac:chgData name="Filippo Acconcia" userId="844af49c-a8a0-47ac-a7dd-14a44b60cd18" providerId="ADAL" clId="{81C98CD3-F8C9-493F-9D27-81F2802A1CE0}" dt="2026-05-20T16:24:28.751" v="1415" actId="478"/>
          <ac:picMkLst>
            <pc:docMk/>
            <pc:sldMk cId="2138585822" sldId="309"/>
            <ac:picMk id="147" creationId="{F209F5D1-A78C-1A21-F23B-55202DC0C623}"/>
          </ac:picMkLst>
        </pc:picChg>
      </pc:sldChg>
      <pc:sldChg chg="addSp delSp modSp mod">
        <pc:chgData name="Filippo Acconcia" userId="844af49c-a8a0-47ac-a7dd-14a44b60cd18" providerId="ADAL" clId="{81C98CD3-F8C9-493F-9D27-81F2802A1CE0}" dt="2026-05-21T04:48:30.933" v="1494" actId="164"/>
        <pc:sldMkLst>
          <pc:docMk/>
          <pc:sldMk cId="2997591246" sldId="324"/>
        </pc:sldMkLst>
        <pc:spChg chg="mod topLvl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41" creationId="{EC873AEB-30D0-F88C-6AA1-DCAF8B3C5835}"/>
          </ac:spMkLst>
        </pc:spChg>
        <pc:spChg chg="mod topLvl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42" creationId="{1FCADA50-C728-CF86-A229-3594A3FED18E}"/>
          </ac:spMkLst>
        </pc:spChg>
        <pc:spChg chg="mod topLvl">
          <ac:chgData name="Filippo Acconcia" userId="844af49c-a8a0-47ac-a7dd-14a44b60cd18" providerId="ADAL" clId="{81C98CD3-F8C9-493F-9D27-81F2802A1CE0}" dt="2026-05-21T04:47:59.146" v="1487" actId="165"/>
          <ac:spMkLst>
            <pc:docMk/>
            <pc:sldMk cId="2997591246" sldId="324"/>
            <ac:spMk id="44" creationId="{4C0900EC-A81D-7237-605F-DB6FD8324A97}"/>
          </ac:spMkLst>
        </pc:spChg>
        <pc:spChg chg="mod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45" creationId="{314EA47D-7B67-781E-4379-1CCEEEEFF901}"/>
          </ac:spMkLst>
        </pc:spChg>
        <pc:spChg chg="mod topLvl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47" creationId="{03C65B6C-4ADF-3C64-0D7F-88FE04257B79}"/>
          </ac:spMkLst>
        </pc:spChg>
        <pc:spChg chg="mod topLvl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50" creationId="{8E03E726-7724-7B71-A192-7BA621FD38C7}"/>
          </ac:spMkLst>
        </pc:spChg>
        <pc:spChg chg="mod topLvl">
          <ac:chgData name="Filippo Acconcia" userId="844af49c-a8a0-47ac-a7dd-14a44b60cd18" providerId="ADAL" clId="{81C98CD3-F8C9-493F-9D27-81F2802A1CE0}" dt="2026-05-21T04:47:59.146" v="1487" actId="165"/>
          <ac:spMkLst>
            <pc:docMk/>
            <pc:sldMk cId="2997591246" sldId="324"/>
            <ac:spMk id="51" creationId="{7CFAC98C-1D61-D128-96BA-398D6CA9954B}"/>
          </ac:spMkLst>
        </pc:spChg>
        <pc:spChg chg="mod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52" creationId="{0ECDCBB5-BC75-5170-3033-74D95ADFD512}"/>
          </ac:spMkLst>
        </pc:spChg>
        <pc:spChg chg="mod topLvl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54" creationId="{07BC5B6C-3401-80E6-4321-B1C9B573C746}"/>
          </ac:spMkLst>
        </pc:spChg>
        <pc:spChg chg="mod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55" creationId="{77319516-BC76-632B-3477-D9BE58C89C97}"/>
          </ac:spMkLst>
        </pc:spChg>
        <pc:spChg chg="mod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56" creationId="{780F04DC-2852-40D5-2D80-477F6DBC2EF3}"/>
          </ac:spMkLst>
        </pc:spChg>
        <pc:spChg chg="mod topLvl">
          <ac:chgData name="Filippo Acconcia" userId="844af49c-a8a0-47ac-a7dd-14a44b60cd18" providerId="ADAL" clId="{81C98CD3-F8C9-493F-9D27-81F2802A1CE0}" dt="2026-05-21T04:47:59.146" v="1487" actId="165"/>
          <ac:spMkLst>
            <pc:docMk/>
            <pc:sldMk cId="2997591246" sldId="324"/>
            <ac:spMk id="57" creationId="{3251E5E3-45BA-7B6F-22FE-C31AEE752286}"/>
          </ac:spMkLst>
        </pc:spChg>
        <pc:spChg chg="mod">
          <ac:chgData name="Filippo Acconcia" userId="844af49c-a8a0-47ac-a7dd-14a44b60cd18" providerId="ADAL" clId="{81C98CD3-F8C9-493F-9D27-81F2802A1CE0}" dt="2026-05-21T04:47:59.146" v="1487" actId="165"/>
          <ac:spMkLst>
            <pc:docMk/>
            <pc:sldMk cId="2997591246" sldId="324"/>
            <ac:spMk id="69" creationId="{24955549-79FB-51AB-E3A5-0087C441CD68}"/>
          </ac:spMkLst>
        </pc:spChg>
        <pc:spChg chg="mod">
          <ac:chgData name="Filippo Acconcia" userId="844af49c-a8a0-47ac-a7dd-14a44b60cd18" providerId="ADAL" clId="{81C98CD3-F8C9-493F-9D27-81F2802A1CE0}" dt="2026-05-21T04:47:59.146" v="1487" actId="165"/>
          <ac:spMkLst>
            <pc:docMk/>
            <pc:sldMk cId="2997591246" sldId="324"/>
            <ac:spMk id="71" creationId="{3ECE3999-F466-692F-75BF-B0BEC37DFA88}"/>
          </ac:spMkLst>
        </pc:spChg>
        <pc:spChg chg="mod">
          <ac:chgData name="Filippo Acconcia" userId="844af49c-a8a0-47ac-a7dd-14a44b60cd18" providerId="ADAL" clId="{81C98CD3-F8C9-493F-9D27-81F2802A1CE0}" dt="2026-05-21T04:48:30.933" v="1494" actId="164"/>
          <ac:spMkLst>
            <pc:docMk/>
            <pc:sldMk cId="2997591246" sldId="324"/>
            <ac:spMk id="80" creationId="{F734D464-5483-634B-3098-780DC1188FE5}"/>
          </ac:spMkLst>
        </pc:spChg>
        <pc:picChg chg="mod">
          <ac:chgData name="Filippo Acconcia" userId="844af49c-a8a0-47ac-a7dd-14a44b60cd18" providerId="ADAL" clId="{81C98CD3-F8C9-493F-9D27-81F2802A1CE0}" dt="2026-05-21T04:48:22.279" v="1493" actId="552"/>
          <ac:picMkLst>
            <pc:docMk/>
            <pc:sldMk cId="2997591246" sldId="324"/>
            <ac:picMk id="2" creationId="{9EEF1B57-8230-DFE1-A6F7-84147CA509A6}"/>
          </ac:picMkLst>
        </pc:picChg>
        <pc:picChg chg="mod">
          <ac:chgData name="Filippo Acconcia" userId="844af49c-a8a0-47ac-a7dd-14a44b60cd18" providerId="ADAL" clId="{81C98CD3-F8C9-493F-9D27-81F2802A1CE0}" dt="2026-05-21T04:48:22.279" v="1493" actId="552"/>
          <ac:picMkLst>
            <pc:docMk/>
            <pc:sldMk cId="2997591246" sldId="324"/>
            <ac:picMk id="76" creationId="{AB22831D-FFB7-B3AF-8E4D-43A2404444E9}"/>
          </ac:picMkLst>
        </pc:picChg>
        <pc:picChg chg="del mod">
          <ac:chgData name="Filippo Acconcia" userId="844af49c-a8a0-47ac-a7dd-14a44b60cd18" providerId="ADAL" clId="{81C98CD3-F8C9-493F-9D27-81F2802A1CE0}" dt="2026-05-21T04:48:18.610" v="1492" actId="478"/>
          <ac:picMkLst>
            <pc:docMk/>
            <pc:sldMk cId="2997591246" sldId="324"/>
            <ac:picMk id="77" creationId="{ACDFE4E2-F74A-FADB-B0A8-94DD6C06B098}"/>
          </ac:picMkLst>
        </pc:picChg>
      </pc:sldChg>
      <pc:sldChg chg="delSp modSp mod">
        <pc:chgData name="Filippo Acconcia" userId="844af49c-a8a0-47ac-a7dd-14a44b60cd18" providerId="ADAL" clId="{81C98CD3-F8C9-493F-9D27-81F2802A1CE0}" dt="2026-05-21T05:52:01.368" v="1577" actId="1037"/>
        <pc:sldMkLst>
          <pc:docMk/>
          <pc:sldMk cId="1094675049" sldId="326"/>
        </pc:sldMkLst>
        <pc:spChg chg="del">
          <ac:chgData name="Filippo Acconcia" userId="844af49c-a8a0-47ac-a7dd-14a44b60cd18" providerId="ADAL" clId="{81C98CD3-F8C9-493F-9D27-81F2802A1CE0}" dt="2026-05-21T05:51:41.383" v="1495" actId="478"/>
          <ac:spMkLst>
            <pc:docMk/>
            <pc:sldMk cId="1094675049" sldId="326"/>
            <ac:spMk id="79" creationId="{91D18877-BCDD-40BA-291E-DDDA9EEF0C29}"/>
          </ac:spMkLst>
        </pc:spChg>
        <pc:spChg chg="mod">
          <ac:chgData name="Filippo Acconcia" userId="844af49c-a8a0-47ac-a7dd-14a44b60cd18" providerId="ADAL" clId="{81C98CD3-F8C9-493F-9D27-81F2802A1CE0}" dt="2026-05-21T05:51:47.269" v="1518" actId="1037"/>
          <ac:spMkLst>
            <pc:docMk/>
            <pc:sldMk cId="1094675049" sldId="326"/>
            <ac:spMk id="80" creationId="{EFF3417E-9561-9CA1-7ED4-6D4F7AAC8E42}"/>
          </ac:spMkLst>
        </pc:spChg>
        <pc:spChg chg="mod">
          <ac:chgData name="Filippo Acconcia" userId="844af49c-a8a0-47ac-a7dd-14a44b60cd18" providerId="ADAL" clId="{81C98CD3-F8C9-493F-9D27-81F2802A1CE0}" dt="2026-05-21T05:51:53.173" v="1542" actId="1037"/>
          <ac:spMkLst>
            <pc:docMk/>
            <pc:sldMk cId="1094675049" sldId="326"/>
            <ac:spMk id="81" creationId="{CADF46FF-F506-7A38-D7AF-BB6281905DDE}"/>
          </ac:spMkLst>
        </pc:spChg>
        <pc:spChg chg="mod">
          <ac:chgData name="Filippo Acconcia" userId="844af49c-a8a0-47ac-a7dd-14a44b60cd18" providerId="ADAL" clId="{81C98CD3-F8C9-493F-9D27-81F2802A1CE0}" dt="2026-05-21T05:52:01.368" v="1577" actId="1037"/>
          <ac:spMkLst>
            <pc:docMk/>
            <pc:sldMk cId="1094675049" sldId="326"/>
            <ac:spMk id="84" creationId="{4A5FB0EF-005B-D417-4BB3-6A698B18DECB}"/>
          </ac:spMkLst>
        </pc:spChg>
        <pc:spChg chg="mod">
          <ac:chgData name="Filippo Acconcia" userId="844af49c-a8a0-47ac-a7dd-14a44b60cd18" providerId="ADAL" clId="{81C98CD3-F8C9-493F-9D27-81F2802A1CE0}" dt="2026-05-21T05:51:58.783" v="1569" actId="1037"/>
          <ac:spMkLst>
            <pc:docMk/>
            <pc:sldMk cId="1094675049" sldId="326"/>
            <ac:spMk id="85" creationId="{DCBD06E2-0F72-3070-5062-28D4CCEEF9DA}"/>
          </ac:spMkLst>
        </pc:spChg>
        <pc:spChg chg="mod">
          <ac:chgData name="Filippo Acconcia" userId="844af49c-a8a0-47ac-a7dd-14a44b60cd18" providerId="ADAL" clId="{81C98CD3-F8C9-493F-9D27-81F2802A1CE0}" dt="2026-05-21T05:51:56.300" v="1556" actId="1037"/>
          <ac:spMkLst>
            <pc:docMk/>
            <pc:sldMk cId="1094675049" sldId="326"/>
            <ac:spMk id="86" creationId="{99930A23-C5BD-0146-8441-42F0940F35D8}"/>
          </ac:spMkLst>
        </pc:spChg>
      </pc:sldChg>
      <pc:sldChg chg="delSp modSp mod">
        <pc:chgData name="Filippo Acconcia" userId="844af49c-a8a0-47ac-a7dd-14a44b60cd18" providerId="ADAL" clId="{81C98CD3-F8C9-493F-9D27-81F2802A1CE0}" dt="2026-05-20T15:50:59.904" v="1397" actId="478"/>
        <pc:sldMkLst>
          <pc:docMk/>
          <pc:sldMk cId="4086053895" sldId="329"/>
        </pc:sldMkLst>
        <pc:spChg chg="del mod">
          <ac:chgData name="Filippo Acconcia" userId="844af49c-a8a0-47ac-a7dd-14a44b60cd18" providerId="ADAL" clId="{81C98CD3-F8C9-493F-9D27-81F2802A1CE0}" dt="2026-05-20T13:31:37.622" v="1380" actId="478"/>
          <ac:spMkLst>
            <pc:docMk/>
            <pc:sldMk cId="4086053895" sldId="329"/>
            <ac:spMk id="2" creationId="{822727EC-3584-EA8F-773C-AA6CB9B08864}"/>
          </ac:spMkLst>
        </pc:spChg>
        <pc:spChg chg="mod topLvl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81" creationId="{9AB04EFF-8A78-404C-20EA-85CD74609781}"/>
          </ac:spMkLst>
        </pc:spChg>
        <pc:spChg chg="mod topLvl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85" creationId="{9A395D7A-BCA3-1E14-7A72-0B453071CE28}"/>
          </ac:spMkLst>
        </pc:spChg>
        <pc:spChg chg="mod topLvl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88" creationId="{57363DBC-B612-48A7-1230-6162C00F14F7}"/>
          </ac:spMkLst>
        </pc:spChg>
        <pc:spChg chg="mod topLvl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89" creationId="{53F7CE20-44D4-376E-52E9-2BF23549340D}"/>
          </ac:spMkLst>
        </pc:spChg>
        <pc:spChg chg="mod topLvl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92" creationId="{8DD375C9-97ED-595F-357F-F7F60A300FC6}"/>
          </ac:spMkLst>
        </pc:spChg>
        <pc:spChg chg="mod topLvl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94" creationId="{F5A6B4ED-68C2-C6C7-31F3-004625EB442C}"/>
          </ac:spMkLst>
        </pc:spChg>
        <pc:spChg chg="mod topLvl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95" creationId="{6F447641-3AC5-9738-659D-BEEA0FEFD659}"/>
          </ac:spMkLst>
        </pc:spChg>
        <pc:spChg chg="mod topLvl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97" creationId="{BEB45EA6-9896-FE6B-F332-10A929F53D04}"/>
          </ac:spMkLst>
        </pc:spChg>
        <pc:spChg chg="mod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102" creationId="{3031A67E-9816-C717-84F8-F5CED5D02255}"/>
          </ac:spMkLst>
        </pc:spChg>
        <pc:spChg chg="mod">
          <ac:chgData name="Filippo Acconcia" userId="844af49c-a8a0-47ac-a7dd-14a44b60cd18" providerId="ADAL" clId="{81C98CD3-F8C9-493F-9D27-81F2802A1CE0}" dt="2026-05-20T15:47:23.231" v="1382" actId="165"/>
          <ac:spMkLst>
            <pc:docMk/>
            <pc:sldMk cId="4086053895" sldId="329"/>
            <ac:spMk id="104" creationId="{1FCD3E72-9652-55EB-A33A-4E4D4B5C1B36}"/>
          </ac:spMkLst>
        </pc:spChg>
        <pc:picChg chg="del mod">
          <ac:chgData name="Filippo Acconcia" userId="844af49c-a8a0-47ac-a7dd-14a44b60cd18" providerId="ADAL" clId="{81C98CD3-F8C9-493F-9D27-81F2802A1CE0}" dt="2026-05-20T15:47:39.705" v="1387" actId="478"/>
          <ac:picMkLst>
            <pc:docMk/>
            <pc:sldMk cId="4086053895" sldId="329"/>
            <ac:picMk id="78" creationId="{2A744BE0-5D0B-6457-CDD9-F7338ADBDA53}"/>
          </ac:picMkLst>
        </pc:picChg>
        <pc:picChg chg="mod">
          <ac:chgData name="Filippo Acconcia" userId="844af49c-a8a0-47ac-a7dd-14a44b60cd18" providerId="ADAL" clId="{81C98CD3-F8C9-493F-9D27-81F2802A1CE0}" dt="2026-05-20T15:50:51.284" v="1395" actId="554"/>
          <ac:picMkLst>
            <pc:docMk/>
            <pc:sldMk cId="4086053895" sldId="329"/>
            <ac:picMk id="79" creationId="{1F4CE537-849E-7A0B-C760-9D2EB71C8078}"/>
          </ac:picMkLst>
        </pc:picChg>
        <pc:picChg chg="mod">
          <ac:chgData name="Filippo Acconcia" userId="844af49c-a8a0-47ac-a7dd-14a44b60cd18" providerId="ADAL" clId="{81C98CD3-F8C9-493F-9D27-81F2802A1CE0}" dt="2026-05-20T15:47:45.296" v="1389" actId="208"/>
          <ac:picMkLst>
            <pc:docMk/>
            <pc:sldMk cId="4086053895" sldId="329"/>
            <ac:picMk id="169" creationId="{58A7CB4D-FA0E-ABAC-5290-FC5DAD6A844C}"/>
          </ac:picMkLst>
        </pc:picChg>
        <pc:picChg chg="del mod">
          <ac:chgData name="Filippo Acconcia" userId="844af49c-a8a0-47ac-a7dd-14a44b60cd18" providerId="ADAL" clId="{81C98CD3-F8C9-493F-9D27-81F2802A1CE0}" dt="2026-05-20T15:50:59.904" v="1397" actId="478"/>
          <ac:picMkLst>
            <pc:docMk/>
            <pc:sldMk cId="4086053895" sldId="329"/>
            <ac:picMk id="170" creationId="{21BFC492-35F3-4EA0-9BD0-DA3A2A09605F}"/>
          </ac:picMkLst>
        </pc:picChg>
      </pc:sldChg>
      <pc:sldChg chg="modSp">
        <pc:chgData name="Filippo Acconcia" userId="844af49c-a8a0-47ac-a7dd-14a44b60cd18" providerId="ADAL" clId="{81C98CD3-F8C9-493F-9D27-81F2802A1CE0}" dt="2026-05-20T13:37:04.029" v="1381"/>
        <pc:sldMkLst>
          <pc:docMk/>
          <pc:sldMk cId="2991521803" sldId="330"/>
        </pc:sldMkLst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22" creationId="{257EF8C0-739C-1FCC-327E-6893DE936A0B}"/>
          </ac:spMkLst>
        </pc:spChg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36" creationId="{5CF4933F-7E79-1B09-3950-490946C797A9}"/>
          </ac:spMkLst>
        </pc:spChg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43" creationId="{2100843E-2BA1-EA38-FFF3-45A363BD7D33}"/>
          </ac:spMkLst>
        </pc:spChg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45" creationId="{B593379C-53CA-10DB-61A9-6B673580AE87}"/>
          </ac:spMkLst>
        </pc:spChg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53" creationId="{BE6804E7-9D47-5E52-5F68-68664E6B6381}"/>
          </ac:spMkLst>
        </pc:spChg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66" creationId="{19226E41-C475-E744-4B66-BCBEB8C4B7E3}"/>
          </ac:spMkLst>
        </pc:spChg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86" creationId="{C8A9F477-EFE7-AD86-AD33-9138BEBB8898}"/>
          </ac:spMkLst>
        </pc:spChg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90" creationId="{099FB10E-9D65-B4C8-2C30-1B7274D325FB}"/>
          </ac:spMkLst>
        </pc:spChg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133" creationId="{1B6FC5CD-C94E-B8B3-DEC9-DDC5AC97E266}"/>
          </ac:spMkLst>
        </pc:spChg>
        <pc:spChg chg="mod">
          <ac:chgData name="Filippo Acconcia" userId="844af49c-a8a0-47ac-a7dd-14a44b60cd18" providerId="ADAL" clId="{81C98CD3-F8C9-493F-9D27-81F2802A1CE0}" dt="2026-05-20T13:37:04.029" v="1381"/>
          <ac:spMkLst>
            <pc:docMk/>
            <pc:sldMk cId="2991521803" sldId="330"/>
            <ac:spMk id="144" creationId="{4D30BE8C-5E5B-DB42-B639-01E391BA9624}"/>
          </ac:spMkLst>
        </pc:spChg>
      </pc:sldChg>
      <pc:sldChg chg="addSp delSp modSp mod">
        <pc:chgData name="Filippo Acconcia" userId="844af49c-a8a0-47ac-a7dd-14a44b60cd18" providerId="ADAL" clId="{81C98CD3-F8C9-493F-9D27-81F2802A1CE0}" dt="2026-05-15T09:43:37.584" v="1083" actId="20577"/>
        <pc:sldMkLst>
          <pc:docMk/>
          <pc:sldMk cId="2010054056" sldId="331"/>
        </pc:sldMkLst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76" creationId="{AD008646-AE8D-6FCF-620C-20AE054016D6}"/>
          </ac:spMkLst>
        </pc:spChg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77" creationId="{CEF3CB30-1BB3-5E9B-BBA0-FE400EED348E}"/>
          </ac:spMkLst>
        </pc:spChg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83" creationId="{6D457D19-59DE-0CB7-9031-DEE22E821426}"/>
          </ac:spMkLst>
        </pc:spChg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84" creationId="{45A38940-7D40-903F-DFD0-27A1FF854C17}"/>
          </ac:spMkLst>
        </pc:spChg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86" creationId="{66B25CD2-D2C6-E2FF-ED3F-A034DA966934}"/>
          </ac:spMkLst>
        </pc:spChg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88" creationId="{0005B4F1-6F0B-2F5B-4D51-3B876C6B88A1}"/>
          </ac:spMkLst>
        </pc:spChg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89" creationId="{B7CC1A15-183A-7DC3-FB58-DF8AB8346269}"/>
          </ac:spMkLst>
        </pc:spChg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90" creationId="{899BD89A-D1B8-FB33-3A07-5BA5B11E7534}"/>
          </ac:spMkLst>
        </pc:spChg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92" creationId="{63113DA1-C9B3-EE9D-580F-73E3613CFA08}"/>
          </ac:spMkLst>
        </pc:spChg>
        <pc:spChg chg="mod topLvl">
          <ac:chgData name="Filippo Acconcia" userId="844af49c-a8a0-47ac-a7dd-14a44b60cd18" providerId="ADAL" clId="{81C98CD3-F8C9-493F-9D27-81F2802A1CE0}" dt="2026-04-27T14:53:20.572" v="998" actId="164"/>
          <ac:spMkLst>
            <pc:docMk/>
            <pc:sldMk cId="2010054056" sldId="331"/>
            <ac:spMk id="93" creationId="{21876978-4AD3-5DA9-A25E-A84806737299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69" creationId="{D565BD50-B0D9-F908-2D1A-B8E6F8C71120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70" creationId="{AC12566B-2826-725E-AA44-797E109686DF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72" creationId="{5F6823A1-5DE6-07A5-00A7-91C291305671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73" creationId="{0DF1D851-6FF4-C9C5-90CB-24F64003B9A1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74" creationId="{4185E87D-C820-2E69-3F50-6E7A33B22045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75" creationId="{B59364CC-09EE-22CB-8344-7D99C51BCD09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77" creationId="{EF67500A-E0EF-729C-3770-18DB4FDAEF4F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79" creationId="{FE68B033-5D50-F742-2B91-018571061621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82" creationId="{494AFECF-79D7-9DFE-D65F-AD2FDF44B9C2}"/>
          </ac:spMkLst>
        </pc:spChg>
        <pc:spChg chg="mod topLvl">
          <ac:chgData name="Filippo Acconcia" userId="844af49c-a8a0-47ac-a7dd-14a44b60cd18" providerId="ADAL" clId="{81C98CD3-F8C9-493F-9D27-81F2802A1CE0}" dt="2026-04-27T14:53:25.618" v="999" actId="165"/>
          <ac:spMkLst>
            <pc:docMk/>
            <pc:sldMk cId="2010054056" sldId="331"/>
            <ac:spMk id="184" creationId="{A962F6D5-707F-0101-3BDA-8D06EB719896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190" creationId="{FCDE07E6-F985-EC72-A21E-17DD2957ACCA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195" creationId="{A50F938D-0960-E109-9A0D-DBEBE7EF04E3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200" creationId="{D150BAAD-EA3B-918D-334C-AB7C1284ABC1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208" creationId="{193A0D12-B2D4-2504-EDE8-591C2F564ACA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217" creationId="{1D72FFCD-9680-FCFC-0CA8-4B53D71F6AE1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221" creationId="{D5537209-5092-D3F1-0EC7-47BF0BACED08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222" creationId="{49822CE9-067D-E49D-9D8E-DC704C9BDABD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223" creationId="{335D78E8-EAB5-322D-BE9C-ABDD3E0F4D5D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225" creationId="{52034B37-167B-36CD-0715-1D02B87F86D7}"/>
          </ac:spMkLst>
        </pc:spChg>
        <pc:spChg chg="mod">
          <ac:chgData name="Filippo Acconcia" userId="844af49c-a8a0-47ac-a7dd-14a44b60cd18" providerId="ADAL" clId="{81C98CD3-F8C9-493F-9D27-81F2802A1CE0}" dt="2026-05-15T09:38:44.671" v="1077"/>
          <ac:spMkLst>
            <pc:docMk/>
            <pc:sldMk cId="2010054056" sldId="331"/>
            <ac:spMk id="233" creationId="{0B802A01-88B9-7550-92B3-325FCEC44D77}"/>
          </ac:spMkLst>
        </pc:spChg>
        <pc:spChg chg="add mod">
          <ac:chgData name="Filippo Acconcia" userId="844af49c-a8a0-47ac-a7dd-14a44b60cd18" providerId="ADAL" clId="{81C98CD3-F8C9-493F-9D27-81F2802A1CE0}" dt="2026-05-15T09:43:37.584" v="1083" actId="20577"/>
          <ac:spMkLst>
            <pc:docMk/>
            <pc:sldMk cId="2010054056" sldId="331"/>
            <ac:spMk id="242" creationId="{4F204D2A-EDED-04FF-968B-E1AA8010CA68}"/>
          </ac:spMkLst>
        </pc:spChg>
        <pc:spChg chg="add mod">
          <ac:chgData name="Filippo Acconcia" userId="844af49c-a8a0-47ac-a7dd-14a44b60cd18" providerId="ADAL" clId="{81C98CD3-F8C9-493F-9D27-81F2802A1CE0}" dt="2026-04-27T14:53:14.806" v="997" actId="1038"/>
          <ac:spMkLst>
            <pc:docMk/>
            <pc:sldMk cId="2010054056" sldId="331"/>
            <ac:spMk id="269" creationId="{4B9A47DA-EED2-7815-C114-02B2A1FA5AEA}"/>
          </ac:spMkLst>
        </pc:spChg>
        <pc:spChg chg="mod">
          <ac:chgData name="Filippo Acconcia" userId="844af49c-a8a0-47ac-a7dd-14a44b60cd18" providerId="ADAL" clId="{81C98CD3-F8C9-493F-9D27-81F2802A1CE0}" dt="2026-05-15T09:38:34.557" v="1074" actId="1035"/>
          <ac:spMkLst>
            <pc:docMk/>
            <pc:sldMk cId="2010054056" sldId="331"/>
            <ac:spMk id="273" creationId="{ACEE7105-C4B3-EAF9-F1C0-92AECD8A6EC8}"/>
          </ac:spMkLst>
        </pc:spChg>
        <pc:spChg chg="mod">
          <ac:chgData name="Filippo Acconcia" userId="844af49c-a8a0-47ac-a7dd-14a44b60cd18" providerId="ADAL" clId="{81C98CD3-F8C9-493F-9D27-81F2802A1CE0}" dt="2026-05-15T09:38:34.557" v="1074" actId="1035"/>
          <ac:spMkLst>
            <pc:docMk/>
            <pc:sldMk cId="2010054056" sldId="331"/>
            <ac:spMk id="274" creationId="{506F406F-EC6D-B100-537B-FF8DBA605F82}"/>
          </ac:spMkLst>
        </pc:spChg>
        <pc:spChg chg="mod">
          <ac:chgData name="Filippo Acconcia" userId="844af49c-a8a0-47ac-a7dd-14a44b60cd18" providerId="ADAL" clId="{81C98CD3-F8C9-493F-9D27-81F2802A1CE0}" dt="2026-05-15T09:43:34.792" v="1082" actId="552"/>
          <ac:spMkLst>
            <pc:docMk/>
            <pc:sldMk cId="2010054056" sldId="331"/>
            <ac:spMk id="275" creationId="{6554450A-93C7-9D45-64C7-A0C7A0310B1E}"/>
          </ac:spMkLst>
        </pc:spChg>
        <pc:spChg chg="mod">
          <ac:chgData name="Filippo Acconcia" userId="844af49c-a8a0-47ac-a7dd-14a44b60cd18" providerId="ADAL" clId="{81C98CD3-F8C9-493F-9D27-81F2802A1CE0}" dt="2026-05-15T09:38:34.557" v="1074" actId="1035"/>
          <ac:spMkLst>
            <pc:docMk/>
            <pc:sldMk cId="2010054056" sldId="331"/>
            <ac:spMk id="276" creationId="{3511DEC5-1BD6-23CA-15C8-E5C9A7D952AB}"/>
          </ac:spMkLst>
        </pc:spChg>
        <pc:spChg chg="mod">
          <ac:chgData name="Filippo Acconcia" userId="844af49c-a8a0-47ac-a7dd-14a44b60cd18" providerId="ADAL" clId="{81C98CD3-F8C9-493F-9D27-81F2802A1CE0}" dt="2026-05-15T09:38:34.557" v="1074" actId="1035"/>
          <ac:spMkLst>
            <pc:docMk/>
            <pc:sldMk cId="2010054056" sldId="331"/>
            <ac:spMk id="277" creationId="{C0BBB9D6-92A8-68F8-8841-7007B9989603}"/>
          </ac:spMkLst>
        </pc:spChg>
        <pc:spChg chg="mod">
          <ac:chgData name="Filippo Acconcia" userId="844af49c-a8a0-47ac-a7dd-14a44b60cd18" providerId="ADAL" clId="{81C98CD3-F8C9-493F-9D27-81F2802A1CE0}" dt="2026-05-15T09:38:34.557" v="1074" actId="1035"/>
          <ac:spMkLst>
            <pc:docMk/>
            <pc:sldMk cId="2010054056" sldId="331"/>
            <ac:spMk id="278" creationId="{94423EDC-B4E6-08B1-F633-5B5DB94DE105}"/>
          </ac:spMkLst>
        </pc:spChg>
        <pc:spChg chg="mod">
          <ac:chgData name="Filippo Acconcia" userId="844af49c-a8a0-47ac-a7dd-14a44b60cd18" providerId="ADAL" clId="{81C98CD3-F8C9-493F-9D27-81F2802A1CE0}" dt="2026-05-15T09:38:34.557" v="1074" actId="1035"/>
          <ac:spMkLst>
            <pc:docMk/>
            <pc:sldMk cId="2010054056" sldId="331"/>
            <ac:spMk id="279" creationId="{CEB47E8E-0F8F-32E2-B2C5-BF1FD57BD868}"/>
          </ac:spMkLst>
        </pc:spChg>
        <pc:spChg chg="mod">
          <ac:chgData name="Filippo Acconcia" userId="844af49c-a8a0-47ac-a7dd-14a44b60cd18" providerId="ADAL" clId="{81C98CD3-F8C9-493F-9D27-81F2802A1CE0}" dt="2026-05-15T09:38:34.557" v="1074" actId="1035"/>
          <ac:spMkLst>
            <pc:docMk/>
            <pc:sldMk cId="2010054056" sldId="331"/>
            <ac:spMk id="280" creationId="{B6A96B73-57F8-63D8-0400-95FA1DB2DEE9}"/>
          </ac:spMkLst>
        </pc:spChg>
        <pc:spChg chg="mod">
          <ac:chgData name="Filippo Acconcia" userId="844af49c-a8a0-47ac-a7dd-14a44b60cd18" providerId="ADAL" clId="{81C98CD3-F8C9-493F-9D27-81F2802A1CE0}" dt="2026-05-15T09:38:34.557" v="1074" actId="1035"/>
          <ac:spMkLst>
            <pc:docMk/>
            <pc:sldMk cId="2010054056" sldId="331"/>
            <ac:spMk id="281" creationId="{43AF7D0C-2A2A-405A-C0F7-7872188D7947}"/>
          </ac:spMkLst>
        </pc:spChg>
        <pc:grpChg chg="mod">
          <ac:chgData name="Filippo Acconcia" userId="844af49c-a8a0-47ac-a7dd-14a44b60cd18" providerId="ADAL" clId="{81C98CD3-F8C9-493F-9D27-81F2802A1CE0}" dt="2026-05-15T09:38:34.557" v="1074" actId="1035"/>
          <ac:grpSpMkLst>
            <pc:docMk/>
            <pc:sldMk cId="2010054056" sldId="331"/>
            <ac:grpSpMk id="2" creationId="{EC59D111-7676-C0D2-0537-BE378330C644}"/>
          </ac:grpSpMkLst>
        </pc:grpChg>
        <pc:grpChg chg="mod">
          <ac:chgData name="Filippo Acconcia" userId="844af49c-a8a0-47ac-a7dd-14a44b60cd18" providerId="ADAL" clId="{81C98CD3-F8C9-493F-9D27-81F2802A1CE0}" dt="2026-05-15T09:38:31.267" v="1061" actId="1035"/>
          <ac:grpSpMkLst>
            <pc:docMk/>
            <pc:sldMk cId="2010054056" sldId="331"/>
            <ac:grpSpMk id="49" creationId="{D53CF98C-BCB6-1ABC-930E-D2FB5597E840}"/>
          </ac:grpSpMkLst>
        </pc:grpChg>
        <pc:grpChg chg="mod">
          <ac:chgData name="Filippo Acconcia" userId="844af49c-a8a0-47ac-a7dd-14a44b60cd18" providerId="ADAL" clId="{81C98CD3-F8C9-493F-9D27-81F2802A1CE0}" dt="2026-05-15T09:38:48.713" v="1078" actId="1076"/>
          <ac:grpSpMkLst>
            <pc:docMk/>
            <pc:sldMk cId="2010054056" sldId="331"/>
            <ac:grpSpMk id="72" creationId="{6CC5AD81-E866-EE58-B016-35AC18F22F45}"/>
          </ac:grpSpMkLst>
        </pc:grpChg>
        <pc:grpChg chg="mod">
          <ac:chgData name="Filippo Acconcia" userId="844af49c-a8a0-47ac-a7dd-14a44b60cd18" providerId="ADAL" clId="{81C98CD3-F8C9-493F-9D27-81F2802A1CE0}" dt="2026-05-15T09:38:31.267" v="1061" actId="1035"/>
          <ac:grpSpMkLst>
            <pc:docMk/>
            <pc:sldMk cId="2010054056" sldId="331"/>
            <ac:grpSpMk id="94" creationId="{8E14E8F2-CD43-CE5B-81C4-1F09A687C8AA}"/>
          </ac:grpSpMkLst>
        </pc:grpChg>
        <pc:grpChg chg="mod">
          <ac:chgData name="Filippo Acconcia" userId="844af49c-a8a0-47ac-a7dd-14a44b60cd18" providerId="ADAL" clId="{81C98CD3-F8C9-493F-9D27-81F2802A1CE0}" dt="2026-05-15T09:38:31.267" v="1061" actId="1035"/>
          <ac:grpSpMkLst>
            <pc:docMk/>
            <pc:sldMk cId="2010054056" sldId="331"/>
            <ac:grpSpMk id="118" creationId="{06FB9F28-AFDC-EBDE-FDED-4E59EB7A9381}"/>
          </ac:grpSpMkLst>
        </pc:grpChg>
        <pc:grpChg chg="mod">
          <ac:chgData name="Filippo Acconcia" userId="844af49c-a8a0-47ac-a7dd-14a44b60cd18" providerId="ADAL" clId="{81C98CD3-F8C9-493F-9D27-81F2802A1CE0}" dt="2026-05-15T09:38:28.751" v="1050" actId="1035"/>
          <ac:grpSpMkLst>
            <pc:docMk/>
            <pc:sldMk cId="2010054056" sldId="331"/>
            <ac:grpSpMk id="246" creationId="{F7E75752-D473-C583-0038-9C277AE4FDA4}"/>
          </ac:grpSpMkLst>
        </pc:grpChg>
      </pc:sldChg>
      <pc:sldChg chg="addSp delSp modSp mod">
        <pc:chgData name="Filippo Acconcia" userId="844af49c-a8a0-47ac-a7dd-14a44b60cd18" providerId="ADAL" clId="{81C98CD3-F8C9-493F-9D27-81F2802A1CE0}" dt="2026-05-15T13:18:51.261" v="1368" actId="20577"/>
        <pc:sldMkLst>
          <pc:docMk/>
          <pc:sldMk cId="1235144248" sldId="333"/>
        </pc:sldMkLst>
        <pc:spChg chg="add mod">
          <ac:chgData name="Filippo Acconcia" userId="844af49c-a8a0-47ac-a7dd-14a44b60cd18" providerId="ADAL" clId="{81C98CD3-F8C9-493F-9D27-81F2802A1CE0}" dt="2026-05-15T13:18:51.261" v="1368" actId="20577"/>
          <ac:spMkLst>
            <pc:docMk/>
            <pc:sldMk cId="1235144248" sldId="333"/>
            <ac:spMk id="199" creationId="{B5D85D18-6CD6-7F58-D587-BA4A93F212E8}"/>
          </ac:spMkLst>
        </pc:spChg>
        <pc:spChg chg="add mod">
          <ac:chgData name="Filippo Acconcia" userId="844af49c-a8a0-47ac-a7dd-14a44b60cd18" providerId="ADAL" clId="{81C98CD3-F8C9-493F-9D27-81F2802A1CE0}" dt="2026-05-15T09:53:21.954" v="1318" actId="1035"/>
          <ac:spMkLst>
            <pc:docMk/>
            <pc:sldMk cId="1235144248" sldId="333"/>
            <ac:spMk id="200" creationId="{549676FD-F6E0-EAE2-1F7E-A48805F5C424}"/>
          </ac:spMkLst>
        </pc:spChg>
        <pc:spChg chg="add mod">
          <ac:chgData name="Filippo Acconcia" userId="844af49c-a8a0-47ac-a7dd-14a44b60cd18" providerId="ADAL" clId="{81C98CD3-F8C9-493F-9D27-81F2802A1CE0}" dt="2026-05-15T09:53:16.778" v="1306" actId="554"/>
          <ac:spMkLst>
            <pc:docMk/>
            <pc:sldMk cId="1235144248" sldId="333"/>
            <ac:spMk id="201" creationId="{83118EB8-F2E6-9F20-14E9-B41A71D8714E}"/>
          </ac:spMkLst>
        </pc:spChg>
        <pc:spChg chg="add mod">
          <ac:chgData name="Filippo Acconcia" userId="844af49c-a8a0-47ac-a7dd-14a44b60cd18" providerId="ADAL" clId="{81C98CD3-F8C9-493F-9D27-81F2802A1CE0}" dt="2026-05-15T09:53:38.806" v="1367" actId="1035"/>
          <ac:spMkLst>
            <pc:docMk/>
            <pc:sldMk cId="1235144248" sldId="333"/>
            <ac:spMk id="202" creationId="{5ED64D30-1F80-3A20-4BAA-46FC000EA57B}"/>
          </ac:spMkLst>
        </pc:spChg>
        <pc:spChg chg="add mod">
          <ac:chgData name="Filippo Acconcia" userId="844af49c-a8a0-47ac-a7dd-14a44b60cd18" providerId="ADAL" clId="{81C98CD3-F8C9-493F-9D27-81F2802A1CE0}" dt="2026-05-15T09:53:21.954" v="1318" actId="1035"/>
          <ac:spMkLst>
            <pc:docMk/>
            <pc:sldMk cId="1235144248" sldId="333"/>
            <ac:spMk id="203" creationId="{372130D8-C6E5-EB7B-91C9-B74A76CF7AD8}"/>
          </ac:spMkLst>
        </pc:spChg>
        <pc:spChg chg="add mod">
          <ac:chgData name="Filippo Acconcia" userId="844af49c-a8a0-47ac-a7dd-14a44b60cd18" providerId="ADAL" clId="{81C98CD3-F8C9-493F-9D27-81F2802A1CE0}" dt="2026-05-15T09:53:16.778" v="1306" actId="554"/>
          <ac:spMkLst>
            <pc:docMk/>
            <pc:sldMk cId="1235144248" sldId="333"/>
            <ac:spMk id="204" creationId="{D272C6F1-D6EA-8A34-611A-CA96174A65D1}"/>
          </ac:spMkLst>
        </pc:spChg>
        <pc:spChg chg="add mod">
          <ac:chgData name="Filippo Acconcia" userId="844af49c-a8a0-47ac-a7dd-14a44b60cd18" providerId="ADAL" clId="{81C98CD3-F8C9-493F-9D27-81F2802A1CE0}" dt="2026-05-15T09:53:38.806" v="1367" actId="1035"/>
          <ac:spMkLst>
            <pc:docMk/>
            <pc:sldMk cId="1235144248" sldId="333"/>
            <ac:spMk id="205" creationId="{A949C18F-58E9-586B-6E25-6CB5009EC87F}"/>
          </ac:spMkLst>
        </pc:spChg>
        <pc:grpChg chg="mod">
          <ac:chgData name="Filippo Acconcia" userId="844af49c-a8a0-47ac-a7dd-14a44b60cd18" providerId="ADAL" clId="{81C98CD3-F8C9-493F-9D27-81F2802A1CE0}" dt="2026-05-15T09:52:13.307" v="1203" actId="1037"/>
          <ac:grpSpMkLst>
            <pc:docMk/>
            <pc:sldMk cId="1235144248" sldId="333"/>
            <ac:grpSpMk id="2" creationId="{E1740469-F911-1FC1-75BB-4EEEB6836401}"/>
          </ac:grpSpMkLst>
        </pc:grpChg>
        <pc:grpChg chg="mod">
          <ac:chgData name="Filippo Acconcia" userId="844af49c-a8a0-47ac-a7dd-14a44b60cd18" providerId="ADAL" clId="{81C98CD3-F8C9-493F-9D27-81F2802A1CE0}" dt="2026-05-15T09:52:13.307" v="1203" actId="1037"/>
          <ac:grpSpMkLst>
            <pc:docMk/>
            <pc:sldMk cId="1235144248" sldId="333"/>
            <ac:grpSpMk id="19" creationId="{0E28760B-3F0C-709C-999F-CF8DF7A84662}"/>
          </ac:grpSpMkLst>
        </pc:grpChg>
        <pc:grpChg chg="mod">
          <ac:chgData name="Filippo Acconcia" userId="844af49c-a8a0-47ac-a7dd-14a44b60cd18" providerId="ADAL" clId="{81C98CD3-F8C9-493F-9D27-81F2802A1CE0}" dt="2026-05-15T09:53:35.201" v="1359" actId="1036"/>
          <ac:grpSpMkLst>
            <pc:docMk/>
            <pc:sldMk cId="1235144248" sldId="333"/>
            <ac:grpSpMk id="51" creationId="{AFA193C8-0DAD-5806-C6FD-C5FB28DDCF4B}"/>
          </ac:grpSpMkLst>
        </pc:grpChg>
        <pc:grpChg chg="mod">
          <ac:chgData name="Filippo Acconcia" userId="844af49c-a8a0-47ac-a7dd-14a44b60cd18" providerId="ADAL" clId="{81C98CD3-F8C9-493F-9D27-81F2802A1CE0}" dt="2026-05-15T09:53:38.806" v="1367" actId="1035"/>
          <ac:grpSpMkLst>
            <pc:docMk/>
            <pc:sldMk cId="1235144248" sldId="333"/>
            <ac:grpSpMk id="99" creationId="{3DE19937-401A-1CCE-5F5C-FA234C8DBCCA}"/>
          </ac:grpSpMkLst>
        </pc:grpChg>
        <pc:grpChg chg="mod">
          <ac:chgData name="Filippo Acconcia" userId="844af49c-a8a0-47ac-a7dd-14a44b60cd18" providerId="ADAL" clId="{81C98CD3-F8C9-493F-9D27-81F2802A1CE0}" dt="2026-05-15T09:53:38.806" v="1367" actId="1035"/>
          <ac:grpSpMkLst>
            <pc:docMk/>
            <pc:sldMk cId="1235144248" sldId="333"/>
            <ac:grpSpMk id="116" creationId="{5019CA8A-AABA-A17B-BB3C-CA00D8543C13}"/>
          </ac:grpSpMkLst>
        </pc:grpChg>
      </pc:sldChg>
      <pc:sldChg chg="addSp modSp mod">
        <pc:chgData name="Filippo Acconcia" userId="844af49c-a8a0-47ac-a7dd-14a44b60cd18" providerId="ADAL" clId="{81C98CD3-F8C9-493F-9D27-81F2802A1CE0}" dt="2026-05-14T12:48:37.341" v="1033" actId="1038"/>
        <pc:sldMkLst>
          <pc:docMk/>
          <pc:sldMk cId="1418490164" sldId="335"/>
        </pc:sldMkLst>
        <pc:spChg chg="add mod">
          <ac:chgData name="Filippo Acconcia" userId="844af49c-a8a0-47ac-a7dd-14a44b60cd18" providerId="ADAL" clId="{81C98CD3-F8C9-493F-9D27-81F2802A1CE0}" dt="2026-05-14T12:48:34.206" v="1023" actId="1037"/>
          <ac:spMkLst>
            <pc:docMk/>
            <pc:sldMk cId="1418490164" sldId="335"/>
            <ac:spMk id="2" creationId="{55C0981D-5A9E-B4B0-104A-8731E37E8DB4}"/>
          </ac:spMkLst>
        </pc:spChg>
        <pc:spChg chg="add mod">
          <ac:chgData name="Filippo Acconcia" userId="844af49c-a8a0-47ac-a7dd-14a44b60cd18" providerId="ADAL" clId="{81C98CD3-F8C9-493F-9D27-81F2802A1CE0}" dt="2026-05-14T12:48:37.341" v="1033" actId="1038"/>
          <ac:spMkLst>
            <pc:docMk/>
            <pc:sldMk cId="1418490164" sldId="335"/>
            <ac:spMk id="3" creationId="{9E3B90A0-2547-509E-B221-EB1AC8AA2BF5}"/>
          </ac:spMkLst>
        </pc:spChg>
      </pc:sldChg>
      <pc:sldChg chg="addSp delSp modSp mod">
        <pc:chgData name="Filippo Acconcia" userId="844af49c-a8a0-47ac-a7dd-14a44b60cd18" providerId="ADAL" clId="{81C98CD3-F8C9-493F-9D27-81F2802A1CE0}" dt="2026-05-16T05:37:48.344" v="1372" actId="478"/>
        <pc:sldMkLst>
          <pc:docMk/>
          <pc:sldMk cId="3010161243" sldId="336"/>
        </pc:sldMkLst>
        <pc:spChg chg="add mod">
          <ac:chgData name="Filippo Acconcia" userId="844af49c-a8a0-47ac-a7dd-14a44b60cd18" providerId="ADAL" clId="{81C98CD3-F8C9-493F-9D27-81F2802A1CE0}" dt="2026-05-16T05:37:44.274" v="1371" actId="20577"/>
          <ac:spMkLst>
            <pc:docMk/>
            <pc:sldMk cId="3010161243" sldId="336"/>
            <ac:spMk id="33" creationId="{0DB38A07-F034-BD76-37F2-19E3FB515EF8}"/>
          </ac:spMkLst>
        </pc:spChg>
      </pc:sldChg>
      <pc:sldChg chg="addSp delSp modSp new mod">
        <pc:chgData name="Filippo Acconcia" userId="844af49c-a8a0-47ac-a7dd-14a44b60cd18" providerId="ADAL" clId="{81C98CD3-F8C9-493F-9D27-81F2802A1CE0}" dt="2026-05-16T05:38:24.542" v="1378" actId="478"/>
        <pc:sldMkLst>
          <pc:docMk/>
          <pc:sldMk cId="2003670931" sldId="337"/>
        </pc:sldMkLst>
        <pc:spChg chg="add mod">
          <ac:chgData name="Filippo Acconcia" userId="844af49c-a8a0-47ac-a7dd-14a44b60cd18" providerId="ADAL" clId="{81C98CD3-F8C9-493F-9D27-81F2802A1CE0}" dt="2026-05-16T05:38:22.082" v="1377" actId="20577"/>
          <ac:spMkLst>
            <pc:docMk/>
            <pc:sldMk cId="2003670931" sldId="337"/>
            <ac:spMk id="15" creationId="{25D900F4-4765-2082-6C36-2F3670ECCB7C}"/>
          </ac:spMkLst>
        </pc:sp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3" creationId="{F4C8ACA9-ADFE-1838-B7D9-2928249F0898}"/>
          </ac:picMkLst>
        </pc:pic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4" creationId="{D4B80AF5-3ED3-A8C9-9D6C-187AF3DAA5CD}"/>
          </ac:picMkLst>
        </pc:picChg>
        <pc:picChg chg="mod">
          <ac:chgData name="Filippo Acconcia" userId="844af49c-a8a0-47ac-a7dd-14a44b60cd18" providerId="ADAL" clId="{81C98CD3-F8C9-493F-9D27-81F2802A1CE0}" dt="2026-04-22T16:05:07.103" v="986" actId="1038"/>
          <ac:picMkLst>
            <pc:docMk/>
            <pc:sldMk cId="2003670931" sldId="337"/>
            <ac:picMk id="5" creationId="{F3AE6981-1238-9917-DCCB-25F27D037312}"/>
          </ac:picMkLst>
        </pc:pic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6" creationId="{8894FF09-1597-6B50-50C7-A22EFA8A3857}"/>
          </ac:picMkLst>
        </pc:picChg>
        <pc:picChg chg="mod">
          <ac:chgData name="Filippo Acconcia" userId="844af49c-a8a0-47ac-a7dd-14a44b60cd18" providerId="ADAL" clId="{81C98CD3-F8C9-493F-9D27-81F2802A1CE0}" dt="2026-04-22T16:05:07.103" v="986" actId="1038"/>
          <ac:picMkLst>
            <pc:docMk/>
            <pc:sldMk cId="2003670931" sldId="337"/>
            <ac:picMk id="7" creationId="{B03BEC96-AAAF-3E25-DED9-49F836335B29}"/>
          </ac:picMkLst>
        </pc:pic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8" creationId="{40ADE4C8-8EFF-B278-2B74-F888E672166D}"/>
          </ac:picMkLst>
        </pc:pic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9" creationId="{19537265-5B85-9799-9328-7F206680EB71}"/>
          </ac:picMkLst>
        </pc:pic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10" creationId="{91DFD5AD-6C69-C657-2530-46973AB8D2BC}"/>
          </ac:picMkLst>
        </pc:pic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11" creationId="{08481A9E-9EEF-1A30-ED8F-BB3EFA144B1D}"/>
          </ac:picMkLst>
        </pc:pic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12" creationId="{2860A049-5DB1-6D3C-E64A-CA5CFFBF93DC}"/>
          </ac:picMkLst>
        </pc:pic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13" creationId="{DF40AB19-B4BD-1953-BA96-3CA756BAF6F2}"/>
          </ac:picMkLst>
        </pc:picChg>
        <pc:picChg chg="add mod">
          <ac:chgData name="Filippo Acconcia" userId="844af49c-a8a0-47ac-a7dd-14a44b60cd18" providerId="ADAL" clId="{81C98CD3-F8C9-493F-9D27-81F2802A1CE0}" dt="2026-04-22T16:05:14.831" v="987" actId="1076"/>
          <ac:picMkLst>
            <pc:docMk/>
            <pc:sldMk cId="2003670931" sldId="337"/>
            <ac:picMk id="14" creationId="{10AE5EEA-5454-8F3B-1BE2-D35DB1773A37}"/>
          </ac:picMkLst>
        </pc:picChg>
      </pc:sldChg>
      <pc:sldChg chg="addSp delSp modSp new mod">
        <pc:chgData name="Filippo Acconcia" userId="844af49c-a8a0-47ac-a7dd-14a44b60cd18" providerId="ADAL" clId="{81C98CD3-F8C9-493F-9D27-81F2802A1CE0}" dt="2026-05-16T05:37:54.435" v="1375" actId="478"/>
        <pc:sldMkLst>
          <pc:docMk/>
          <pc:sldMk cId="197414298" sldId="338"/>
        </pc:sldMkLst>
        <pc:spChg chg="add mod">
          <ac:chgData name="Filippo Acconcia" userId="844af49c-a8a0-47ac-a7dd-14a44b60cd18" providerId="ADAL" clId="{81C98CD3-F8C9-493F-9D27-81F2802A1CE0}" dt="2026-05-16T05:37:52.315" v="1374" actId="20577"/>
          <ac:spMkLst>
            <pc:docMk/>
            <pc:sldMk cId="197414298" sldId="338"/>
            <ac:spMk id="33" creationId="{A46BA2C7-EB2E-C6B4-3347-BA518F5175A7}"/>
          </ac:spMkLst>
        </pc:spChg>
      </pc:sldChg>
      <pc:sldChg chg="addSp modSp new mod">
        <pc:chgData name="Filippo Acconcia" userId="844af49c-a8a0-47ac-a7dd-14a44b60cd18" providerId="ADAL" clId="{81C98CD3-F8C9-493F-9D27-81F2802A1CE0}" dt="2026-05-15T13:19:06.891" v="1369" actId="20577"/>
        <pc:sldMkLst>
          <pc:docMk/>
          <pc:sldMk cId="2208515216" sldId="339"/>
        </pc:sldMkLst>
        <pc:spChg chg="add mod">
          <ac:chgData name="Filippo Acconcia" userId="844af49c-a8a0-47ac-a7dd-14a44b60cd18" providerId="ADAL" clId="{81C98CD3-F8C9-493F-9D27-81F2802A1CE0}" dt="2026-05-15T13:19:06.891" v="1369" actId="20577"/>
          <ac:spMkLst>
            <pc:docMk/>
            <pc:sldMk cId="2208515216" sldId="339"/>
            <ac:spMk id="2" creationId="{F6739E80-38D4-0FE6-4125-938E87B9E970}"/>
          </ac:spMkLst>
        </pc:spChg>
        <pc:spChg chg="add mod">
          <ac:chgData name="Filippo Acconcia" userId="844af49c-a8a0-47ac-a7dd-14a44b60cd18" providerId="ADAL" clId="{81C98CD3-F8C9-493F-9D27-81F2802A1CE0}" dt="2026-05-15T09:52:47.048" v="1213" actId="553"/>
          <ac:spMkLst>
            <pc:docMk/>
            <pc:sldMk cId="2208515216" sldId="339"/>
            <ac:spMk id="3" creationId="{5A368B4B-E51F-6DAC-0842-248022726747}"/>
          </ac:spMkLst>
        </pc:spChg>
        <pc:spChg chg="add mod">
          <ac:chgData name="Filippo Acconcia" userId="844af49c-a8a0-47ac-a7dd-14a44b60cd18" providerId="ADAL" clId="{81C98CD3-F8C9-493F-9D27-81F2802A1CE0}" dt="2026-05-15T09:52:47.048" v="1213" actId="553"/>
          <ac:spMkLst>
            <pc:docMk/>
            <pc:sldMk cId="2208515216" sldId="339"/>
            <ac:spMk id="4" creationId="{2E5D3D66-1106-9473-3A2A-DCC51C900661}"/>
          </ac:spMkLst>
        </pc:spChg>
        <pc:spChg chg="add mod">
          <ac:chgData name="Filippo Acconcia" userId="844af49c-a8a0-47ac-a7dd-14a44b60cd18" providerId="ADAL" clId="{81C98CD3-F8C9-493F-9D27-81F2802A1CE0}" dt="2026-05-15T09:52:47.048" v="1213" actId="553"/>
          <ac:spMkLst>
            <pc:docMk/>
            <pc:sldMk cId="2208515216" sldId="339"/>
            <ac:spMk id="5" creationId="{F0E29438-EF57-3154-E463-9D1E472D14F0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53" creationId="{99CDA733-0905-5B54-BCF0-4D04D59396CF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56" creationId="{57DCE027-7B33-6703-C949-B1653C316904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58" creationId="{9314A009-593E-06DA-5CA5-E54E44253EF4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66" creationId="{4D2F0ADB-ADA3-2E76-79A9-53257F21B731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70" creationId="{E5AB158B-0974-5A59-F9B4-2E1726751533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71" creationId="{8592A632-2696-B7FF-8A2A-4E093C7940B7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88" creationId="{2A847727-DAAD-28CB-E91B-25FF63F44D57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93" creationId="{807F488F-1CA6-15BB-AEC5-3874F8E7B439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95" creationId="{D1B90AA2-2231-7779-6D6F-55A4490A9D4A}"/>
          </ac:spMkLst>
        </pc:spChg>
        <pc:spChg chg="mod">
          <ac:chgData name="Filippo Acconcia" userId="844af49c-a8a0-47ac-a7dd-14a44b60cd18" providerId="ADAL" clId="{81C98CD3-F8C9-493F-9D27-81F2802A1CE0}" dt="2026-05-15T09:51:51.770" v="1132"/>
          <ac:spMkLst>
            <pc:docMk/>
            <pc:sldMk cId="2208515216" sldId="339"/>
            <ac:spMk id="198" creationId="{07E55D49-0C7D-92FA-E477-8CD353AA8BAF}"/>
          </ac:spMkLst>
        </pc:spChg>
        <pc:grpChg chg="mod">
          <ac:chgData name="Filippo Acconcia" userId="844af49c-a8a0-47ac-a7dd-14a44b60cd18" providerId="ADAL" clId="{81C98CD3-F8C9-493F-9D27-81F2802A1CE0}" dt="2026-05-15T09:52:05.121" v="1162" actId="1038"/>
          <ac:grpSpMkLst>
            <pc:docMk/>
            <pc:sldMk cId="2208515216" sldId="339"/>
            <ac:grpSpMk id="147" creationId="{B508967C-3077-4A29-37D2-CD0939A7FFFC}"/>
          </ac:grpSpMkLst>
        </pc:grpChg>
        <pc:grpChg chg="mod">
          <ac:chgData name="Filippo Acconcia" userId="844af49c-a8a0-47ac-a7dd-14a44b60cd18" providerId="ADAL" clId="{81C98CD3-F8C9-493F-9D27-81F2802A1CE0}" dt="2026-05-15T09:52:05.121" v="1162" actId="1038"/>
          <ac:grpSpMkLst>
            <pc:docMk/>
            <pc:sldMk cId="2208515216" sldId="339"/>
            <ac:grpSpMk id="164" creationId="{A1AB59F7-7EFB-F2F8-0366-ADED64DDA307}"/>
          </ac:grpSpMkLst>
        </pc:grpChg>
        <pc:grpChg chg="mod">
          <ac:chgData name="Filippo Acconcia" userId="844af49c-a8a0-47ac-a7dd-14a44b60cd18" providerId="ADAL" clId="{81C98CD3-F8C9-493F-9D27-81F2802A1CE0}" dt="2026-05-15T09:52:05.121" v="1162" actId="1038"/>
          <ac:grpSpMkLst>
            <pc:docMk/>
            <pc:sldMk cId="2208515216" sldId="339"/>
            <ac:grpSpMk id="182" creationId="{1AC52D7B-917B-8F9A-1ECD-C5409C1E90BA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021E025-0A0C-48B1-8E0F-284826AC1F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D1D041-419B-4C71-976A-1EB4D9DD3D2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16DD4C-8BBB-49EC-A3AB-1185B6705009}" type="datetimeFigureOut">
              <a:rPr lang="it-IT"/>
              <a:pPr>
                <a:defRPr/>
              </a:pPr>
              <a:t>21/05/2026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181F25FA-92D7-42AA-9C47-5338B3E177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D253DCF8-DC00-4CCA-9F21-635E20B52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663B98-C022-4041-A89C-ADAC415DE9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C8DE6C-8A0F-4705-92AC-76234166F3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E68639-4BBA-40F2-9C3B-4084CA34D622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E68639-4BBA-40F2-9C3B-4084CA34D622}" type="slidenum">
              <a:rPr lang="it-IT" altLang="en-US" smtClean="0"/>
              <a:pPr>
                <a:defRPr/>
              </a:pPr>
              <a:t>3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9124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514660-86CD-45DB-AE8B-5936BAE4F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61FFAD-9379-43FC-8B78-5BE4691C31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5D37CF-48F9-4387-BE7B-8D8E8E515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5632C-C3F3-40E4-891C-4DC6F92A814C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958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46567F-0E2E-4B5C-958A-3D53B58335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E5FFC9-0B25-4466-9999-63B214776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F991A3-A697-4C39-A6E6-8354B3B3FE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4CCE1-A803-48EA-BFEE-3D7A5711F6E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9392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9F3A0E-DFA2-414F-AACC-C757146D0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F83E6D-FD47-4333-9BB4-C2B2D047A1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36280-C49D-4499-9FFE-C0454B028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E9A32-FE2A-4B66-8D75-A677DFC6383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1506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29C7EE-9B73-4F54-BBF8-C0FCDADCA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952E95-410A-48E8-896C-C93ADE225E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F7DBB3-CC8C-4E74-B25F-23BEC850F3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27B1C-6EA9-4CD5-B734-4F445F38124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4818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0F3FD4-97DC-4B24-868F-4403FB429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B1F413-F51B-456A-9C65-206961954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4CF9C0-DB95-4226-BB0B-D9E351636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725DB-3DF0-4651-B7BB-BBA5C8B96229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7560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CD04F2-D219-4F1C-80F6-C60A38DE0A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2A8EBF-9C18-45C9-898C-BB9C6F4980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1DDE6E-7044-4DEF-B417-ED24CFE1E5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94E8F-0893-4B89-A039-83D6207FA328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4847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D52F4CB-6E78-4124-A8BC-4B727BA67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3D6CB8-A271-4419-99EF-111E8414F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365CF9C-13E7-4EF5-993B-DDEE96F4D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DC509-43C6-42C8-8B00-7FC1D3BBAAF1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7050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49663A-ED8E-47D3-9994-4EEFB2A16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9171D5-9A3F-4700-B673-A340A1ED0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91EDA-4D73-4D4F-8B8A-73230ADDA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1F5FC-7CD5-4C74-B005-AC914435E9B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7033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164BC1-5526-41A8-9B70-6F5D8D273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EE2281-3A74-4E0E-8AD9-6CBA9BB61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654261-B3DA-4AC5-8612-2C8A45C3B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DBB4F-6C17-46DF-AC1F-34A58AE0D79A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0979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7F993-B2FD-4B42-976B-BB9A6B7814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0F29C-94BE-4CA0-BADF-B3FB5A11C5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BD6B2-B19A-4C8A-AEDF-75A67352B3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D5634-6A9B-4AD9-9E89-39A494A56E9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1618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507C6C-8193-43E9-B046-32D9A06F7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996A1-173E-42B1-9422-1D0A6CE95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B81C91-7131-46FE-B01D-F4B79EE15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A1B89-A8B4-44B5-B159-1D3CD701084F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4663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8808E6-C826-4A67-94F4-C5574BC77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73F13FC-927E-4931-9B85-E5FB1205E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5DCBBBD-636D-4787-976F-47E1021DA9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981123-E30F-4283-BC00-9D52238C88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13F572F-7760-4F0B-A0FC-0581F94A27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FE7A969-CF52-4352-B69C-73B19C67AF77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image" Target="../media/image2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image" Target="../media/image141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3" Type="http://schemas.openxmlformats.org/officeDocument/2006/relationships/image" Target="../media/image2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image" Target="../media/image158.png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19" Type="http://schemas.openxmlformats.org/officeDocument/2006/relationships/image" Target="../media/image174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66.png"/><Relationship Id="rId18" Type="http://schemas.openxmlformats.org/officeDocument/2006/relationships/image" Target="../media/image189.png"/><Relationship Id="rId3" Type="http://schemas.openxmlformats.org/officeDocument/2006/relationships/image" Target="../media/image2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17" Type="http://schemas.openxmlformats.org/officeDocument/2006/relationships/image" Target="../media/image188.png"/><Relationship Id="rId2" Type="http://schemas.openxmlformats.org/officeDocument/2006/relationships/image" Target="../media/image175.png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5" Type="http://schemas.openxmlformats.org/officeDocument/2006/relationships/image" Target="../media/image186.png"/><Relationship Id="rId10" Type="http://schemas.openxmlformats.org/officeDocument/2006/relationships/image" Target="../media/image182.png"/><Relationship Id="rId19" Type="http://schemas.openxmlformats.org/officeDocument/2006/relationships/image" Target="../media/image190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3" Type="http://schemas.openxmlformats.org/officeDocument/2006/relationships/image" Target="../media/image2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" Type="http://schemas.openxmlformats.org/officeDocument/2006/relationships/image" Target="../media/image192.png"/><Relationship Id="rId16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5" Type="http://schemas.openxmlformats.org/officeDocument/2006/relationships/image" Target="../media/image2.pn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32.png"/><Relationship Id="rId18" Type="http://schemas.openxmlformats.org/officeDocument/2006/relationships/image" Target="../media/image237.png"/><Relationship Id="rId3" Type="http://schemas.openxmlformats.org/officeDocument/2006/relationships/image" Target="../media/image2.png"/><Relationship Id="rId21" Type="http://schemas.openxmlformats.org/officeDocument/2006/relationships/image" Target="../media/image240.png"/><Relationship Id="rId7" Type="http://schemas.openxmlformats.org/officeDocument/2006/relationships/image" Target="../media/image226.png"/><Relationship Id="rId12" Type="http://schemas.openxmlformats.org/officeDocument/2006/relationships/image" Target="../media/image231.png"/><Relationship Id="rId17" Type="http://schemas.openxmlformats.org/officeDocument/2006/relationships/image" Target="../media/image236.png"/><Relationship Id="rId2" Type="http://schemas.openxmlformats.org/officeDocument/2006/relationships/image" Target="../media/image222.png"/><Relationship Id="rId16" Type="http://schemas.openxmlformats.org/officeDocument/2006/relationships/image" Target="../media/image235.png"/><Relationship Id="rId20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5" Type="http://schemas.openxmlformats.org/officeDocument/2006/relationships/image" Target="../media/image234.png"/><Relationship Id="rId23" Type="http://schemas.openxmlformats.org/officeDocument/2006/relationships/image" Target="../media/image242.png"/><Relationship Id="rId10" Type="http://schemas.openxmlformats.org/officeDocument/2006/relationships/image" Target="../media/image229.png"/><Relationship Id="rId19" Type="http://schemas.openxmlformats.org/officeDocument/2006/relationships/image" Target="../media/image238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Relationship Id="rId14" Type="http://schemas.openxmlformats.org/officeDocument/2006/relationships/image" Target="../media/image233.png"/><Relationship Id="rId22" Type="http://schemas.openxmlformats.org/officeDocument/2006/relationships/image" Target="../media/image2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18" Type="http://schemas.openxmlformats.org/officeDocument/2006/relationships/image" Target="../media/image262.png"/><Relationship Id="rId26" Type="http://schemas.openxmlformats.org/officeDocument/2006/relationships/image" Target="../media/image270.png"/><Relationship Id="rId3" Type="http://schemas.openxmlformats.org/officeDocument/2006/relationships/image" Target="../media/image247.png"/><Relationship Id="rId21" Type="http://schemas.openxmlformats.org/officeDocument/2006/relationships/image" Target="../media/image265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17" Type="http://schemas.openxmlformats.org/officeDocument/2006/relationships/image" Target="../media/image261.png"/><Relationship Id="rId25" Type="http://schemas.openxmlformats.org/officeDocument/2006/relationships/image" Target="../media/image269.png"/><Relationship Id="rId2" Type="http://schemas.openxmlformats.org/officeDocument/2006/relationships/image" Target="../media/image246.png"/><Relationship Id="rId16" Type="http://schemas.openxmlformats.org/officeDocument/2006/relationships/image" Target="../media/image260.png"/><Relationship Id="rId20" Type="http://schemas.openxmlformats.org/officeDocument/2006/relationships/image" Target="../media/image264.png"/><Relationship Id="rId29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24" Type="http://schemas.openxmlformats.org/officeDocument/2006/relationships/image" Target="../media/image268.png"/><Relationship Id="rId5" Type="http://schemas.openxmlformats.org/officeDocument/2006/relationships/image" Target="../media/image249.png"/><Relationship Id="rId15" Type="http://schemas.openxmlformats.org/officeDocument/2006/relationships/image" Target="../media/image259.png"/><Relationship Id="rId23" Type="http://schemas.openxmlformats.org/officeDocument/2006/relationships/image" Target="../media/image267.png"/><Relationship Id="rId28" Type="http://schemas.openxmlformats.org/officeDocument/2006/relationships/image" Target="../media/image272.png"/><Relationship Id="rId10" Type="http://schemas.openxmlformats.org/officeDocument/2006/relationships/image" Target="../media/image254.png"/><Relationship Id="rId19" Type="http://schemas.openxmlformats.org/officeDocument/2006/relationships/image" Target="../media/image263.png"/><Relationship Id="rId31" Type="http://schemas.openxmlformats.org/officeDocument/2006/relationships/image" Target="../media/image275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Relationship Id="rId14" Type="http://schemas.openxmlformats.org/officeDocument/2006/relationships/image" Target="../media/image258.png"/><Relationship Id="rId22" Type="http://schemas.openxmlformats.org/officeDocument/2006/relationships/image" Target="../media/image266.png"/><Relationship Id="rId27" Type="http://schemas.openxmlformats.org/officeDocument/2006/relationships/image" Target="../media/image271.png"/><Relationship Id="rId30" Type="http://schemas.openxmlformats.org/officeDocument/2006/relationships/image" Target="../media/image2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13" Type="http://schemas.openxmlformats.org/officeDocument/2006/relationships/image" Target="../media/image287.png"/><Relationship Id="rId18" Type="http://schemas.openxmlformats.org/officeDocument/2006/relationships/image" Target="../media/image292.png"/><Relationship Id="rId26" Type="http://schemas.openxmlformats.org/officeDocument/2006/relationships/image" Target="../media/image300.png"/><Relationship Id="rId3" Type="http://schemas.openxmlformats.org/officeDocument/2006/relationships/image" Target="../media/image277.png"/><Relationship Id="rId21" Type="http://schemas.openxmlformats.org/officeDocument/2006/relationships/image" Target="../media/image295.png"/><Relationship Id="rId7" Type="http://schemas.openxmlformats.org/officeDocument/2006/relationships/image" Target="../media/image281.png"/><Relationship Id="rId12" Type="http://schemas.openxmlformats.org/officeDocument/2006/relationships/image" Target="../media/image286.png"/><Relationship Id="rId17" Type="http://schemas.openxmlformats.org/officeDocument/2006/relationships/image" Target="../media/image291.png"/><Relationship Id="rId25" Type="http://schemas.openxmlformats.org/officeDocument/2006/relationships/image" Target="../media/image299.png"/><Relationship Id="rId2" Type="http://schemas.openxmlformats.org/officeDocument/2006/relationships/image" Target="../media/image276.png"/><Relationship Id="rId16" Type="http://schemas.openxmlformats.org/officeDocument/2006/relationships/image" Target="../media/image290.png"/><Relationship Id="rId20" Type="http://schemas.openxmlformats.org/officeDocument/2006/relationships/image" Target="../media/image294.png"/><Relationship Id="rId29" Type="http://schemas.openxmlformats.org/officeDocument/2006/relationships/image" Target="../media/image3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11" Type="http://schemas.openxmlformats.org/officeDocument/2006/relationships/image" Target="../media/image285.png"/><Relationship Id="rId24" Type="http://schemas.openxmlformats.org/officeDocument/2006/relationships/image" Target="../media/image298.png"/><Relationship Id="rId5" Type="http://schemas.openxmlformats.org/officeDocument/2006/relationships/image" Target="../media/image279.png"/><Relationship Id="rId15" Type="http://schemas.openxmlformats.org/officeDocument/2006/relationships/image" Target="../media/image289.png"/><Relationship Id="rId23" Type="http://schemas.openxmlformats.org/officeDocument/2006/relationships/image" Target="../media/image297.png"/><Relationship Id="rId28" Type="http://schemas.openxmlformats.org/officeDocument/2006/relationships/image" Target="../media/image302.png"/><Relationship Id="rId10" Type="http://schemas.openxmlformats.org/officeDocument/2006/relationships/image" Target="../media/image284.png"/><Relationship Id="rId19" Type="http://schemas.openxmlformats.org/officeDocument/2006/relationships/image" Target="../media/image293.png"/><Relationship Id="rId31" Type="http://schemas.openxmlformats.org/officeDocument/2006/relationships/image" Target="../media/image305.png"/><Relationship Id="rId4" Type="http://schemas.openxmlformats.org/officeDocument/2006/relationships/image" Target="../media/image278.png"/><Relationship Id="rId9" Type="http://schemas.openxmlformats.org/officeDocument/2006/relationships/image" Target="../media/image283.png"/><Relationship Id="rId14" Type="http://schemas.openxmlformats.org/officeDocument/2006/relationships/image" Target="../media/image288.png"/><Relationship Id="rId22" Type="http://schemas.openxmlformats.org/officeDocument/2006/relationships/image" Target="../media/image296.png"/><Relationship Id="rId27" Type="http://schemas.openxmlformats.org/officeDocument/2006/relationships/image" Target="../media/image301.png"/><Relationship Id="rId30" Type="http://schemas.openxmlformats.org/officeDocument/2006/relationships/image" Target="../media/image3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13" Type="http://schemas.openxmlformats.org/officeDocument/2006/relationships/image" Target="../media/image317.png"/><Relationship Id="rId3" Type="http://schemas.openxmlformats.org/officeDocument/2006/relationships/image" Target="../media/image307.png"/><Relationship Id="rId7" Type="http://schemas.openxmlformats.org/officeDocument/2006/relationships/image" Target="../media/image311.png"/><Relationship Id="rId12" Type="http://schemas.openxmlformats.org/officeDocument/2006/relationships/image" Target="../media/image316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11" Type="http://schemas.openxmlformats.org/officeDocument/2006/relationships/image" Target="../media/image315.png"/><Relationship Id="rId5" Type="http://schemas.openxmlformats.org/officeDocument/2006/relationships/image" Target="../media/image309.png"/><Relationship Id="rId10" Type="http://schemas.openxmlformats.org/officeDocument/2006/relationships/image" Target="../media/image314.png"/><Relationship Id="rId4" Type="http://schemas.openxmlformats.org/officeDocument/2006/relationships/image" Target="../media/image308.png"/><Relationship Id="rId9" Type="http://schemas.openxmlformats.org/officeDocument/2006/relationships/image" Target="../media/image3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image" Target="../media/image4.png"/><Relationship Id="rId16" Type="http://schemas.microsoft.com/office/2007/relationships/hdphoto" Target="../media/hdphoto6.wdp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26" Type="http://schemas.microsoft.com/office/2007/relationships/hdphoto" Target="../media/hdphoto12.wdp"/><Relationship Id="rId3" Type="http://schemas.openxmlformats.org/officeDocument/2006/relationships/image" Target="../media/image22.png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microsoft.com/office/2007/relationships/hdphoto" Target="../media/hdphoto10.wdp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24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microsoft.com/office/2007/relationships/hdphoto" Target="../media/hdphoto9.wdp"/><Relationship Id="rId19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25.png"/><Relationship Id="rId14" Type="http://schemas.microsoft.com/office/2007/relationships/hdphoto" Target="../media/hdphoto11.wdp"/><Relationship Id="rId2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7.wdp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21" Type="http://schemas.openxmlformats.org/officeDocument/2006/relationships/image" Target="../media/image51.png"/><Relationship Id="rId7" Type="http://schemas.microsoft.com/office/2007/relationships/hdphoto" Target="../media/hdphoto14.wdp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16.wdp"/><Relationship Id="rId24" Type="http://schemas.openxmlformats.org/officeDocument/2006/relationships/image" Target="../media/image54.png"/><Relationship Id="rId5" Type="http://schemas.microsoft.com/office/2007/relationships/hdphoto" Target="../media/hdphoto13.wdp"/><Relationship Id="rId15" Type="http://schemas.microsoft.com/office/2007/relationships/hdphoto" Target="../media/hdphoto18.wdp"/><Relationship Id="rId23" Type="http://schemas.openxmlformats.org/officeDocument/2006/relationships/image" Target="../media/image53.png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microsoft.com/office/2007/relationships/hdphoto" Target="../media/hdphoto15.wdp"/><Relationship Id="rId14" Type="http://schemas.openxmlformats.org/officeDocument/2006/relationships/image" Target="../media/image45.png"/><Relationship Id="rId2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2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3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90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2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7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2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image" Target="../media/image124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F0CF823-5E74-B00B-A871-06062F34DC46}"/>
              </a:ext>
            </a:extLst>
          </p:cNvPr>
          <p:cNvSpPr txBox="1"/>
          <p:nvPr/>
        </p:nvSpPr>
        <p:spPr>
          <a:xfrm>
            <a:off x="2348416" y="0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</a:t>
            </a:r>
          </a:p>
        </p:txBody>
      </p:sp>
      <p:grpSp>
        <p:nvGrpSpPr>
          <p:cNvPr id="153" name="Gruppo 152">
            <a:extLst>
              <a:ext uri="{FF2B5EF4-FFF2-40B4-BE49-F238E27FC236}">
                <a16:creationId xmlns:a16="http://schemas.microsoft.com/office/drawing/2014/main" id="{4B636E5B-1B9F-E67D-B09F-2C33309F456C}"/>
              </a:ext>
            </a:extLst>
          </p:cNvPr>
          <p:cNvGrpSpPr/>
          <p:nvPr/>
        </p:nvGrpSpPr>
        <p:grpSpPr>
          <a:xfrm>
            <a:off x="647879" y="570430"/>
            <a:ext cx="2587881" cy="1898342"/>
            <a:chOff x="325852" y="2491550"/>
            <a:chExt cx="2587881" cy="1898342"/>
          </a:xfrm>
        </p:grpSpPr>
        <p:pic>
          <p:nvPicPr>
            <p:cNvPr id="101" name="Immagine 100">
              <a:extLst>
                <a:ext uri="{FF2B5EF4-FFF2-40B4-BE49-F238E27FC236}">
                  <a16:creationId xmlns:a16="http://schemas.microsoft.com/office/drawing/2014/main" id="{93A7C833-D91F-90A4-5263-38B1DBD8D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860" y="2989241"/>
              <a:ext cx="1617391" cy="1080000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5B1E6841-0087-5FDB-F877-6829A3C32B7C}"/>
                </a:ext>
              </a:extLst>
            </p:cNvPr>
            <p:cNvSpPr txBox="1"/>
            <p:nvPr/>
          </p:nvSpPr>
          <p:spPr>
            <a:xfrm rot="16200000">
              <a:off x="4770" y="3406129"/>
              <a:ext cx="8883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ERE Activity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776CC729-EA32-E28F-5473-F20F42780C39}"/>
                </a:ext>
              </a:extLst>
            </p:cNvPr>
            <p:cNvSpPr txBox="1"/>
            <p:nvPr/>
          </p:nvSpPr>
          <p:spPr>
            <a:xfrm>
              <a:off x="555249" y="3939780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252BA395-482C-EA5C-8F96-DBD3A5592398}"/>
                </a:ext>
              </a:extLst>
            </p:cNvPr>
            <p:cNvSpPr txBox="1"/>
            <p:nvPr/>
          </p:nvSpPr>
          <p:spPr>
            <a:xfrm>
              <a:off x="414185" y="2896271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18A80AA6-679E-8A98-E175-BAF74120F16C}"/>
                </a:ext>
              </a:extLst>
            </p:cNvPr>
            <p:cNvSpPr txBox="1"/>
            <p:nvPr/>
          </p:nvSpPr>
          <p:spPr>
            <a:xfrm>
              <a:off x="2254578" y="4143671"/>
              <a:ext cx="6591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HEK293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1113360A-D256-5E28-95CC-190572BA5889}"/>
                </a:ext>
              </a:extLst>
            </p:cNvPr>
            <p:cNvSpPr txBox="1"/>
            <p:nvPr/>
          </p:nvSpPr>
          <p:spPr>
            <a:xfrm>
              <a:off x="484717" y="3416771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75</a:t>
              </a:r>
              <a:endParaRPr lang="it-I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F86D7030-90AB-784F-D1C8-72F5F297C7A4}"/>
                </a:ext>
              </a:extLst>
            </p:cNvPr>
            <p:cNvSpPr txBox="1"/>
            <p:nvPr/>
          </p:nvSpPr>
          <p:spPr>
            <a:xfrm>
              <a:off x="717173" y="400694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37806B72-12DF-818A-A689-6A977EB15D5F}"/>
                </a:ext>
              </a:extLst>
            </p:cNvPr>
            <p:cNvSpPr txBox="1"/>
            <p:nvPr/>
          </p:nvSpPr>
          <p:spPr>
            <a:xfrm>
              <a:off x="856273" y="4006945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0DE2FC75-4EB0-4179-42E1-875446AD71C0}"/>
                </a:ext>
              </a:extLst>
            </p:cNvPr>
            <p:cNvSpPr txBox="1"/>
            <p:nvPr/>
          </p:nvSpPr>
          <p:spPr>
            <a:xfrm>
              <a:off x="946494" y="400694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EF0FA498-DB18-6EC7-B4D0-4E1B626673C9}"/>
                </a:ext>
              </a:extLst>
            </p:cNvPr>
            <p:cNvSpPr txBox="1"/>
            <p:nvPr/>
          </p:nvSpPr>
          <p:spPr>
            <a:xfrm>
              <a:off x="1085594" y="4006945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990AF265-21B4-205C-44A2-D59F115FA027}"/>
                </a:ext>
              </a:extLst>
            </p:cNvPr>
            <p:cNvSpPr txBox="1"/>
            <p:nvPr/>
          </p:nvSpPr>
          <p:spPr>
            <a:xfrm>
              <a:off x="840243" y="414367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33F48FA7-31A6-1142-04C7-8C9205F40CCF}"/>
                </a:ext>
              </a:extLst>
            </p:cNvPr>
            <p:cNvSpPr txBox="1"/>
            <p:nvPr/>
          </p:nvSpPr>
          <p:spPr>
            <a:xfrm>
              <a:off x="731619" y="4143671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E2FABCE1-6502-58C3-0322-2592FFAD20F8}"/>
                </a:ext>
              </a:extLst>
            </p:cNvPr>
            <p:cNvSpPr txBox="1"/>
            <p:nvPr/>
          </p:nvSpPr>
          <p:spPr>
            <a:xfrm>
              <a:off x="1068823" y="414367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1F356FCF-21DA-58CE-F96C-33D088FBA96C}"/>
                </a:ext>
              </a:extLst>
            </p:cNvPr>
            <p:cNvSpPr txBox="1"/>
            <p:nvPr/>
          </p:nvSpPr>
          <p:spPr>
            <a:xfrm>
              <a:off x="960199" y="4143671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25808241-EFE2-CDD7-8273-FF86A3520531}"/>
                </a:ext>
              </a:extLst>
            </p:cNvPr>
            <p:cNvSpPr txBox="1"/>
            <p:nvPr/>
          </p:nvSpPr>
          <p:spPr>
            <a:xfrm>
              <a:off x="1252954" y="400694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C6AB5054-BAD0-115F-05B2-0FFC5E67EE13}"/>
                </a:ext>
              </a:extLst>
            </p:cNvPr>
            <p:cNvSpPr txBox="1"/>
            <p:nvPr/>
          </p:nvSpPr>
          <p:spPr>
            <a:xfrm>
              <a:off x="1392054" y="4006945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6291A425-2A24-7963-552C-98C300704947}"/>
                </a:ext>
              </a:extLst>
            </p:cNvPr>
            <p:cNvSpPr txBox="1"/>
            <p:nvPr/>
          </p:nvSpPr>
          <p:spPr>
            <a:xfrm>
              <a:off x="1482275" y="400694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39753E5E-BC3E-EBAE-6CB3-F71A91310801}"/>
                </a:ext>
              </a:extLst>
            </p:cNvPr>
            <p:cNvSpPr txBox="1"/>
            <p:nvPr/>
          </p:nvSpPr>
          <p:spPr>
            <a:xfrm>
              <a:off x="1621375" y="4006945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C52C5858-1B72-1367-E3ED-6C3BD9539E15}"/>
                </a:ext>
              </a:extLst>
            </p:cNvPr>
            <p:cNvSpPr txBox="1"/>
            <p:nvPr/>
          </p:nvSpPr>
          <p:spPr>
            <a:xfrm>
              <a:off x="1376024" y="414367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B3406221-0C2E-4A93-36F0-0AACC36B6126}"/>
                </a:ext>
              </a:extLst>
            </p:cNvPr>
            <p:cNvSpPr txBox="1"/>
            <p:nvPr/>
          </p:nvSpPr>
          <p:spPr>
            <a:xfrm>
              <a:off x="1267400" y="4143671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07F5DEF6-05D5-3458-975F-67EA05D6B47D}"/>
                </a:ext>
              </a:extLst>
            </p:cNvPr>
            <p:cNvSpPr txBox="1"/>
            <p:nvPr/>
          </p:nvSpPr>
          <p:spPr>
            <a:xfrm>
              <a:off x="1604604" y="414367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84D9DAAF-CFD5-D686-CD06-26B6BD95EAB7}"/>
                </a:ext>
              </a:extLst>
            </p:cNvPr>
            <p:cNvSpPr txBox="1"/>
            <p:nvPr/>
          </p:nvSpPr>
          <p:spPr>
            <a:xfrm>
              <a:off x="1495980" y="4143671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FC73D0E3-0BD9-0CB0-0356-8FC9293EF686}"/>
                </a:ext>
              </a:extLst>
            </p:cNvPr>
            <p:cNvSpPr txBox="1"/>
            <p:nvPr/>
          </p:nvSpPr>
          <p:spPr>
            <a:xfrm>
              <a:off x="1799384" y="400694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6A47F4EA-7E81-894B-87E1-BE21F13B4B02}"/>
                </a:ext>
              </a:extLst>
            </p:cNvPr>
            <p:cNvSpPr txBox="1"/>
            <p:nvPr/>
          </p:nvSpPr>
          <p:spPr>
            <a:xfrm>
              <a:off x="1938484" y="4006945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107BF2C2-C71B-CA0C-66FF-462C3DF3D3D3}"/>
                </a:ext>
              </a:extLst>
            </p:cNvPr>
            <p:cNvSpPr txBox="1"/>
            <p:nvPr/>
          </p:nvSpPr>
          <p:spPr>
            <a:xfrm>
              <a:off x="2028705" y="4006945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3379CE1C-F41E-8C85-3CAB-97DB8353F42A}"/>
                </a:ext>
              </a:extLst>
            </p:cNvPr>
            <p:cNvSpPr txBox="1"/>
            <p:nvPr/>
          </p:nvSpPr>
          <p:spPr>
            <a:xfrm>
              <a:off x="2167805" y="4006945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39512421-E9EF-BDE5-0992-4158D8AEC252}"/>
                </a:ext>
              </a:extLst>
            </p:cNvPr>
            <p:cNvSpPr txBox="1"/>
            <p:nvPr/>
          </p:nvSpPr>
          <p:spPr>
            <a:xfrm>
              <a:off x="1922454" y="414367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2B2F8753-9B49-8F5E-D7EC-7B7327A3AD3D}"/>
                </a:ext>
              </a:extLst>
            </p:cNvPr>
            <p:cNvSpPr txBox="1"/>
            <p:nvPr/>
          </p:nvSpPr>
          <p:spPr>
            <a:xfrm>
              <a:off x="1813830" y="4143671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BA48BF9A-1516-5647-9887-83B38B39B20A}"/>
                </a:ext>
              </a:extLst>
            </p:cNvPr>
            <p:cNvSpPr txBox="1"/>
            <p:nvPr/>
          </p:nvSpPr>
          <p:spPr>
            <a:xfrm>
              <a:off x="2151034" y="4143671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8C0DFB58-221E-0160-5C2E-8145EA6CE061}"/>
                </a:ext>
              </a:extLst>
            </p:cNvPr>
            <p:cNvSpPr txBox="1"/>
            <p:nvPr/>
          </p:nvSpPr>
          <p:spPr>
            <a:xfrm>
              <a:off x="2042410" y="4143671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B2986263-D1C7-DDC9-36BB-34428649B389}"/>
                </a:ext>
              </a:extLst>
            </p:cNvPr>
            <p:cNvSpPr txBox="1"/>
            <p:nvPr/>
          </p:nvSpPr>
          <p:spPr>
            <a:xfrm>
              <a:off x="2252696" y="4006945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grpSp>
          <p:nvGrpSpPr>
            <p:cNvPr id="83" name="Gruppo 82">
              <a:extLst>
                <a:ext uri="{FF2B5EF4-FFF2-40B4-BE49-F238E27FC236}">
                  <a16:creationId xmlns:a16="http://schemas.microsoft.com/office/drawing/2014/main" id="{BF6C4BDC-0C48-1F0B-0AAB-86A128D806EF}"/>
                </a:ext>
              </a:extLst>
            </p:cNvPr>
            <p:cNvGrpSpPr/>
            <p:nvPr/>
          </p:nvGrpSpPr>
          <p:grpSpPr>
            <a:xfrm>
              <a:off x="777025" y="2491550"/>
              <a:ext cx="697506" cy="587078"/>
              <a:chOff x="3383958" y="2976619"/>
              <a:chExt cx="697506" cy="587078"/>
            </a:xfrm>
          </p:grpSpPr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4E61B00D-638E-5739-042D-D7359D3C53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b="-1543"/>
              <a:stretch/>
            </p:blipFill>
            <p:spPr>
              <a:xfrm>
                <a:off x="3383958" y="3070974"/>
                <a:ext cx="197152" cy="448915"/>
              </a:xfrm>
              <a:prstGeom prst="rect">
                <a:avLst/>
              </a:prstGeom>
            </p:spPr>
          </p:pic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265A220-DBDF-1BFB-E594-D10B8C290DA9}"/>
                  </a:ext>
                </a:extLst>
              </p:cNvPr>
              <p:cNvSpPr txBox="1"/>
              <p:nvPr/>
            </p:nvSpPr>
            <p:spPr>
              <a:xfrm>
                <a:off x="3515283" y="2976619"/>
                <a:ext cx="3850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8D6A18F4-BDC5-1EB6-764F-E8F1D5D44C61}"/>
                  </a:ext>
                </a:extLst>
              </p:cNvPr>
              <p:cNvSpPr txBox="1"/>
              <p:nvPr/>
            </p:nvSpPr>
            <p:spPr>
              <a:xfrm>
                <a:off x="3515283" y="3141261"/>
                <a:ext cx="5453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C260C0D9-19B5-19A6-3E13-109471EB8B02}"/>
                  </a:ext>
                </a:extLst>
              </p:cNvPr>
              <p:cNvSpPr txBox="1"/>
              <p:nvPr/>
            </p:nvSpPr>
            <p:spPr>
              <a:xfrm>
                <a:off x="3515283" y="3317476"/>
                <a:ext cx="56618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BF7F0B59-11E3-1B02-8A05-B145C888D884}"/>
                </a:ext>
              </a:extLst>
            </p:cNvPr>
            <p:cNvGrpSpPr/>
            <p:nvPr/>
          </p:nvGrpSpPr>
          <p:grpSpPr>
            <a:xfrm>
              <a:off x="770815" y="3028890"/>
              <a:ext cx="504632" cy="511680"/>
              <a:chOff x="770815" y="3028890"/>
              <a:chExt cx="504632" cy="511680"/>
            </a:xfrm>
          </p:grpSpPr>
          <p:cxnSp>
            <p:nvCxnSpPr>
              <p:cNvPr id="85" name="Connettore diritto 84">
                <a:extLst>
                  <a:ext uri="{FF2B5EF4-FFF2-40B4-BE49-F238E27FC236}">
                    <a16:creationId xmlns:a16="http://schemas.microsoft.com/office/drawing/2014/main" id="{476A11DE-D9CA-4EAE-BB90-FAF5F3072B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47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7" name="CasellaDiTesto 86">
                <a:extLst>
                  <a:ext uri="{FF2B5EF4-FFF2-40B4-BE49-F238E27FC236}">
                    <a16:creationId xmlns:a16="http://schemas.microsoft.com/office/drawing/2014/main" id="{39F1859E-3980-1CA3-8998-59B07624DCCC}"/>
                  </a:ext>
                </a:extLst>
              </p:cNvPr>
              <p:cNvSpPr txBox="1"/>
              <p:nvPr/>
            </p:nvSpPr>
            <p:spPr>
              <a:xfrm rot="16200000">
                <a:off x="896497" y="3161619"/>
                <a:ext cx="5116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Emax</a:t>
                </a:r>
              </a:p>
            </p:txBody>
          </p:sp>
          <p:sp>
            <p:nvSpPr>
              <p:cNvPr id="88" name="CasellaDiTesto 87">
                <a:extLst>
                  <a:ext uri="{FF2B5EF4-FFF2-40B4-BE49-F238E27FC236}">
                    <a16:creationId xmlns:a16="http://schemas.microsoft.com/office/drawing/2014/main" id="{295A4F7C-ACC6-86A8-5FE9-5F5E90532CC7}"/>
                  </a:ext>
                </a:extLst>
              </p:cNvPr>
              <p:cNvSpPr txBox="1"/>
              <p:nvPr/>
            </p:nvSpPr>
            <p:spPr>
              <a:xfrm rot="16200000">
                <a:off x="656521" y="3180055"/>
                <a:ext cx="4748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Sens</a:t>
                </a:r>
              </a:p>
            </p:txBody>
          </p:sp>
          <p:cxnSp>
            <p:nvCxnSpPr>
              <p:cNvPr id="89" name="Connettore diritto 88">
                <a:extLst>
                  <a:ext uri="{FF2B5EF4-FFF2-40B4-BE49-F238E27FC236}">
                    <a16:creationId xmlns:a16="http://schemas.microsoft.com/office/drawing/2014/main" id="{C5B4B8C5-81A2-AD9C-B51B-2AD2EC42E1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823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94FC4AEB-AEDA-6D6B-E22E-CB9BB40CA5DA}"/>
                </a:ext>
              </a:extLst>
            </p:cNvPr>
            <p:cNvGrpSpPr/>
            <p:nvPr/>
          </p:nvGrpSpPr>
          <p:grpSpPr>
            <a:xfrm>
              <a:off x="1304223" y="2895534"/>
              <a:ext cx="504632" cy="511680"/>
              <a:chOff x="770815" y="3028890"/>
              <a:chExt cx="504632" cy="511680"/>
            </a:xfrm>
          </p:grpSpPr>
          <p:cxnSp>
            <p:nvCxnSpPr>
              <p:cNvPr id="92" name="Connettore diritto 91">
                <a:extLst>
                  <a:ext uri="{FF2B5EF4-FFF2-40B4-BE49-F238E27FC236}">
                    <a16:creationId xmlns:a16="http://schemas.microsoft.com/office/drawing/2014/main" id="{4982E12D-7AA6-108F-8ADF-A6829CD493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47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2B0F656F-A3FE-CFCA-20DF-D698A0DB2E62}"/>
                  </a:ext>
                </a:extLst>
              </p:cNvPr>
              <p:cNvSpPr txBox="1"/>
              <p:nvPr/>
            </p:nvSpPr>
            <p:spPr>
              <a:xfrm rot="16200000">
                <a:off x="896497" y="3161619"/>
                <a:ext cx="5116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Emax</a:t>
                </a:r>
              </a:p>
            </p:txBody>
          </p:sp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F8BC4C6D-AB93-C0EE-E709-2A7D072DCE5E}"/>
                  </a:ext>
                </a:extLst>
              </p:cNvPr>
              <p:cNvSpPr txBox="1"/>
              <p:nvPr/>
            </p:nvSpPr>
            <p:spPr>
              <a:xfrm rot="16200000">
                <a:off x="656521" y="3180055"/>
                <a:ext cx="4748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Sens</a:t>
                </a:r>
              </a:p>
            </p:txBody>
          </p:sp>
          <p:cxnSp>
            <p:nvCxnSpPr>
              <p:cNvPr id="95" name="Connettore diritto 94">
                <a:extLst>
                  <a:ext uri="{FF2B5EF4-FFF2-40B4-BE49-F238E27FC236}">
                    <a16:creationId xmlns:a16="http://schemas.microsoft.com/office/drawing/2014/main" id="{8A028F44-AE10-00B7-83EA-D46382A07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823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uppo 95">
              <a:extLst>
                <a:ext uri="{FF2B5EF4-FFF2-40B4-BE49-F238E27FC236}">
                  <a16:creationId xmlns:a16="http://schemas.microsoft.com/office/drawing/2014/main" id="{B8AE0D82-F141-61B3-8D80-97B3E94602D5}"/>
                </a:ext>
              </a:extLst>
            </p:cNvPr>
            <p:cNvGrpSpPr/>
            <p:nvPr/>
          </p:nvGrpSpPr>
          <p:grpSpPr>
            <a:xfrm>
              <a:off x="1832865" y="3028890"/>
              <a:ext cx="504632" cy="511680"/>
              <a:chOff x="770815" y="3028890"/>
              <a:chExt cx="504632" cy="511680"/>
            </a:xfrm>
          </p:grpSpPr>
          <p:cxnSp>
            <p:nvCxnSpPr>
              <p:cNvPr id="97" name="Connettore diritto 96">
                <a:extLst>
                  <a:ext uri="{FF2B5EF4-FFF2-40B4-BE49-F238E27FC236}">
                    <a16:creationId xmlns:a16="http://schemas.microsoft.com/office/drawing/2014/main" id="{4E1C6F82-7E65-6798-0DB6-CDA33C83D8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47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52A56B64-E827-0318-43D1-628DC47CEDC8}"/>
                  </a:ext>
                </a:extLst>
              </p:cNvPr>
              <p:cNvSpPr txBox="1"/>
              <p:nvPr/>
            </p:nvSpPr>
            <p:spPr>
              <a:xfrm rot="16200000">
                <a:off x="896497" y="3161619"/>
                <a:ext cx="5116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Emax</a:t>
                </a:r>
              </a:p>
            </p:txBody>
          </p:sp>
          <p:sp>
            <p:nvSpPr>
              <p:cNvPr id="99" name="CasellaDiTesto 98">
                <a:extLst>
                  <a:ext uri="{FF2B5EF4-FFF2-40B4-BE49-F238E27FC236}">
                    <a16:creationId xmlns:a16="http://schemas.microsoft.com/office/drawing/2014/main" id="{CD5F68DF-46DF-36F8-1D4D-6A59D72360D6}"/>
                  </a:ext>
                </a:extLst>
              </p:cNvPr>
              <p:cNvSpPr txBox="1"/>
              <p:nvPr/>
            </p:nvSpPr>
            <p:spPr>
              <a:xfrm rot="16200000">
                <a:off x="656521" y="3180055"/>
                <a:ext cx="4748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Sens</a:t>
                </a:r>
              </a:p>
            </p:txBody>
          </p:sp>
          <p:cxnSp>
            <p:nvCxnSpPr>
              <p:cNvPr id="100" name="Connettore diritto 99">
                <a:extLst>
                  <a:ext uri="{FF2B5EF4-FFF2-40B4-BE49-F238E27FC236}">
                    <a16:creationId xmlns:a16="http://schemas.microsoft.com/office/drawing/2014/main" id="{2D594A28-056D-3966-EFB0-594DAB8612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823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5" name="Gruppo 154">
            <a:extLst>
              <a:ext uri="{FF2B5EF4-FFF2-40B4-BE49-F238E27FC236}">
                <a16:creationId xmlns:a16="http://schemas.microsoft.com/office/drawing/2014/main" id="{62EB7083-B3F4-3BDE-80D9-1D1EC87D9C98}"/>
              </a:ext>
            </a:extLst>
          </p:cNvPr>
          <p:cNvGrpSpPr/>
          <p:nvPr/>
        </p:nvGrpSpPr>
        <p:grpSpPr>
          <a:xfrm>
            <a:off x="3633895" y="570430"/>
            <a:ext cx="2587882" cy="1898342"/>
            <a:chOff x="3633895" y="2644801"/>
            <a:chExt cx="2587882" cy="1898342"/>
          </a:xfrm>
        </p:grpSpPr>
        <p:pic>
          <p:nvPicPr>
            <p:cNvPr id="154" name="Immagine 153">
              <a:extLst>
                <a:ext uri="{FF2B5EF4-FFF2-40B4-BE49-F238E27FC236}">
                  <a16:creationId xmlns:a16="http://schemas.microsoft.com/office/drawing/2014/main" id="{04C8C867-E58F-83FA-875C-6B9D55729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7904" y="3142492"/>
              <a:ext cx="1609714" cy="1080000"/>
            </a:xfrm>
            <a:prstGeom prst="rect">
              <a:avLst/>
            </a:prstGeom>
          </p:spPr>
        </p:pic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A3E83948-6036-CBAC-D538-E24FB0144355}"/>
                </a:ext>
              </a:extLst>
            </p:cNvPr>
            <p:cNvSpPr txBox="1"/>
            <p:nvPr/>
          </p:nvSpPr>
          <p:spPr>
            <a:xfrm rot="16200000">
              <a:off x="3340065" y="3559380"/>
              <a:ext cx="8338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000" dirty="0"/>
                <a:t>ER</a:t>
              </a:r>
              <a:r>
                <a:rPr lang="el-G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000" dirty="0"/>
                <a:t> </a:t>
              </a:r>
              <a:r>
                <a:rPr lang="it-IT" sz="1000" dirty="0" err="1"/>
                <a:t>Levels</a:t>
              </a:r>
              <a:endParaRPr lang="it-IT" sz="1000" dirty="0"/>
            </a:p>
          </p:txBody>
        </p: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31D672B3-06D0-52CD-A35F-A673F1B602B5}"/>
                </a:ext>
              </a:extLst>
            </p:cNvPr>
            <p:cNvSpPr txBox="1"/>
            <p:nvPr/>
          </p:nvSpPr>
          <p:spPr>
            <a:xfrm>
              <a:off x="3863293" y="4093031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F8723E77-1414-03BF-237A-20537F2064B7}"/>
                </a:ext>
              </a:extLst>
            </p:cNvPr>
            <p:cNvSpPr txBox="1"/>
            <p:nvPr/>
          </p:nvSpPr>
          <p:spPr>
            <a:xfrm>
              <a:off x="3722229" y="3049522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1D86A66A-667B-EA11-CAA8-3B3C1E58CA3D}"/>
                </a:ext>
              </a:extLst>
            </p:cNvPr>
            <p:cNvSpPr txBox="1"/>
            <p:nvPr/>
          </p:nvSpPr>
          <p:spPr>
            <a:xfrm>
              <a:off x="5562622" y="4296922"/>
              <a:ext cx="6591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HEK293</a:t>
              </a: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2EB273DA-A688-1154-876A-2020728BBEF1}"/>
                </a:ext>
              </a:extLst>
            </p:cNvPr>
            <p:cNvSpPr txBox="1"/>
            <p:nvPr/>
          </p:nvSpPr>
          <p:spPr>
            <a:xfrm>
              <a:off x="3792761" y="3570022"/>
              <a:ext cx="3257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75</a:t>
              </a:r>
              <a:endParaRPr lang="it-I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03163DBC-6F86-4729-165C-A50A77BF2E1A}"/>
                </a:ext>
              </a:extLst>
            </p:cNvPr>
            <p:cNvSpPr txBox="1"/>
            <p:nvPr/>
          </p:nvSpPr>
          <p:spPr>
            <a:xfrm>
              <a:off x="4025217" y="4160196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A4C4B2E9-8E52-8779-EF34-B1D9DA22485E}"/>
                </a:ext>
              </a:extLst>
            </p:cNvPr>
            <p:cNvSpPr txBox="1"/>
            <p:nvPr/>
          </p:nvSpPr>
          <p:spPr>
            <a:xfrm>
              <a:off x="4164317" y="4160196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56736FF5-7049-C7FB-1EE9-20152D7ADF7B}"/>
                </a:ext>
              </a:extLst>
            </p:cNvPr>
            <p:cNvSpPr txBox="1"/>
            <p:nvPr/>
          </p:nvSpPr>
          <p:spPr>
            <a:xfrm>
              <a:off x="4254538" y="4160196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79E31F1A-F287-B2DD-7D6E-676B516C2053}"/>
                </a:ext>
              </a:extLst>
            </p:cNvPr>
            <p:cNvSpPr txBox="1"/>
            <p:nvPr/>
          </p:nvSpPr>
          <p:spPr>
            <a:xfrm>
              <a:off x="4393638" y="4160196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B2C6631C-5A10-CA53-67B9-0A60D432848F}"/>
                </a:ext>
              </a:extLst>
            </p:cNvPr>
            <p:cNvSpPr txBox="1"/>
            <p:nvPr/>
          </p:nvSpPr>
          <p:spPr>
            <a:xfrm>
              <a:off x="4148287" y="429692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88476D2F-3A71-0EF3-E423-09552FD393C3}"/>
                </a:ext>
              </a:extLst>
            </p:cNvPr>
            <p:cNvSpPr txBox="1"/>
            <p:nvPr/>
          </p:nvSpPr>
          <p:spPr>
            <a:xfrm>
              <a:off x="4039663" y="4296922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CF8E4197-5869-F5AC-536C-CB779E60791F}"/>
                </a:ext>
              </a:extLst>
            </p:cNvPr>
            <p:cNvSpPr txBox="1"/>
            <p:nvPr/>
          </p:nvSpPr>
          <p:spPr>
            <a:xfrm>
              <a:off x="4376867" y="429692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5" name="CasellaDiTesto 114">
              <a:extLst>
                <a:ext uri="{FF2B5EF4-FFF2-40B4-BE49-F238E27FC236}">
                  <a16:creationId xmlns:a16="http://schemas.microsoft.com/office/drawing/2014/main" id="{6DE41368-C5E3-C630-F550-635F0E06E68D}"/>
                </a:ext>
              </a:extLst>
            </p:cNvPr>
            <p:cNvSpPr txBox="1"/>
            <p:nvPr/>
          </p:nvSpPr>
          <p:spPr>
            <a:xfrm>
              <a:off x="4268243" y="4296922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A166DE57-3A7C-BCEF-F720-268083879190}"/>
                </a:ext>
              </a:extLst>
            </p:cNvPr>
            <p:cNvSpPr txBox="1"/>
            <p:nvPr/>
          </p:nvSpPr>
          <p:spPr>
            <a:xfrm>
              <a:off x="4560998" y="4160196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A81C64C0-B783-3F23-CC1C-FBFF892F34CD}"/>
                </a:ext>
              </a:extLst>
            </p:cNvPr>
            <p:cNvSpPr txBox="1"/>
            <p:nvPr/>
          </p:nvSpPr>
          <p:spPr>
            <a:xfrm>
              <a:off x="4700098" y="4160196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A725CFF0-A7E8-7623-8E4C-FE685150E3E5}"/>
                </a:ext>
              </a:extLst>
            </p:cNvPr>
            <p:cNvSpPr txBox="1"/>
            <p:nvPr/>
          </p:nvSpPr>
          <p:spPr>
            <a:xfrm>
              <a:off x="4790319" y="4160196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E014D837-785D-9C8C-16D6-A5C66E749A58}"/>
                </a:ext>
              </a:extLst>
            </p:cNvPr>
            <p:cNvSpPr txBox="1"/>
            <p:nvPr/>
          </p:nvSpPr>
          <p:spPr>
            <a:xfrm>
              <a:off x="4929419" y="4160196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4A06CBB3-13F4-3817-3BF1-622022EAEBAC}"/>
                </a:ext>
              </a:extLst>
            </p:cNvPr>
            <p:cNvSpPr txBox="1"/>
            <p:nvPr/>
          </p:nvSpPr>
          <p:spPr>
            <a:xfrm>
              <a:off x="4684068" y="429692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3F75EE3C-D926-3934-8B2B-07CCB6E55876}"/>
                </a:ext>
              </a:extLst>
            </p:cNvPr>
            <p:cNvSpPr txBox="1"/>
            <p:nvPr/>
          </p:nvSpPr>
          <p:spPr>
            <a:xfrm>
              <a:off x="4575444" y="4296922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6FB0AADC-4EC8-FFB1-90CD-2B2DCDA96D18}"/>
                </a:ext>
              </a:extLst>
            </p:cNvPr>
            <p:cNvSpPr txBox="1"/>
            <p:nvPr/>
          </p:nvSpPr>
          <p:spPr>
            <a:xfrm>
              <a:off x="4912648" y="429692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1174FD2D-802B-10ED-F928-F1F34FCA10CE}"/>
                </a:ext>
              </a:extLst>
            </p:cNvPr>
            <p:cNvSpPr txBox="1"/>
            <p:nvPr/>
          </p:nvSpPr>
          <p:spPr>
            <a:xfrm>
              <a:off x="4804024" y="4296922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4F38E1F0-2521-C1DB-00F0-F2511DE3C96D}"/>
                </a:ext>
              </a:extLst>
            </p:cNvPr>
            <p:cNvSpPr txBox="1"/>
            <p:nvPr/>
          </p:nvSpPr>
          <p:spPr>
            <a:xfrm>
              <a:off x="5107428" y="4160196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5" name="CasellaDiTesto 124">
              <a:extLst>
                <a:ext uri="{FF2B5EF4-FFF2-40B4-BE49-F238E27FC236}">
                  <a16:creationId xmlns:a16="http://schemas.microsoft.com/office/drawing/2014/main" id="{634C1AC5-B626-68E3-E2E4-39680AD4F779}"/>
                </a:ext>
              </a:extLst>
            </p:cNvPr>
            <p:cNvSpPr txBox="1"/>
            <p:nvPr/>
          </p:nvSpPr>
          <p:spPr>
            <a:xfrm>
              <a:off x="5246528" y="4160196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6" name="CasellaDiTesto 125">
              <a:extLst>
                <a:ext uri="{FF2B5EF4-FFF2-40B4-BE49-F238E27FC236}">
                  <a16:creationId xmlns:a16="http://schemas.microsoft.com/office/drawing/2014/main" id="{D9F7268F-8A6A-5F25-4D41-D4FADBC37F1A}"/>
                </a:ext>
              </a:extLst>
            </p:cNvPr>
            <p:cNvSpPr txBox="1"/>
            <p:nvPr/>
          </p:nvSpPr>
          <p:spPr>
            <a:xfrm>
              <a:off x="5336749" y="4160196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7" name="CasellaDiTesto 126">
              <a:extLst>
                <a:ext uri="{FF2B5EF4-FFF2-40B4-BE49-F238E27FC236}">
                  <a16:creationId xmlns:a16="http://schemas.microsoft.com/office/drawing/2014/main" id="{F63F90AE-36AD-6FA7-16E1-456F109B7C92}"/>
                </a:ext>
              </a:extLst>
            </p:cNvPr>
            <p:cNvSpPr txBox="1"/>
            <p:nvPr/>
          </p:nvSpPr>
          <p:spPr>
            <a:xfrm>
              <a:off x="5475849" y="4160196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8" name="CasellaDiTesto 127">
              <a:extLst>
                <a:ext uri="{FF2B5EF4-FFF2-40B4-BE49-F238E27FC236}">
                  <a16:creationId xmlns:a16="http://schemas.microsoft.com/office/drawing/2014/main" id="{46ED9061-8F2A-831D-6616-B6457D16F9C3}"/>
                </a:ext>
              </a:extLst>
            </p:cNvPr>
            <p:cNvSpPr txBox="1"/>
            <p:nvPr/>
          </p:nvSpPr>
          <p:spPr>
            <a:xfrm>
              <a:off x="5230498" y="429692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9" name="CasellaDiTesto 128">
              <a:extLst>
                <a:ext uri="{FF2B5EF4-FFF2-40B4-BE49-F238E27FC236}">
                  <a16:creationId xmlns:a16="http://schemas.microsoft.com/office/drawing/2014/main" id="{3082E7C8-99F9-CA15-D29C-83B047EA0D70}"/>
                </a:ext>
              </a:extLst>
            </p:cNvPr>
            <p:cNvSpPr txBox="1"/>
            <p:nvPr/>
          </p:nvSpPr>
          <p:spPr>
            <a:xfrm>
              <a:off x="5121874" y="4296922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30" name="CasellaDiTesto 129">
              <a:extLst>
                <a:ext uri="{FF2B5EF4-FFF2-40B4-BE49-F238E27FC236}">
                  <a16:creationId xmlns:a16="http://schemas.microsoft.com/office/drawing/2014/main" id="{973A5683-C49C-6ADD-DEDC-2870A9CE3440}"/>
                </a:ext>
              </a:extLst>
            </p:cNvPr>
            <p:cNvSpPr txBox="1"/>
            <p:nvPr/>
          </p:nvSpPr>
          <p:spPr>
            <a:xfrm>
              <a:off x="5459078" y="4296922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1" name="CasellaDiTesto 130">
              <a:extLst>
                <a:ext uri="{FF2B5EF4-FFF2-40B4-BE49-F238E27FC236}">
                  <a16:creationId xmlns:a16="http://schemas.microsoft.com/office/drawing/2014/main" id="{83BBAB3E-8B6F-86B1-AE68-9E527908A1AE}"/>
                </a:ext>
              </a:extLst>
            </p:cNvPr>
            <p:cNvSpPr txBox="1"/>
            <p:nvPr/>
          </p:nvSpPr>
          <p:spPr>
            <a:xfrm>
              <a:off x="5350454" y="4296922"/>
              <a:ext cx="227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441A629F-0457-C1E1-F1AD-26C9AA842D84}"/>
                </a:ext>
              </a:extLst>
            </p:cNvPr>
            <p:cNvSpPr txBox="1"/>
            <p:nvPr/>
          </p:nvSpPr>
          <p:spPr>
            <a:xfrm>
              <a:off x="5560740" y="4160196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grpSp>
          <p:nvGrpSpPr>
            <p:cNvPr id="133" name="Gruppo 132">
              <a:extLst>
                <a:ext uri="{FF2B5EF4-FFF2-40B4-BE49-F238E27FC236}">
                  <a16:creationId xmlns:a16="http://schemas.microsoft.com/office/drawing/2014/main" id="{11B50A56-AF94-4A7B-57D3-17A04244F86E}"/>
                </a:ext>
              </a:extLst>
            </p:cNvPr>
            <p:cNvGrpSpPr/>
            <p:nvPr/>
          </p:nvGrpSpPr>
          <p:grpSpPr>
            <a:xfrm>
              <a:off x="4085069" y="2644801"/>
              <a:ext cx="697506" cy="587078"/>
              <a:chOff x="3383958" y="2976619"/>
              <a:chExt cx="697506" cy="587078"/>
            </a:xfrm>
          </p:grpSpPr>
          <p:pic>
            <p:nvPicPr>
              <p:cNvPr id="134" name="Immagine 133">
                <a:extLst>
                  <a:ext uri="{FF2B5EF4-FFF2-40B4-BE49-F238E27FC236}">
                    <a16:creationId xmlns:a16="http://schemas.microsoft.com/office/drawing/2014/main" id="{7F136536-B07E-DF28-3889-C3B7E504AF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b="-1543"/>
              <a:stretch/>
            </p:blipFill>
            <p:spPr>
              <a:xfrm>
                <a:off x="3383958" y="3070974"/>
                <a:ext cx="197152" cy="448915"/>
              </a:xfrm>
              <a:prstGeom prst="rect">
                <a:avLst/>
              </a:prstGeom>
            </p:spPr>
          </p:pic>
          <p:sp>
            <p:nvSpPr>
              <p:cNvPr id="135" name="CasellaDiTesto 134">
                <a:extLst>
                  <a:ext uri="{FF2B5EF4-FFF2-40B4-BE49-F238E27FC236}">
                    <a16:creationId xmlns:a16="http://schemas.microsoft.com/office/drawing/2014/main" id="{DB7E26A1-AAA6-B248-DF6F-CAEE32FC8CE7}"/>
                  </a:ext>
                </a:extLst>
              </p:cNvPr>
              <p:cNvSpPr txBox="1"/>
              <p:nvPr/>
            </p:nvSpPr>
            <p:spPr>
              <a:xfrm>
                <a:off x="3515283" y="2976619"/>
                <a:ext cx="3850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  <p:sp>
            <p:nvSpPr>
              <p:cNvPr id="136" name="CasellaDiTesto 135">
                <a:extLst>
                  <a:ext uri="{FF2B5EF4-FFF2-40B4-BE49-F238E27FC236}">
                    <a16:creationId xmlns:a16="http://schemas.microsoft.com/office/drawing/2014/main" id="{20DB14BF-5370-5851-1329-6BD4F41F3AE0}"/>
                  </a:ext>
                </a:extLst>
              </p:cNvPr>
              <p:cNvSpPr txBox="1"/>
              <p:nvPr/>
            </p:nvSpPr>
            <p:spPr>
              <a:xfrm>
                <a:off x="3515283" y="3141261"/>
                <a:ext cx="5453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  <p:sp>
            <p:nvSpPr>
              <p:cNvPr id="137" name="CasellaDiTesto 136">
                <a:extLst>
                  <a:ext uri="{FF2B5EF4-FFF2-40B4-BE49-F238E27FC236}">
                    <a16:creationId xmlns:a16="http://schemas.microsoft.com/office/drawing/2014/main" id="{37356F7B-33E1-2E01-D627-D0AAFDBE1BE3}"/>
                  </a:ext>
                </a:extLst>
              </p:cNvPr>
              <p:cNvSpPr txBox="1"/>
              <p:nvPr/>
            </p:nvSpPr>
            <p:spPr>
              <a:xfrm>
                <a:off x="3515283" y="3317476"/>
                <a:ext cx="56618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grpSp>
          <p:nvGrpSpPr>
            <p:cNvPr id="138" name="Gruppo 137">
              <a:extLst>
                <a:ext uri="{FF2B5EF4-FFF2-40B4-BE49-F238E27FC236}">
                  <a16:creationId xmlns:a16="http://schemas.microsoft.com/office/drawing/2014/main" id="{34C66BE1-F4E6-396B-1D06-B7518A5D76A3}"/>
                </a:ext>
              </a:extLst>
            </p:cNvPr>
            <p:cNvGrpSpPr/>
            <p:nvPr/>
          </p:nvGrpSpPr>
          <p:grpSpPr>
            <a:xfrm>
              <a:off x="4078859" y="3182141"/>
              <a:ext cx="504632" cy="511680"/>
              <a:chOff x="770815" y="3028890"/>
              <a:chExt cx="504632" cy="511680"/>
            </a:xfrm>
          </p:grpSpPr>
          <p:cxnSp>
            <p:nvCxnSpPr>
              <p:cNvPr id="139" name="Connettore diritto 138">
                <a:extLst>
                  <a:ext uri="{FF2B5EF4-FFF2-40B4-BE49-F238E27FC236}">
                    <a16:creationId xmlns:a16="http://schemas.microsoft.com/office/drawing/2014/main" id="{28487650-A859-5A89-0A3D-1A3AEA9DD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47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0" name="CasellaDiTesto 139">
                <a:extLst>
                  <a:ext uri="{FF2B5EF4-FFF2-40B4-BE49-F238E27FC236}">
                    <a16:creationId xmlns:a16="http://schemas.microsoft.com/office/drawing/2014/main" id="{650489E9-F85D-55A3-C443-04917A3030F9}"/>
                  </a:ext>
                </a:extLst>
              </p:cNvPr>
              <p:cNvSpPr txBox="1"/>
              <p:nvPr/>
            </p:nvSpPr>
            <p:spPr>
              <a:xfrm rot="16200000">
                <a:off x="896497" y="3161619"/>
                <a:ext cx="5116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Emax</a:t>
                </a:r>
              </a:p>
            </p:txBody>
          </p:sp>
          <p:sp>
            <p:nvSpPr>
              <p:cNvPr id="141" name="CasellaDiTesto 140">
                <a:extLst>
                  <a:ext uri="{FF2B5EF4-FFF2-40B4-BE49-F238E27FC236}">
                    <a16:creationId xmlns:a16="http://schemas.microsoft.com/office/drawing/2014/main" id="{7F0CE02B-D23C-1A16-76CB-C5AECC7B72FE}"/>
                  </a:ext>
                </a:extLst>
              </p:cNvPr>
              <p:cNvSpPr txBox="1"/>
              <p:nvPr/>
            </p:nvSpPr>
            <p:spPr>
              <a:xfrm rot="16200000">
                <a:off x="656521" y="3180055"/>
                <a:ext cx="4748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Sens</a:t>
                </a:r>
              </a:p>
            </p:txBody>
          </p:sp>
          <p:cxnSp>
            <p:nvCxnSpPr>
              <p:cNvPr id="142" name="Connettore diritto 141">
                <a:extLst>
                  <a:ext uri="{FF2B5EF4-FFF2-40B4-BE49-F238E27FC236}">
                    <a16:creationId xmlns:a16="http://schemas.microsoft.com/office/drawing/2014/main" id="{498ADF4B-3686-CB3A-77AE-2056F5ACDB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823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uppo 142">
              <a:extLst>
                <a:ext uri="{FF2B5EF4-FFF2-40B4-BE49-F238E27FC236}">
                  <a16:creationId xmlns:a16="http://schemas.microsoft.com/office/drawing/2014/main" id="{CC90B50A-CF36-48B3-F242-3EA4F7265D13}"/>
                </a:ext>
              </a:extLst>
            </p:cNvPr>
            <p:cNvGrpSpPr/>
            <p:nvPr/>
          </p:nvGrpSpPr>
          <p:grpSpPr>
            <a:xfrm>
              <a:off x="4612267" y="3048785"/>
              <a:ext cx="504632" cy="511680"/>
              <a:chOff x="770815" y="3028890"/>
              <a:chExt cx="504632" cy="511680"/>
            </a:xfrm>
          </p:grpSpPr>
          <p:cxnSp>
            <p:nvCxnSpPr>
              <p:cNvPr id="144" name="Connettore diritto 143">
                <a:extLst>
                  <a:ext uri="{FF2B5EF4-FFF2-40B4-BE49-F238E27FC236}">
                    <a16:creationId xmlns:a16="http://schemas.microsoft.com/office/drawing/2014/main" id="{B51F4B33-1CEF-194C-1917-31DEF9904E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47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5" name="CasellaDiTesto 144">
                <a:extLst>
                  <a:ext uri="{FF2B5EF4-FFF2-40B4-BE49-F238E27FC236}">
                    <a16:creationId xmlns:a16="http://schemas.microsoft.com/office/drawing/2014/main" id="{A2AFECE4-6F68-C3C9-52F9-50DD64B7DB9E}"/>
                  </a:ext>
                </a:extLst>
              </p:cNvPr>
              <p:cNvSpPr txBox="1"/>
              <p:nvPr/>
            </p:nvSpPr>
            <p:spPr>
              <a:xfrm rot="16200000">
                <a:off x="896497" y="3161619"/>
                <a:ext cx="5116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Emax</a:t>
                </a:r>
              </a:p>
            </p:txBody>
          </p:sp>
          <p:sp>
            <p:nvSpPr>
              <p:cNvPr id="146" name="CasellaDiTesto 145">
                <a:extLst>
                  <a:ext uri="{FF2B5EF4-FFF2-40B4-BE49-F238E27FC236}">
                    <a16:creationId xmlns:a16="http://schemas.microsoft.com/office/drawing/2014/main" id="{C6CD01E0-6526-011A-4C4C-F0811DF77F0B}"/>
                  </a:ext>
                </a:extLst>
              </p:cNvPr>
              <p:cNvSpPr txBox="1"/>
              <p:nvPr/>
            </p:nvSpPr>
            <p:spPr>
              <a:xfrm rot="16200000">
                <a:off x="656521" y="3180055"/>
                <a:ext cx="4748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Sens</a:t>
                </a:r>
              </a:p>
            </p:txBody>
          </p:sp>
          <p:cxnSp>
            <p:nvCxnSpPr>
              <p:cNvPr id="147" name="Connettore diritto 146">
                <a:extLst>
                  <a:ext uri="{FF2B5EF4-FFF2-40B4-BE49-F238E27FC236}">
                    <a16:creationId xmlns:a16="http://schemas.microsoft.com/office/drawing/2014/main" id="{9DEEE431-AEE5-D4A6-7E5A-F557D8835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823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uppo 147">
              <a:extLst>
                <a:ext uri="{FF2B5EF4-FFF2-40B4-BE49-F238E27FC236}">
                  <a16:creationId xmlns:a16="http://schemas.microsoft.com/office/drawing/2014/main" id="{514BCC88-9964-4CE8-DE07-786E1E79E856}"/>
                </a:ext>
              </a:extLst>
            </p:cNvPr>
            <p:cNvGrpSpPr/>
            <p:nvPr/>
          </p:nvGrpSpPr>
          <p:grpSpPr>
            <a:xfrm>
              <a:off x="5117759" y="2823326"/>
              <a:ext cx="504632" cy="511680"/>
              <a:chOff x="770815" y="3028890"/>
              <a:chExt cx="504632" cy="511680"/>
            </a:xfrm>
          </p:grpSpPr>
          <p:cxnSp>
            <p:nvCxnSpPr>
              <p:cNvPr id="149" name="Connettore diritto 148">
                <a:extLst>
                  <a:ext uri="{FF2B5EF4-FFF2-40B4-BE49-F238E27FC236}">
                    <a16:creationId xmlns:a16="http://schemas.microsoft.com/office/drawing/2014/main" id="{88E3B6A0-F7D3-DFD3-E71E-30AD3B4CF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47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0" name="CasellaDiTesto 149">
                <a:extLst>
                  <a:ext uri="{FF2B5EF4-FFF2-40B4-BE49-F238E27FC236}">
                    <a16:creationId xmlns:a16="http://schemas.microsoft.com/office/drawing/2014/main" id="{030C3738-6E70-4C86-72FD-4A410B80AB8B}"/>
                  </a:ext>
                </a:extLst>
              </p:cNvPr>
              <p:cNvSpPr txBox="1"/>
              <p:nvPr/>
            </p:nvSpPr>
            <p:spPr>
              <a:xfrm rot="16200000">
                <a:off x="896497" y="3161619"/>
                <a:ext cx="5116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Emax</a:t>
                </a:r>
              </a:p>
            </p:txBody>
          </p:sp>
          <p:sp>
            <p:nvSpPr>
              <p:cNvPr id="151" name="CasellaDiTesto 150">
                <a:extLst>
                  <a:ext uri="{FF2B5EF4-FFF2-40B4-BE49-F238E27FC236}">
                    <a16:creationId xmlns:a16="http://schemas.microsoft.com/office/drawing/2014/main" id="{A007D46D-94F3-C663-4D06-1C91938B7618}"/>
                  </a:ext>
                </a:extLst>
              </p:cNvPr>
              <p:cNvSpPr txBox="1"/>
              <p:nvPr/>
            </p:nvSpPr>
            <p:spPr>
              <a:xfrm rot="16200000">
                <a:off x="656521" y="3180055"/>
                <a:ext cx="47480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Sens</a:t>
                </a:r>
              </a:p>
            </p:txBody>
          </p:sp>
          <p:cxnSp>
            <p:nvCxnSpPr>
              <p:cNvPr id="152" name="Connettore diritto 151">
                <a:extLst>
                  <a:ext uri="{FF2B5EF4-FFF2-40B4-BE49-F238E27FC236}">
                    <a16:creationId xmlns:a16="http://schemas.microsoft.com/office/drawing/2014/main" id="{5975CAAC-50EB-17E8-274A-81A1956C86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8823" y="3469604"/>
                <a:ext cx="15980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C0981D-5A9E-B4B0-104A-8731E37E8DB4}"/>
              </a:ext>
            </a:extLst>
          </p:cNvPr>
          <p:cNvSpPr txBox="1"/>
          <p:nvPr/>
        </p:nvSpPr>
        <p:spPr>
          <a:xfrm>
            <a:off x="527322" y="42769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3B90A0-2547-509E-B221-EB1AC8AA2BF5}"/>
              </a:ext>
            </a:extLst>
          </p:cNvPr>
          <p:cNvSpPr txBox="1"/>
          <p:nvPr/>
        </p:nvSpPr>
        <p:spPr>
          <a:xfrm>
            <a:off x="3576174" y="42769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1849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uppo 96">
            <a:extLst>
              <a:ext uri="{FF2B5EF4-FFF2-40B4-BE49-F238E27FC236}">
                <a16:creationId xmlns:a16="http://schemas.microsoft.com/office/drawing/2014/main" id="{48E0E07C-67DF-103A-677A-4080F63EA09D}"/>
              </a:ext>
            </a:extLst>
          </p:cNvPr>
          <p:cNvGrpSpPr/>
          <p:nvPr/>
        </p:nvGrpSpPr>
        <p:grpSpPr>
          <a:xfrm>
            <a:off x="390270" y="6998569"/>
            <a:ext cx="2665609" cy="2138516"/>
            <a:chOff x="1044638" y="578885"/>
            <a:chExt cx="2665609" cy="2138516"/>
          </a:xfrm>
        </p:grpSpPr>
        <p:pic>
          <p:nvPicPr>
            <p:cNvPr id="98" name="Immagine 97">
              <a:extLst>
                <a:ext uri="{FF2B5EF4-FFF2-40B4-BE49-F238E27FC236}">
                  <a16:creationId xmlns:a16="http://schemas.microsoft.com/office/drawing/2014/main" id="{A9CAACA0-7220-2972-31C1-4118EE74B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0294" y="1087564"/>
              <a:ext cx="1719041" cy="1188000"/>
            </a:xfrm>
            <a:prstGeom prst="rect">
              <a:avLst/>
            </a:prstGeom>
          </p:spPr>
        </p:pic>
        <p:pic>
          <p:nvPicPr>
            <p:cNvPr id="99" name="Immagine 98">
              <a:extLst>
                <a:ext uri="{FF2B5EF4-FFF2-40B4-BE49-F238E27FC236}">
                  <a16:creationId xmlns:a16="http://schemas.microsoft.com/office/drawing/2014/main" id="{A1BBDDF3-99F4-B182-2608-AF2A6308D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6120" y="647840"/>
              <a:ext cx="197152" cy="442099"/>
            </a:xfrm>
            <a:prstGeom prst="rect">
              <a:avLst/>
            </a:prstGeom>
          </p:spPr>
        </p:pic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D41263DE-9F85-FCB8-E94B-6FEF8A539522}"/>
                </a:ext>
              </a:extLst>
            </p:cNvPr>
            <p:cNvSpPr txBox="1"/>
            <p:nvPr/>
          </p:nvSpPr>
          <p:spPr>
            <a:xfrm>
              <a:off x="2117445" y="57888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5101C20F-C77B-FF75-705E-947ED5B3EDEB}"/>
                </a:ext>
              </a:extLst>
            </p:cNvPr>
            <p:cNvSpPr txBox="1"/>
            <p:nvPr/>
          </p:nvSpPr>
          <p:spPr>
            <a:xfrm rot="16200000">
              <a:off x="222714" y="1433812"/>
              <a:ext cx="2105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(AZD9496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80F958E4-06C0-A4AA-00B9-042A7EEF507C}"/>
                </a:ext>
              </a:extLst>
            </p:cNvPr>
            <p:cNvSpPr txBox="1"/>
            <p:nvPr/>
          </p:nvSpPr>
          <p:spPr>
            <a:xfrm>
              <a:off x="1416972" y="2084199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-15.0</a:t>
              </a: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520A91C2-F423-EF2C-6DA5-F85B2E39EECF}"/>
                </a:ext>
              </a:extLst>
            </p:cNvPr>
            <p:cNvSpPr txBox="1"/>
            <p:nvPr/>
          </p:nvSpPr>
          <p:spPr>
            <a:xfrm>
              <a:off x="2293781" y="2432740"/>
              <a:ext cx="1217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Log [AZD9496]</a:t>
              </a:r>
            </a:p>
          </p:txBody>
        </p: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0494716B-AEE0-A3D2-A5F3-00266914C25C}"/>
                </a:ext>
              </a:extLst>
            </p:cNvPr>
            <p:cNvSpPr txBox="1"/>
            <p:nvPr/>
          </p:nvSpPr>
          <p:spPr>
            <a:xfrm>
              <a:off x="2117445" y="73082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1AC636B8-2448-2E65-ED6E-D3E755102016}"/>
                </a:ext>
              </a:extLst>
            </p:cNvPr>
            <p:cNvSpPr txBox="1"/>
            <p:nvPr/>
          </p:nvSpPr>
          <p:spPr>
            <a:xfrm>
              <a:off x="2117445" y="883227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B46050F8-634A-A781-0330-F4712123D5DF}"/>
                </a:ext>
              </a:extLst>
            </p:cNvPr>
            <p:cNvSpPr txBox="1"/>
            <p:nvPr/>
          </p:nvSpPr>
          <p:spPr>
            <a:xfrm>
              <a:off x="2010520" y="220031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cxnSp>
          <p:nvCxnSpPr>
            <p:cNvPr id="107" name="Connettore diritto 106">
              <a:extLst>
                <a:ext uri="{FF2B5EF4-FFF2-40B4-BE49-F238E27FC236}">
                  <a16:creationId xmlns:a16="http://schemas.microsoft.com/office/drawing/2014/main" id="{96D06E39-F083-EF39-AD86-60B1ECB6FF15}"/>
                </a:ext>
              </a:extLst>
            </p:cNvPr>
            <p:cNvCxnSpPr>
              <a:cxnSpLocks/>
            </p:cNvCxnSpPr>
            <p:nvPr/>
          </p:nvCxnSpPr>
          <p:spPr>
            <a:xfrm>
              <a:off x="2214107" y="2451674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A14242AB-039B-82F3-936C-4EBAD39D9E41}"/>
                </a:ext>
              </a:extLst>
            </p:cNvPr>
            <p:cNvSpPr txBox="1"/>
            <p:nvPr/>
          </p:nvSpPr>
          <p:spPr>
            <a:xfrm>
              <a:off x="1501931" y="165564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-7.5</a:t>
              </a:r>
            </a:p>
          </p:txBody>
        </p: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379B5CB9-5C81-ADEC-5529-DEFD7B982CC5}"/>
                </a:ext>
              </a:extLst>
            </p:cNvPr>
            <p:cNvSpPr txBox="1"/>
            <p:nvPr/>
          </p:nvSpPr>
          <p:spPr>
            <a:xfrm>
              <a:off x="1553227" y="96302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5.0</a:t>
              </a:r>
            </a:p>
          </p:txBody>
        </p: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94EDE446-5655-0438-0B41-ADBAB6594106}"/>
                </a:ext>
              </a:extLst>
            </p:cNvPr>
            <p:cNvSpPr txBox="1"/>
            <p:nvPr/>
          </p:nvSpPr>
          <p:spPr>
            <a:xfrm>
              <a:off x="1553227" y="1246583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4F22EEBD-693A-88DD-2180-CDFC5B61E6C8}"/>
                </a:ext>
              </a:extLst>
            </p:cNvPr>
            <p:cNvSpPr txBox="1"/>
            <p:nvPr/>
          </p:nvSpPr>
          <p:spPr>
            <a:xfrm>
              <a:off x="3389325" y="220031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5D90D963-6188-E9CF-123D-3AAF9E445ECE}"/>
                </a:ext>
              </a:extLst>
            </p:cNvPr>
            <p:cNvSpPr txBox="1"/>
            <p:nvPr/>
          </p:nvSpPr>
          <p:spPr>
            <a:xfrm>
              <a:off x="3067711" y="220031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7972F64B-DA1D-4484-EC54-DFCF7F62A69C}"/>
                </a:ext>
              </a:extLst>
            </p:cNvPr>
            <p:cNvSpPr txBox="1"/>
            <p:nvPr/>
          </p:nvSpPr>
          <p:spPr>
            <a:xfrm>
              <a:off x="2717991" y="220031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11330213-2AF3-4B59-4A2B-C8FCEE6D0586}"/>
                </a:ext>
              </a:extLst>
            </p:cNvPr>
            <p:cNvSpPr txBox="1"/>
            <p:nvPr/>
          </p:nvSpPr>
          <p:spPr>
            <a:xfrm>
              <a:off x="2348624" y="220031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CC6D2241-EC97-8AC4-A52C-FF44AAC5E02D}"/>
              </a:ext>
            </a:extLst>
          </p:cNvPr>
          <p:cNvGrpSpPr/>
          <p:nvPr/>
        </p:nvGrpSpPr>
        <p:grpSpPr>
          <a:xfrm>
            <a:off x="4138465" y="192264"/>
            <a:ext cx="2459435" cy="2119305"/>
            <a:chOff x="4138465" y="288520"/>
            <a:chExt cx="2459435" cy="211930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90E0613-844C-D924-20FE-5F73397B9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8612" y="828830"/>
              <a:ext cx="1727000" cy="1188000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CADBC400-F237-7A6B-75CE-0671BAA9E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94966" y="382875"/>
              <a:ext cx="197152" cy="448915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557C76D-448A-09E6-8CD5-1032979675A6}"/>
                </a:ext>
              </a:extLst>
            </p:cNvPr>
            <p:cNvSpPr txBox="1"/>
            <p:nvPr/>
          </p:nvSpPr>
          <p:spPr>
            <a:xfrm>
              <a:off x="4926291" y="288520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EB6B3397-3FE4-1BD6-51AD-D3108E01FE6B}"/>
                </a:ext>
              </a:extLst>
            </p:cNvPr>
            <p:cNvSpPr txBox="1"/>
            <p:nvPr/>
          </p:nvSpPr>
          <p:spPr>
            <a:xfrm rot="16200000">
              <a:off x="3871405" y="1182698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C627A56-0130-EE7C-4856-4F21391833CB}"/>
                </a:ext>
              </a:extLst>
            </p:cNvPr>
            <p:cNvSpPr txBox="1"/>
            <p:nvPr/>
          </p:nvSpPr>
          <p:spPr>
            <a:xfrm>
              <a:off x="5142177" y="2130826"/>
              <a:ext cx="1217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[AZD9496]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FE857ACD-19D7-9641-F151-822CD86DBC1D}"/>
                </a:ext>
              </a:extLst>
            </p:cNvPr>
            <p:cNvSpPr txBox="1"/>
            <p:nvPr/>
          </p:nvSpPr>
          <p:spPr>
            <a:xfrm>
              <a:off x="4926291" y="453162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BAE901C-BC50-39F6-B096-6C52BA29149D}"/>
                </a:ext>
              </a:extLst>
            </p:cNvPr>
            <p:cNvSpPr txBox="1"/>
            <p:nvPr/>
          </p:nvSpPr>
          <p:spPr>
            <a:xfrm>
              <a:off x="6276978" y="1949199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A85A032-0620-CDE4-AEC4-087C68613EC2}"/>
                </a:ext>
              </a:extLst>
            </p:cNvPr>
            <p:cNvSpPr txBox="1"/>
            <p:nvPr/>
          </p:nvSpPr>
          <p:spPr>
            <a:xfrm>
              <a:off x="6036327" y="1949199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5630ADE-C7E9-17B3-94CE-4A8D5F282845}"/>
                </a:ext>
              </a:extLst>
            </p:cNvPr>
            <p:cNvSpPr txBox="1"/>
            <p:nvPr/>
          </p:nvSpPr>
          <p:spPr>
            <a:xfrm>
              <a:off x="5739000" y="194919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6D7576A-4FAC-C2B2-0268-95CA7ACB8AA1}"/>
                </a:ext>
              </a:extLst>
            </p:cNvPr>
            <p:cNvSpPr txBox="1"/>
            <p:nvPr/>
          </p:nvSpPr>
          <p:spPr>
            <a:xfrm>
              <a:off x="5402968" y="194919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6A2F7D2-27A8-7623-08E8-D4F152FBD610}"/>
                </a:ext>
              </a:extLst>
            </p:cNvPr>
            <p:cNvSpPr txBox="1"/>
            <p:nvPr/>
          </p:nvSpPr>
          <p:spPr>
            <a:xfrm>
              <a:off x="4554591" y="182686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F829230-9245-87B4-2599-CB2B32687A2F}"/>
                </a:ext>
              </a:extLst>
            </p:cNvPr>
            <p:cNvSpPr txBox="1"/>
            <p:nvPr/>
          </p:nvSpPr>
          <p:spPr>
            <a:xfrm>
              <a:off x="4384673" y="71191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142022BD-ED49-58A2-FB3C-28819D23BC81}"/>
                </a:ext>
              </a:extLst>
            </p:cNvPr>
            <p:cNvSpPr txBox="1"/>
            <p:nvPr/>
          </p:nvSpPr>
          <p:spPr>
            <a:xfrm>
              <a:off x="4469633" y="126513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7C7F1933-41B2-CBFA-BEB0-D972B250B024}"/>
                </a:ext>
              </a:extLst>
            </p:cNvPr>
            <p:cNvSpPr txBox="1"/>
            <p:nvPr/>
          </p:nvSpPr>
          <p:spPr>
            <a:xfrm>
              <a:off x="5117218" y="194919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1568F36-8495-9DD8-12E0-C9AFA5C3A814}"/>
                </a:ext>
              </a:extLst>
            </p:cNvPr>
            <p:cNvSpPr txBox="1"/>
            <p:nvPr/>
          </p:nvSpPr>
          <p:spPr>
            <a:xfrm>
              <a:off x="4926291" y="618262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A8EA6EB1-4166-4F08-522D-F0F85F44D763}"/>
                </a:ext>
              </a:extLst>
            </p:cNvPr>
            <p:cNvSpPr txBox="1"/>
            <p:nvPr/>
          </p:nvSpPr>
          <p:spPr>
            <a:xfrm>
              <a:off x="4831468" y="194919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5754297C-BE32-13F7-C983-DE0EECE36175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2175398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FD6C8BB2-5E81-C804-D163-FE63CD932EB3}"/>
              </a:ext>
            </a:extLst>
          </p:cNvPr>
          <p:cNvGrpSpPr/>
          <p:nvPr/>
        </p:nvGrpSpPr>
        <p:grpSpPr>
          <a:xfrm>
            <a:off x="224048" y="-22590"/>
            <a:ext cx="3840319" cy="2301363"/>
            <a:chOff x="224048" y="73666"/>
            <a:chExt cx="3840319" cy="2301363"/>
          </a:xfrm>
        </p:grpSpPr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AACF12DB-BB2D-603A-1493-2E99D3572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167" y="1454926"/>
              <a:ext cx="2880000" cy="2551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94C19FBB-15D1-AE24-A5E4-CA2404D70B3C}"/>
                </a:ext>
              </a:extLst>
            </p:cNvPr>
            <p:cNvSpPr txBox="1"/>
            <p:nvPr/>
          </p:nvSpPr>
          <p:spPr>
            <a:xfrm>
              <a:off x="3381167" y="570184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3E805478-5153-9397-DF85-B69CD4663127}"/>
                </a:ext>
              </a:extLst>
            </p:cNvPr>
            <p:cNvSpPr txBox="1"/>
            <p:nvPr/>
          </p:nvSpPr>
          <p:spPr>
            <a:xfrm>
              <a:off x="3381167" y="86857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5B0A1B7B-85D4-2159-59EC-701C2F149CB9}"/>
                </a:ext>
              </a:extLst>
            </p:cNvPr>
            <p:cNvSpPr txBox="1"/>
            <p:nvPr/>
          </p:nvSpPr>
          <p:spPr>
            <a:xfrm>
              <a:off x="515949" y="327190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FB9DCA3F-9086-3CC4-5DB7-7203AF3C615B}"/>
                </a:ext>
              </a:extLst>
            </p:cNvPr>
            <p:cNvSpPr txBox="1"/>
            <p:nvPr/>
          </p:nvSpPr>
          <p:spPr>
            <a:xfrm>
              <a:off x="733517" y="327190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47C65F42-59EF-1757-0CD1-2799DADA42D6}"/>
                </a:ext>
              </a:extLst>
            </p:cNvPr>
            <p:cNvSpPr txBox="1"/>
            <p:nvPr/>
          </p:nvSpPr>
          <p:spPr>
            <a:xfrm>
              <a:off x="1021230" y="327190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9D72F266-FA08-F04F-E1D8-ADD88AC4D87C}"/>
                </a:ext>
              </a:extLst>
            </p:cNvPr>
            <p:cNvSpPr txBox="1"/>
            <p:nvPr/>
          </p:nvSpPr>
          <p:spPr>
            <a:xfrm>
              <a:off x="1309707" y="327190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48509DD8-AC9D-A25E-6F93-98F022CFEDD8}"/>
                </a:ext>
              </a:extLst>
            </p:cNvPr>
            <p:cNvSpPr txBox="1"/>
            <p:nvPr/>
          </p:nvSpPr>
          <p:spPr>
            <a:xfrm>
              <a:off x="1608335" y="327190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55B186F9-90FD-4A7F-44FB-D293E191401A}"/>
                </a:ext>
              </a:extLst>
            </p:cNvPr>
            <p:cNvSpPr txBox="1"/>
            <p:nvPr/>
          </p:nvSpPr>
          <p:spPr>
            <a:xfrm>
              <a:off x="1376176" y="73666"/>
              <a:ext cx="1173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Log[AZD9496]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2BDE5DD0-BE09-2715-0DA1-9BFFAB0EEDE6}"/>
                </a:ext>
              </a:extLst>
            </p:cNvPr>
            <p:cNvSpPr txBox="1"/>
            <p:nvPr/>
          </p:nvSpPr>
          <p:spPr>
            <a:xfrm>
              <a:off x="2775688" y="327190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577DD03D-6ECF-2F39-F3B9-E1A958519576}"/>
                </a:ext>
              </a:extLst>
            </p:cNvPr>
            <p:cNvSpPr txBox="1"/>
            <p:nvPr/>
          </p:nvSpPr>
          <p:spPr>
            <a:xfrm>
              <a:off x="2456434" y="327190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2289204F-E2C1-B493-912E-58004C745FC0}"/>
                </a:ext>
              </a:extLst>
            </p:cNvPr>
            <p:cNvSpPr txBox="1"/>
            <p:nvPr/>
          </p:nvSpPr>
          <p:spPr>
            <a:xfrm>
              <a:off x="2193615" y="327190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25F61D2A-76D6-81E8-2250-42701AF5AFA5}"/>
                </a:ext>
              </a:extLst>
            </p:cNvPr>
            <p:cNvSpPr txBox="1"/>
            <p:nvPr/>
          </p:nvSpPr>
          <p:spPr>
            <a:xfrm>
              <a:off x="1868526" y="327190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4AAF20FE-A4AA-2ED7-EDD5-80A16EDAEF7E}"/>
                </a:ext>
              </a:extLst>
            </p:cNvPr>
            <p:cNvSpPr txBox="1"/>
            <p:nvPr/>
          </p:nvSpPr>
          <p:spPr>
            <a:xfrm>
              <a:off x="3037222" y="327190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61" name="Connettore diritto 60">
              <a:extLst>
                <a:ext uri="{FF2B5EF4-FFF2-40B4-BE49-F238E27FC236}">
                  <a16:creationId xmlns:a16="http://schemas.microsoft.com/office/drawing/2014/main" id="{ABBC20F5-1481-FCF3-76AA-1A8187A66C5A}"/>
                </a:ext>
              </a:extLst>
            </p:cNvPr>
            <p:cNvCxnSpPr>
              <a:stCxn id="51" idx="0"/>
              <a:endCxn id="60" idx="0"/>
            </p:cNvCxnSpPr>
            <p:nvPr/>
          </p:nvCxnSpPr>
          <p:spPr>
            <a:xfrm>
              <a:off x="927641" y="327190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14F8C8D4-EC4B-9089-E466-A30F9345A1E3}"/>
                </a:ext>
              </a:extLst>
            </p:cNvPr>
            <p:cNvSpPr txBox="1"/>
            <p:nvPr/>
          </p:nvSpPr>
          <p:spPr>
            <a:xfrm>
              <a:off x="3359700" y="176483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A370858B-55E6-20B3-0FE8-69A38281723E}"/>
                </a:ext>
              </a:extLst>
            </p:cNvPr>
            <p:cNvSpPr txBox="1"/>
            <p:nvPr/>
          </p:nvSpPr>
          <p:spPr>
            <a:xfrm>
              <a:off x="3359700" y="2068237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D3FED0DD-B98B-D128-8A7F-A866E32B2E17}"/>
                </a:ext>
              </a:extLst>
            </p:cNvPr>
            <p:cNvSpPr txBox="1"/>
            <p:nvPr/>
          </p:nvSpPr>
          <p:spPr>
            <a:xfrm>
              <a:off x="3359700" y="116534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49BFBB01-FC89-E739-7833-151D2BE17169}"/>
                </a:ext>
              </a:extLst>
            </p:cNvPr>
            <p:cNvSpPr txBox="1"/>
            <p:nvPr/>
          </p:nvSpPr>
          <p:spPr>
            <a:xfrm>
              <a:off x="3359700" y="144400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13B624F1-A747-7039-2879-2E79C297A96B}"/>
                </a:ext>
              </a:extLst>
            </p:cNvPr>
            <p:cNvGrpSpPr/>
            <p:nvPr/>
          </p:nvGrpSpPr>
          <p:grpSpPr>
            <a:xfrm>
              <a:off x="224048" y="645105"/>
              <a:ext cx="276999" cy="425116"/>
              <a:chOff x="5844541" y="3134998"/>
              <a:chExt cx="276999" cy="425116"/>
            </a:xfrm>
          </p:grpSpPr>
          <p:cxnSp>
            <p:nvCxnSpPr>
              <p:cNvPr id="124" name="Connettore diritto 123">
                <a:extLst>
                  <a:ext uri="{FF2B5EF4-FFF2-40B4-BE49-F238E27FC236}">
                    <a16:creationId xmlns:a16="http://schemas.microsoft.com/office/drawing/2014/main" id="{C3955023-38FF-0A54-5F48-C9AAF6E3D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5" name="CasellaDiTesto 124">
                <a:extLst>
                  <a:ext uri="{FF2B5EF4-FFF2-40B4-BE49-F238E27FC236}">
                    <a16:creationId xmlns:a16="http://schemas.microsoft.com/office/drawing/2014/main" id="{798A5B01-716D-BDD0-09E4-AF5B6123D35A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9C37036B-72A4-B7CC-169D-88E4BCD3E711}"/>
                </a:ext>
              </a:extLst>
            </p:cNvPr>
            <p:cNvGrpSpPr/>
            <p:nvPr/>
          </p:nvGrpSpPr>
          <p:grpSpPr>
            <a:xfrm>
              <a:off x="224048" y="1139083"/>
              <a:ext cx="276999" cy="619080"/>
              <a:chOff x="5844541" y="3636768"/>
              <a:chExt cx="276999" cy="619080"/>
            </a:xfrm>
          </p:grpSpPr>
          <p:cxnSp>
            <p:nvCxnSpPr>
              <p:cNvPr id="122" name="Connettore diritto 121">
                <a:extLst>
                  <a:ext uri="{FF2B5EF4-FFF2-40B4-BE49-F238E27FC236}">
                    <a16:creationId xmlns:a16="http://schemas.microsoft.com/office/drawing/2014/main" id="{7C45F18C-FDA8-71D5-C182-79907F1D29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" name="CasellaDiTesto 122">
                <a:extLst>
                  <a:ext uri="{FF2B5EF4-FFF2-40B4-BE49-F238E27FC236}">
                    <a16:creationId xmlns:a16="http://schemas.microsoft.com/office/drawing/2014/main" id="{94DAC1E0-ACBB-01F5-C7DB-AB61638E13FC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7BEC7F27-2554-0C81-D713-E87B8631096F}"/>
                </a:ext>
              </a:extLst>
            </p:cNvPr>
            <p:cNvGrpSpPr/>
            <p:nvPr/>
          </p:nvGrpSpPr>
          <p:grpSpPr>
            <a:xfrm>
              <a:off x="224048" y="1730301"/>
              <a:ext cx="276999" cy="644728"/>
              <a:chOff x="5844541" y="3623944"/>
              <a:chExt cx="276999" cy="644728"/>
            </a:xfrm>
          </p:grpSpPr>
          <p:cxnSp>
            <p:nvCxnSpPr>
              <p:cNvPr id="120" name="Connettore diritto 119">
                <a:extLst>
                  <a:ext uri="{FF2B5EF4-FFF2-40B4-BE49-F238E27FC236}">
                    <a16:creationId xmlns:a16="http://schemas.microsoft.com/office/drawing/2014/main" id="{FB9BF826-DA21-285E-7790-E625CAB21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1" name="CasellaDiTesto 120">
                <a:extLst>
                  <a:ext uri="{FF2B5EF4-FFF2-40B4-BE49-F238E27FC236}">
                    <a16:creationId xmlns:a16="http://schemas.microsoft.com/office/drawing/2014/main" id="{FC14B512-B4FE-3D81-AEEF-85FEDBB26B09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73252E04-5710-F917-2C42-DCBD5F045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167" y="581107"/>
              <a:ext cx="2880000" cy="2551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6442187A-B364-BB55-F356-78640C04D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167" y="879496"/>
              <a:ext cx="2880000" cy="2551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1" name="Immagine 70">
              <a:extLst>
                <a:ext uri="{FF2B5EF4-FFF2-40B4-BE49-F238E27FC236}">
                  <a16:creationId xmlns:a16="http://schemas.microsoft.com/office/drawing/2014/main" id="{4ED967F1-FE54-2CD2-F22A-6B46EC0E2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1167" y="1176271"/>
              <a:ext cx="2880000" cy="2551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04F02D28-F0E2-EA8F-1D85-59A90E5DF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1167" y="1775753"/>
              <a:ext cx="2880000" cy="2551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3" name="Immagine 72">
              <a:extLst>
                <a:ext uri="{FF2B5EF4-FFF2-40B4-BE49-F238E27FC236}">
                  <a16:creationId xmlns:a16="http://schemas.microsoft.com/office/drawing/2014/main" id="{136AD27A-F1C8-E48B-386B-C6B073FD0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1167" y="2079160"/>
              <a:ext cx="2880000" cy="2551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E358784F-C035-BBCC-4A8A-18D962AE40C9}"/>
              </a:ext>
            </a:extLst>
          </p:cNvPr>
          <p:cNvGrpSpPr/>
          <p:nvPr/>
        </p:nvGrpSpPr>
        <p:grpSpPr>
          <a:xfrm>
            <a:off x="4064367" y="4509175"/>
            <a:ext cx="2459435" cy="2119305"/>
            <a:chOff x="4132013" y="2052427"/>
            <a:chExt cx="2459435" cy="2119305"/>
          </a:xfrm>
        </p:grpSpPr>
        <p:pic>
          <p:nvPicPr>
            <p:cNvPr id="126" name="Immagine 125">
              <a:extLst>
                <a:ext uri="{FF2B5EF4-FFF2-40B4-BE49-F238E27FC236}">
                  <a16:creationId xmlns:a16="http://schemas.microsoft.com/office/drawing/2014/main" id="{605B66A7-03A3-D403-EACC-FB1F9147A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26188" y="2600357"/>
              <a:ext cx="1716606" cy="1188000"/>
            </a:xfrm>
            <a:prstGeom prst="rect">
              <a:avLst/>
            </a:prstGeom>
          </p:spPr>
        </p:pic>
        <p:pic>
          <p:nvPicPr>
            <p:cNvPr id="127" name="Immagine 126">
              <a:extLst>
                <a:ext uri="{FF2B5EF4-FFF2-40B4-BE49-F238E27FC236}">
                  <a16:creationId xmlns:a16="http://schemas.microsoft.com/office/drawing/2014/main" id="{EBD5158F-76A9-A464-3540-9C3CEC2DE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88514" y="2146782"/>
              <a:ext cx="197152" cy="448915"/>
            </a:xfrm>
            <a:prstGeom prst="rect">
              <a:avLst/>
            </a:prstGeom>
          </p:spPr>
        </p:pic>
        <p:sp>
          <p:nvSpPr>
            <p:cNvPr id="128" name="CasellaDiTesto 127">
              <a:extLst>
                <a:ext uri="{FF2B5EF4-FFF2-40B4-BE49-F238E27FC236}">
                  <a16:creationId xmlns:a16="http://schemas.microsoft.com/office/drawing/2014/main" id="{69452124-EC06-D35C-9774-E82E5715043F}"/>
                </a:ext>
              </a:extLst>
            </p:cNvPr>
            <p:cNvSpPr txBox="1"/>
            <p:nvPr/>
          </p:nvSpPr>
          <p:spPr>
            <a:xfrm>
              <a:off x="4919839" y="205242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29" name="CasellaDiTesto 128">
              <a:extLst>
                <a:ext uri="{FF2B5EF4-FFF2-40B4-BE49-F238E27FC236}">
                  <a16:creationId xmlns:a16="http://schemas.microsoft.com/office/drawing/2014/main" id="{4B7BF636-B3BF-558B-9080-A9FC6A0FA3E8}"/>
                </a:ext>
              </a:extLst>
            </p:cNvPr>
            <p:cNvSpPr txBox="1"/>
            <p:nvPr/>
          </p:nvSpPr>
          <p:spPr>
            <a:xfrm rot="16200000">
              <a:off x="3864953" y="2946605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130" name="CasellaDiTesto 129">
              <a:extLst>
                <a:ext uri="{FF2B5EF4-FFF2-40B4-BE49-F238E27FC236}">
                  <a16:creationId xmlns:a16="http://schemas.microsoft.com/office/drawing/2014/main" id="{08BD34D6-A860-1826-035D-E66E82453918}"/>
                </a:ext>
              </a:extLst>
            </p:cNvPr>
            <p:cNvSpPr txBox="1"/>
            <p:nvPr/>
          </p:nvSpPr>
          <p:spPr>
            <a:xfrm>
              <a:off x="5100429" y="3894733"/>
              <a:ext cx="1217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[AZD9496]</a:t>
              </a:r>
            </a:p>
          </p:txBody>
        </p:sp>
        <p:sp>
          <p:nvSpPr>
            <p:cNvPr id="131" name="CasellaDiTesto 130">
              <a:extLst>
                <a:ext uri="{FF2B5EF4-FFF2-40B4-BE49-F238E27FC236}">
                  <a16:creationId xmlns:a16="http://schemas.microsoft.com/office/drawing/2014/main" id="{8357B498-770C-51A8-7841-869821C67157}"/>
                </a:ext>
              </a:extLst>
            </p:cNvPr>
            <p:cNvSpPr txBox="1"/>
            <p:nvPr/>
          </p:nvSpPr>
          <p:spPr>
            <a:xfrm>
              <a:off x="4919839" y="2217069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0AAA5846-2C61-CFD7-6531-2B0D1B9F0192}"/>
                </a:ext>
              </a:extLst>
            </p:cNvPr>
            <p:cNvSpPr txBox="1"/>
            <p:nvPr/>
          </p:nvSpPr>
          <p:spPr>
            <a:xfrm>
              <a:off x="6270526" y="371310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33" name="CasellaDiTesto 132">
              <a:extLst>
                <a:ext uri="{FF2B5EF4-FFF2-40B4-BE49-F238E27FC236}">
                  <a16:creationId xmlns:a16="http://schemas.microsoft.com/office/drawing/2014/main" id="{AB0FBF42-015D-7A2A-567D-2EF01B893F42}"/>
                </a:ext>
              </a:extLst>
            </p:cNvPr>
            <p:cNvSpPr txBox="1"/>
            <p:nvPr/>
          </p:nvSpPr>
          <p:spPr>
            <a:xfrm>
              <a:off x="6029875" y="371310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449068A8-59B0-E9E6-BC18-DBBA9626B5C8}"/>
                </a:ext>
              </a:extLst>
            </p:cNvPr>
            <p:cNvSpPr txBox="1"/>
            <p:nvPr/>
          </p:nvSpPr>
          <p:spPr>
            <a:xfrm>
              <a:off x="5732548" y="371310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9D025838-4849-E63D-1E70-CDBD1EBECD73}"/>
                </a:ext>
              </a:extLst>
            </p:cNvPr>
            <p:cNvSpPr txBox="1"/>
            <p:nvPr/>
          </p:nvSpPr>
          <p:spPr>
            <a:xfrm>
              <a:off x="5396516" y="371310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C988B669-3527-6A4D-436A-8CBA3E8272B3}"/>
                </a:ext>
              </a:extLst>
            </p:cNvPr>
            <p:cNvSpPr txBox="1"/>
            <p:nvPr/>
          </p:nvSpPr>
          <p:spPr>
            <a:xfrm>
              <a:off x="4548139" y="359077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539DC74F-BB6A-46E6-4496-0634AADBB504}"/>
                </a:ext>
              </a:extLst>
            </p:cNvPr>
            <p:cNvSpPr txBox="1"/>
            <p:nvPr/>
          </p:nvSpPr>
          <p:spPr>
            <a:xfrm>
              <a:off x="4378221" y="2475822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F3A57F88-DB3A-7DD2-0166-6DCFD7569149}"/>
                </a:ext>
              </a:extLst>
            </p:cNvPr>
            <p:cNvSpPr txBox="1"/>
            <p:nvPr/>
          </p:nvSpPr>
          <p:spPr>
            <a:xfrm>
              <a:off x="4463181" y="302903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39" name="CasellaDiTesto 138">
              <a:extLst>
                <a:ext uri="{FF2B5EF4-FFF2-40B4-BE49-F238E27FC236}">
                  <a16:creationId xmlns:a16="http://schemas.microsoft.com/office/drawing/2014/main" id="{FDFF6452-27A1-036A-F71C-2741FF56670C}"/>
                </a:ext>
              </a:extLst>
            </p:cNvPr>
            <p:cNvSpPr txBox="1"/>
            <p:nvPr/>
          </p:nvSpPr>
          <p:spPr>
            <a:xfrm>
              <a:off x="5110766" y="371310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8E6434AE-74D5-4108-DAD8-A7491E053DFC}"/>
                </a:ext>
              </a:extLst>
            </p:cNvPr>
            <p:cNvSpPr txBox="1"/>
            <p:nvPr/>
          </p:nvSpPr>
          <p:spPr>
            <a:xfrm>
              <a:off x="4919839" y="2382169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41" name="CasellaDiTesto 140">
              <a:extLst>
                <a:ext uri="{FF2B5EF4-FFF2-40B4-BE49-F238E27FC236}">
                  <a16:creationId xmlns:a16="http://schemas.microsoft.com/office/drawing/2014/main" id="{00928FFC-CC21-E15D-92FA-354BBB1B16BF}"/>
                </a:ext>
              </a:extLst>
            </p:cNvPr>
            <p:cNvSpPr txBox="1"/>
            <p:nvPr/>
          </p:nvSpPr>
          <p:spPr>
            <a:xfrm>
              <a:off x="4825016" y="371310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42" name="Connettore diritto 141">
              <a:extLst>
                <a:ext uri="{FF2B5EF4-FFF2-40B4-BE49-F238E27FC236}">
                  <a16:creationId xmlns:a16="http://schemas.microsoft.com/office/drawing/2014/main" id="{D603E842-EF64-C006-9E0C-8B928B7C0265}"/>
                </a:ext>
              </a:extLst>
            </p:cNvPr>
            <p:cNvCxnSpPr>
              <a:cxnSpLocks/>
            </p:cNvCxnSpPr>
            <p:nvPr/>
          </p:nvCxnSpPr>
          <p:spPr>
            <a:xfrm>
              <a:off x="5007414" y="3939305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12503F91-82B5-EE8F-E98B-A45B713BCB3D}"/>
              </a:ext>
            </a:extLst>
          </p:cNvPr>
          <p:cNvGrpSpPr/>
          <p:nvPr/>
        </p:nvGrpSpPr>
        <p:grpSpPr>
          <a:xfrm>
            <a:off x="243543" y="4427671"/>
            <a:ext cx="3840319" cy="2282313"/>
            <a:chOff x="311189" y="2009023"/>
            <a:chExt cx="3840319" cy="2282313"/>
          </a:xfrm>
        </p:grpSpPr>
        <p:pic>
          <p:nvPicPr>
            <p:cNvPr id="144" name="Immagine 143">
              <a:extLst>
                <a:ext uri="{FF2B5EF4-FFF2-40B4-BE49-F238E27FC236}">
                  <a16:creationId xmlns:a16="http://schemas.microsoft.com/office/drawing/2014/main" id="{2CCCE0BD-E090-0893-1E5F-75A6B6B5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8308" y="3978955"/>
              <a:ext cx="2880000" cy="25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5" name="CasellaDiTesto 144">
              <a:extLst>
                <a:ext uri="{FF2B5EF4-FFF2-40B4-BE49-F238E27FC236}">
                  <a16:creationId xmlns:a16="http://schemas.microsoft.com/office/drawing/2014/main" id="{E75D6B37-FCE7-FF61-3DAC-0E1EE5DBBDE9}"/>
                </a:ext>
              </a:extLst>
            </p:cNvPr>
            <p:cNvSpPr txBox="1"/>
            <p:nvPr/>
          </p:nvSpPr>
          <p:spPr>
            <a:xfrm>
              <a:off x="3468308" y="247684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ER</a:t>
              </a:r>
              <a:r>
                <a:rPr lang="el-G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 dirty="0"/>
            </a:p>
          </p:txBody>
        </p:sp>
        <p:sp>
          <p:nvSpPr>
            <p:cNvPr id="146" name="CasellaDiTesto 145">
              <a:extLst>
                <a:ext uri="{FF2B5EF4-FFF2-40B4-BE49-F238E27FC236}">
                  <a16:creationId xmlns:a16="http://schemas.microsoft.com/office/drawing/2014/main" id="{38F88FBB-A983-F3E7-067C-06757C98DA40}"/>
                </a:ext>
              </a:extLst>
            </p:cNvPr>
            <p:cNvSpPr txBox="1"/>
            <p:nvPr/>
          </p:nvSpPr>
          <p:spPr>
            <a:xfrm>
              <a:off x="3468308" y="277152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47" name="CasellaDiTesto 146">
              <a:extLst>
                <a:ext uri="{FF2B5EF4-FFF2-40B4-BE49-F238E27FC236}">
                  <a16:creationId xmlns:a16="http://schemas.microsoft.com/office/drawing/2014/main" id="{0A92A0AD-6D45-FFEE-E860-6B3119843556}"/>
                </a:ext>
              </a:extLst>
            </p:cNvPr>
            <p:cNvSpPr txBox="1"/>
            <p:nvPr/>
          </p:nvSpPr>
          <p:spPr>
            <a:xfrm>
              <a:off x="603090" y="2262547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148" name="CasellaDiTesto 147">
              <a:extLst>
                <a:ext uri="{FF2B5EF4-FFF2-40B4-BE49-F238E27FC236}">
                  <a16:creationId xmlns:a16="http://schemas.microsoft.com/office/drawing/2014/main" id="{B4F2050E-F8D9-A32A-0E93-F0560F485B25}"/>
                </a:ext>
              </a:extLst>
            </p:cNvPr>
            <p:cNvSpPr txBox="1"/>
            <p:nvPr/>
          </p:nvSpPr>
          <p:spPr>
            <a:xfrm>
              <a:off x="820658" y="2262547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149" name="CasellaDiTesto 148">
              <a:extLst>
                <a:ext uri="{FF2B5EF4-FFF2-40B4-BE49-F238E27FC236}">
                  <a16:creationId xmlns:a16="http://schemas.microsoft.com/office/drawing/2014/main" id="{5B180DB0-15F8-CD84-8AE3-77236A9B9277}"/>
                </a:ext>
              </a:extLst>
            </p:cNvPr>
            <p:cNvSpPr txBox="1"/>
            <p:nvPr/>
          </p:nvSpPr>
          <p:spPr>
            <a:xfrm>
              <a:off x="1108371" y="2262547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A4ECD5C3-0E27-9FDB-7C2D-3187C5F68D08}"/>
                </a:ext>
              </a:extLst>
            </p:cNvPr>
            <p:cNvSpPr txBox="1"/>
            <p:nvPr/>
          </p:nvSpPr>
          <p:spPr>
            <a:xfrm>
              <a:off x="1396848" y="2262547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151" name="CasellaDiTesto 150">
              <a:extLst>
                <a:ext uri="{FF2B5EF4-FFF2-40B4-BE49-F238E27FC236}">
                  <a16:creationId xmlns:a16="http://schemas.microsoft.com/office/drawing/2014/main" id="{4362070D-36C5-F28E-CE46-540AE57F2783}"/>
                </a:ext>
              </a:extLst>
            </p:cNvPr>
            <p:cNvSpPr txBox="1"/>
            <p:nvPr/>
          </p:nvSpPr>
          <p:spPr>
            <a:xfrm>
              <a:off x="1695476" y="2262547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885A4EC0-DB0A-EF14-FD86-79659BDB2760}"/>
                </a:ext>
              </a:extLst>
            </p:cNvPr>
            <p:cNvSpPr txBox="1"/>
            <p:nvPr/>
          </p:nvSpPr>
          <p:spPr>
            <a:xfrm>
              <a:off x="1560138" y="2009023"/>
              <a:ext cx="1173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Log[AZD9496]</a:t>
              </a:r>
            </a:p>
          </p:txBody>
        </p: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751D4748-04B5-0525-D890-599466F9D3F7}"/>
                </a:ext>
              </a:extLst>
            </p:cNvPr>
            <p:cNvSpPr txBox="1"/>
            <p:nvPr/>
          </p:nvSpPr>
          <p:spPr>
            <a:xfrm>
              <a:off x="2862829" y="2262547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89D12569-7995-E0D3-0304-506FB94547A8}"/>
                </a:ext>
              </a:extLst>
            </p:cNvPr>
            <p:cNvSpPr txBox="1"/>
            <p:nvPr/>
          </p:nvSpPr>
          <p:spPr>
            <a:xfrm>
              <a:off x="2543575" y="2262547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E9DC1358-CC89-314D-5578-D5BA9585DC12}"/>
                </a:ext>
              </a:extLst>
            </p:cNvPr>
            <p:cNvSpPr txBox="1"/>
            <p:nvPr/>
          </p:nvSpPr>
          <p:spPr>
            <a:xfrm>
              <a:off x="2280756" y="2262547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DEB6292D-2458-3D98-9BC2-83A0B5375B85}"/>
                </a:ext>
              </a:extLst>
            </p:cNvPr>
            <p:cNvSpPr txBox="1"/>
            <p:nvPr/>
          </p:nvSpPr>
          <p:spPr>
            <a:xfrm>
              <a:off x="1955667" y="2262547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E6EE43EC-BF1B-B3C4-3E76-0C7000978076}"/>
                </a:ext>
              </a:extLst>
            </p:cNvPr>
            <p:cNvSpPr txBox="1"/>
            <p:nvPr/>
          </p:nvSpPr>
          <p:spPr>
            <a:xfrm>
              <a:off x="3124363" y="2262547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158" name="Connettore diritto 157">
              <a:extLst>
                <a:ext uri="{FF2B5EF4-FFF2-40B4-BE49-F238E27FC236}">
                  <a16:creationId xmlns:a16="http://schemas.microsoft.com/office/drawing/2014/main" id="{00EF223F-D682-B962-7E82-539299BB402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782" y="2262547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049AFECC-88F8-2B3E-64D4-2404F56BC069}"/>
                </a:ext>
              </a:extLst>
            </p:cNvPr>
            <p:cNvSpPr txBox="1"/>
            <p:nvPr/>
          </p:nvSpPr>
          <p:spPr>
            <a:xfrm>
              <a:off x="3446841" y="367284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60" name="CasellaDiTesto 159">
              <a:extLst>
                <a:ext uri="{FF2B5EF4-FFF2-40B4-BE49-F238E27FC236}">
                  <a16:creationId xmlns:a16="http://schemas.microsoft.com/office/drawing/2014/main" id="{4F50530D-4E28-AFCB-4CE5-7CBAE51D4E20}"/>
                </a:ext>
              </a:extLst>
            </p:cNvPr>
            <p:cNvSpPr txBox="1"/>
            <p:nvPr/>
          </p:nvSpPr>
          <p:spPr>
            <a:xfrm>
              <a:off x="3446841" y="3970056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44ADCBEB-F051-3539-4877-38BC0934C636}"/>
                </a:ext>
              </a:extLst>
            </p:cNvPr>
            <p:cNvSpPr txBox="1"/>
            <p:nvPr/>
          </p:nvSpPr>
          <p:spPr>
            <a:xfrm>
              <a:off x="3446841" y="306765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62" name="CasellaDiTesto 161">
              <a:extLst>
                <a:ext uri="{FF2B5EF4-FFF2-40B4-BE49-F238E27FC236}">
                  <a16:creationId xmlns:a16="http://schemas.microsoft.com/office/drawing/2014/main" id="{A149F3A5-713D-50D3-C659-CC0E3AAC92E7}"/>
                </a:ext>
              </a:extLst>
            </p:cNvPr>
            <p:cNvSpPr txBox="1"/>
            <p:nvPr/>
          </p:nvSpPr>
          <p:spPr>
            <a:xfrm>
              <a:off x="3446841" y="3365916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63" name="Gruppo 162">
              <a:extLst>
                <a:ext uri="{FF2B5EF4-FFF2-40B4-BE49-F238E27FC236}">
                  <a16:creationId xmlns:a16="http://schemas.microsoft.com/office/drawing/2014/main" id="{62FE39B0-74E9-9178-2CED-9E5F400DAB4C}"/>
                </a:ext>
              </a:extLst>
            </p:cNvPr>
            <p:cNvGrpSpPr/>
            <p:nvPr/>
          </p:nvGrpSpPr>
          <p:grpSpPr>
            <a:xfrm>
              <a:off x="311189" y="2437272"/>
              <a:ext cx="276999" cy="654346"/>
              <a:chOff x="5844541" y="3020383"/>
              <a:chExt cx="276999" cy="654346"/>
            </a:xfrm>
          </p:grpSpPr>
          <p:cxnSp>
            <p:nvCxnSpPr>
              <p:cNvPr id="175" name="Connettore diritto 174">
                <a:extLst>
                  <a:ext uri="{FF2B5EF4-FFF2-40B4-BE49-F238E27FC236}">
                    <a16:creationId xmlns:a16="http://schemas.microsoft.com/office/drawing/2014/main" id="{2874E2F0-8F36-ED30-F55A-55EE44EA58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6" name="CasellaDiTesto 175">
                <a:extLst>
                  <a:ext uri="{FF2B5EF4-FFF2-40B4-BE49-F238E27FC236}">
                    <a16:creationId xmlns:a16="http://schemas.microsoft.com/office/drawing/2014/main" id="{F5B47205-A92F-784B-52A5-1BA21828C558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164" name="Gruppo 163">
              <a:extLst>
                <a:ext uri="{FF2B5EF4-FFF2-40B4-BE49-F238E27FC236}">
                  <a16:creationId xmlns:a16="http://schemas.microsoft.com/office/drawing/2014/main" id="{470C5C6A-8322-5F6D-586E-5AFA9922CDD5}"/>
                </a:ext>
              </a:extLst>
            </p:cNvPr>
            <p:cNvGrpSpPr/>
            <p:nvPr/>
          </p:nvGrpSpPr>
          <p:grpSpPr>
            <a:xfrm>
              <a:off x="311189" y="3059200"/>
              <a:ext cx="276999" cy="619080"/>
              <a:chOff x="5844541" y="3636768"/>
              <a:chExt cx="276999" cy="619080"/>
            </a:xfrm>
          </p:grpSpPr>
          <p:cxnSp>
            <p:nvCxnSpPr>
              <p:cNvPr id="173" name="Connettore diritto 172">
                <a:extLst>
                  <a:ext uri="{FF2B5EF4-FFF2-40B4-BE49-F238E27FC236}">
                    <a16:creationId xmlns:a16="http://schemas.microsoft.com/office/drawing/2014/main" id="{2527269D-D8F4-13D4-9D03-03738854E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4" name="CasellaDiTesto 173">
                <a:extLst>
                  <a:ext uri="{FF2B5EF4-FFF2-40B4-BE49-F238E27FC236}">
                    <a16:creationId xmlns:a16="http://schemas.microsoft.com/office/drawing/2014/main" id="{9E004ABF-9CE9-0CA6-C7C9-54E5AF437C84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65" name="Gruppo 164">
              <a:extLst>
                <a:ext uri="{FF2B5EF4-FFF2-40B4-BE49-F238E27FC236}">
                  <a16:creationId xmlns:a16="http://schemas.microsoft.com/office/drawing/2014/main" id="{FF535BED-EF5B-4DE9-2D68-1468878E46E9}"/>
                </a:ext>
              </a:extLst>
            </p:cNvPr>
            <p:cNvGrpSpPr/>
            <p:nvPr/>
          </p:nvGrpSpPr>
          <p:grpSpPr>
            <a:xfrm>
              <a:off x="311189" y="3646608"/>
              <a:ext cx="276999" cy="644728"/>
              <a:chOff x="5844541" y="3623944"/>
              <a:chExt cx="276999" cy="644728"/>
            </a:xfrm>
          </p:grpSpPr>
          <p:cxnSp>
            <p:nvCxnSpPr>
              <p:cNvPr id="171" name="Connettore diritto 170">
                <a:extLst>
                  <a:ext uri="{FF2B5EF4-FFF2-40B4-BE49-F238E27FC236}">
                    <a16:creationId xmlns:a16="http://schemas.microsoft.com/office/drawing/2014/main" id="{8C6F2597-B60C-0EEC-8701-FDFC547650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2" name="CasellaDiTesto 171">
                <a:extLst>
                  <a:ext uri="{FF2B5EF4-FFF2-40B4-BE49-F238E27FC236}">
                    <a16:creationId xmlns:a16="http://schemas.microsoft.com/office/drawing/2014/main" id="{AF484115-00BD-5996-D78A-6092966A4A1E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166" name="Immagine 165">
              <a:extLst>
                <a:ext uri="{FF2B5EF4-FFF2-40B4-BE49-F238E27FC236}">
                  <a16:creationId xmlns:a16="http://schemas.microsoft.com/office/drawing/2014/main" id="{F2C2BB17-6E07-215B-F70A-8D2D7A85B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8308" y="2485747"/>
              <a:ext cx="2880000" cy="25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7" name="Immagine 166">
              <a:extLst>
                <a:ext uri="{FF2B5EF4-FFF2-40B4-BE49-F238E27FC236}">
                  <a16:creationId xmlns:a16="http://schemas.microsoft.com/office/drawing/2014/main" id="{9FD31968-BF74-6B3C-702C-19AE0BAD4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8308" y="3076554"/>
              <a:ext cx="2880000" cy="25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8" name="Immagine 167">
              <a:extLst>
                <a:ext uri="{FF2B5EF4-FFF2-40B4-BE49-F238E27FC236}">
                  <a16:creationId xmlns:a16="http://schemas.microsoft.com/office/drawing/2014/main" id="{0753E4BF-8B14-3CB6-3E46-373A37A28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8308" y="3681741"/>
              <a:ext cx="2880000" cy="25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9" name="Immagine 168">
              <a:extLst>
                <a:ext uri="{FF2B5EF4-FFF2-40B4-BE49-F238E27FC236}">
                  <a16:creationId xmlns:a16="http://schemas.microsoft.com/office/drawing/2014/main" id="{F1E1903C-8AB7-939A-BF12-740416490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308" y="2780421"/>
              <a:ext cx="2880000" cy="25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0" name="Immagine 169">
              <a:extLst>
                <a:ext uri="{FF2B5EF4-FFF2-40B4-BE49-F238E27FC236}">
                  <a16:creationId xmlns:a16="http://schemas.microsoft.com/office/drawing/2014/main" id="{C6B8AF42-4D88-2DE1-F4AE-97EFF3E66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8308" y="3374815"/>
              <a:ext cx="2880000" cy="25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5C084373-E224-9B35-AC5C-C93916D0C4D6}"/>
              </a:ext>
            </a:extLst>
          </p:cNvPr>
          <p:cNvGrpSpPr/>
          <p:nvPr/>
        </p:nvGrpSpPr>
        <p:grpSpPr>
          <a:xfrm>
            <a:off x="3682223" y="6998569"/>
            <a:ext cx="2646557" cy="2167750"/>
            <a:chOff x="3682223" y="6875229"/>
            <a:chExt cx="2646557" cy="216775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9D0712F-C4BE-3F4E-1768-462565145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478827" y="7410004"/>
              <a:ext cx="1764589" cy="1198800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B52DD157-D108-E626-0901-BEB71B6C0DBC}"/>
                </a:ext>
              </a:extLst>
            </p:cNvPr>
            <p:cNvSpPr txBox="1"/>
            <p:nvPr/>
          </p:nvSpPr>
          <p:spPr>
            <a:xfrm rot="16200000">
              <a:off x="3286923" y="7786102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E5222ED6-4EBA-5051-7408-663F77CFBF86}"/>
                </a:ext>
              </a:extLst>
            </p:cNvPr>
            <p:cNvSpPr txBox="1"/>
            <p:nvPr/>
          </p:nvSpPr>
          <p:spPr>
            <a:xfrm>
              <a:off x="4163944" y="841108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BD9F6DC-6B99-E991-4D8D-8F88CEE0822D}"/>
                </a:ext>
              </a:extLst>
            </p:cNvPr>
            <p:cNvSpPr txBox="1"/>
            <p:nvPr/>
          </p:nvSpPr>
          <p:spPr>
            <a:xfrm>
              <a:off x="4903278" y="8765980"/>
              <a:ext cx="11320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[AZD</a:t>
              </a:r>
              <a:r>
                <a:rPr lang="it-IT" sz="1200" dirty="0"/>
                <a:t>946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3ECB5231-12C6-20A4-01DB-7E45D25B1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4516432" y="6979109"/>
              <a:ext cx="197152" cy="467106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E69EEBA-C73D-3CC2-489A-75F6CB61FD99}"/>
                </a:ext>
              </a:extLst>
            </p:cNvPr>
            <p:cNvSpPr txBox="1"/>
            <p:nvPr/>
          </p:nvSpPr>
          <p:spPr>
            <a:xfrm>
              <a:off x="4647757" y="6875229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B0BC47F-C710-2BAB-A57C-BC6567B495B3}"/>
                </a:ext>
              </a:extLst>
            </p:cNvPr>
            <p:cNvSpPr txBox="1"/>
            <p:nvPr/>
          </p:nvSpPr>
          <p:spPr>
            <a:xfrm>
              <a:off x="4647757" y="7052571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6CD7AC90-F496-991F-C091-F45F4A1455F4}"/>
                </a:ext>
              </a:extLst>
            </p:cNvPr>
            <p:cNvSpPr txBox="1"/>
            <p:nvPr/>
          </p:nvSpPr>
          <p:spPr>
            <a:xfrm>
              <a:off x="4603341" y="853355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8BAC926F-93B2-49B2-8FC5-641E40870807}"/>
                </a:ext>
              </a:extLst>
            </p:cNvPr>
            <p:cNvCxnSpPr>
              <a:cxnSpLocks/>
            </p:cNvCxnSpPr>
            <p:nvPr/>
          </p:nvCxnSpPr>
          <p:spPr>
            <a:xfrm>
              <a:off x="4839560" y="8784914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5240B75C-A821-E180-6828-D05B0EC26F94}"/>
                </a:ext>
              </a:extLst>
            </p:cNvPr>
            <p:cNvSpPr txBox="1"/>
            <p:nvPr/>
          </p:nvSpPr>
          <p:spPr>
            <a:xfrm>
              <a:off x="4078986" y="7862411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4DD96CA-4CB5-3A2D-9E3E-1239755FA06D}"/>
                </a:ext>
              </a:extLst>
            </p:cNvPr>
            <p:cNvSpPr txBox="1"/>
            <p:nvPr/>
          </p:nvSpPr>
          <p:spPr>
            <a:xfrm>
              <a:off x="6007858" y="853355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71554540-1262-EEFA-39A6-0AF63B114433}"/>
                </a:ext>
              </a:extLst>
            </p:cNvPr>
            <p:cNvSpPr txBox="1"/>
            <p:nvPr/>
          </p:nvSpPr>
          <p:spPr>
            <a:xfrm>
              <a:off x="5457911" y="853355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96F4B1A9-C4A6-B881-FEE4-E3A991D9CE74}"/>
                </a:ext>
              </a:extLst>
            </p:cNvPr>
            <p:cNvSpPr txBox="1"/>
            <p:nvPr/>
          </p:nvSpPr>
          <p:spPr>
            <a:xfrm>
              <a:off x="5136538" y="853355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8335356A-5EFB-1FD4-EB44-154D1202387C}"/>
                </a:ext>
              </a:extLst>
            </p:cNvPr>
            <p:cNvSpPr txBox="1"/>
            <p:nvPr/>
          </p:nvSpPr>
          <p:spPr>
            <a:xfrm>
              <a:off x="4872321" y="853355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26F7EE7C-8FB3-19B2-2C11-823DF8811865}"/>
                </a:ext>
              </a:extLst>
            </p:cNvPr>
            <p:cNvSpPr txBox="1"/>
            <p:nvPr/>
          </p:nvSpPr>
          <p:spPr>
            <a:xfrm>
              <a:off x="5723142" y="853355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8285B888-8193-F946-991C-B684D2E8A62C}"/>
                </a:ext>
              </a:extLst>
            </p:cNvPr>
            <p:cNvSpPr txBox="1"/>
            <p:nvPr/>
          </p:nvSpPr>
          <p:spPr>
            <a:xfrm>
              <a:off x="3994026" y="7324319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A38ECDD7-4672-C38F-D98D-31EB232892E4}"/>
                </a:ext>
              </a:extLst>
            </p:cNvPr>
            <p:cNvSpPr txBox="1"/>
            <p:nvPr/>
          </p:nvSpPr>
          <p:spPr>
            <a:xfrm>
              <a:off x="4647757" y="7204971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305EDEC-F994-CCAE-CB4B-DEAB55D9C48D}"/>
              </a:ext>
            </a:extLst>
          </p:cNvPr>
          <p:cNvGrpSpPr/>
          <p:nvPr/>
        </p:nvGrpSpPr>
        <p:grpSpPr>
          <a:xfrm>
            <a:off x="4138465" y="2274554"/>
            <a:ext cx="2459435" cy="2119305"/>
            <a:chOff x="4138465" y="2274554"/>
            <a:chExt cx="2459435" cy="2119305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B1F35A7-DBF5-834A-1F81-70F1ACF7C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97556" y="2810452"/>
              <a:ext cx="1740940" cy="1188000"/>
            </a:xfrm>
            <a:prstGeom prst="rect">
              <a:avLst/>
            </a:prstGeom>
          </p:spPr>
        </p:pic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8D78D8E9-DE21-C693-C141-980F588E4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94966" y="2368909"/>
              <a:ext cx="197152" cy="448915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C8F9837E-C08E-AB59-C874-50F9B759CAE5}"/>
                </a:ext>
              </a:extLst>
            </p:cNvPr>
            <p:cNvSpPr txBox="1"/>
            <p:nvPr/>
          </p:nvSpPr>
          <p:spPr>
            <a:xfrm>
              <a:off x="4926291" y="2274554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48397D29-3231-0502-16C6-CD5A114AD004}"/>
                </a:ext>
              </a:extLst>
            </p:cNvPr>
            <p:cNvSpPr txBox="1"/>
            <p:nvPr/>
          </p:nvSpPr>
          <p:spPr>
            <a:xfrm rot="16200000">
              <a:off x="3812094" y="3168732"/>
              <a:ext cx="1114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/>
                <a:t>ERE-</a:t>
              </a:r>
              <a:r>
                <a:rPr lang="it-IT" sz="1200" dirty="0" err="1"/>
                <a:t>NLuc</a:t>
              </a:r>
              <a:endParaRPr lang="it-IT" sz="1200" dirty="0"/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it-IT" sz="1200" dirty="0"/>
                <a:t>RLU 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% on 0)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A10E9C5B-BD5F-CFC8-86A0-043EBF749BA0}"/>
                </a:ext>
              </a:extLst>
            </p:cNvPr>
            <p:cNvSpPr txBox="1"/>
            <p:nvPr/>
          </p:nvSpPr>
          <p:spPr>
            <a:xfrm>
              <a:off x="5069985" y="4116860"/>
              <a:ext cx="1217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[AZD9496]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C79E9AD7-5F19-2359-40A5-0ADCA39A0718}"/>
                </a:ext>
              </a:extLst>
            </p:cNvPr>
            <p:cNvSpPr txBox="1"/>
            <p:nvPr/>
          </p:nvSpPr>
          <p:spPr>
            <a:xfrm>
              <a:off x="4926291" y="2439196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248416E9-EEE3-FBC5-A59D-A0AF6669619B}"/>
                </a:ext>
              </a:extLst>
            </p:cNvPr>
            <p:cNvSpPr txBox="1"/>
            <p:nvPr/>
          </p:nvSpPr>
          <p:spPr>
            <a:xfrm>
              <a:off x="6276978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A739F06F-D056-65CE-BB5C-0CCDF981FC4C}"/>
                </a:ext>
              </a:extLst>
            </p:cNvPr>
            <p:cNvSpPr txBox="1"/>
            <p:nvPr/>
          </p:nvSpPr>
          <p:spPr>
            <a:xfrm>
              <a:off x="6036327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21F66D0F-E59A-BE5E-F917-4463E9DE7490}"/>
                </a:ext>
              </a:extLst>
            </p:cNvPr>
            <p:cNvSpPr txBox="1"/>
            <p:nvPr/>
          </p:nvSpPr>
          <p:spPr>
            <a:xfrm>
              <a:off x="5739000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9213923F-4887-4CCC-545C-C68BF2E8A0FD}"/>
                </a:ext>
              </a:extLst>
            </p:cNvPr>
            <p:cNvSpPr txBox="1"/>
            <p:nvPr/>
          </p:nvSpPr>
          <p:spPr>
            <a:xfrm>
              <a:off x="54029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85FF79AD-CA4E-81F3-1E1B-709351633D0A}"/>
                </a:ext>
              </a:extLst>
            </p:cNvPr>
            <p:cNvSpPr txBox="1"/>
            <p:nvPr/>
          </p:nvSpPr>
          <p:spPr>
            <a:xfrm>
              <a:off x="4554591" y="38128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F96C9B25-CB25-6686-F7D2-2C016F6AED58}"/>
                </a:ext>
              </a:extLst>
            </p:cNvPr>
            <p:cNvSpPr txBox="1"/>
            <p:nvPr/>
          </p:nvSpPr>
          <p:spPr>
            <a:xfrm>
              <a:off x="4384673" y="269794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935E2FCC-7723-8A41-4D65-B7C2BBE7B3AC}"/>
                </a:ext>
              </a:extLst>
            </p:cNvPr>
            <p:cNvSpPr txBox="1"/>
            <p:nvPr/>
          </p:nvSpPr>
          <p:spPr>
            <a:xfrm>
              <a:off x="4469633" y="325116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B09289C3-D2A2-E99E-C134-383474D9C34A}"/>
                </a:ext>
              </a:extLst>
            </p:cNvPr>
            <p:cNvSpPr txBox="1"/>
            <p:nvPr/>
          </p:nvSpPr>
          <p:spPr>
            <a:xfrm>
              <a:off x="511721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F41FE38C-7D0B-1BAF-C982-590CE77D2197}"/>
                </a:ext>
              </a:extLst>
            </p:cNvPr>
            <p:cNvSpPr txBox="1"/>
            <p:nvPr/>
          </p:nvSpPr>
          <p:spPr>
            <a:xfrm>
              <a:off x="4926291" y="2604296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605A2387-3147-A426-8F6B-B95D188B597E}"/>
                </a:ext>
              </a:extLst>
            </p:cNvPr>
            <p:cNvSpPr txBox="1"/>
            <p:nvPr/>
          </p:nvSpPr>
          <p:spPr>
            <a:xfrm>
              <a:off x="48314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83" name="Connettore diritto 82">
              <a:extLst>
                <a:ext uri="{FF2B5EF4-FFF2-40B4-BE49-F238E27FC236}">
                  <a16:creationId xmlns:a16="http://schemas.microsoft.com/office/drawing/2014/main" id="{2D80E313-BAFC-A05D-C862-EFAE4044573D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416143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8B615A3E-9AAE-5132-612F-FA17424AD110}"/>
              </a:ext>
            </a:extLst>
          </p:cNvPr>
          <p:cNvSpPr txBox="1"/>
          <p:nvPr/>
        </p:nvSpPr>
        <p:spPr>
          <a:xfrm>
            <a:off x="2862766" y="-58490"/>
            <a:ext cx="2014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10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0FDC3139-63A5-CECE-8391-A08EAC04FB1B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9C6086C7-79DC-89A8-60DF-20CAF370EEFD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D6AADCAF-2446-1B43-3947-5E1663DE22A5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FE8BCF27-94BE-E022-3C0C-9D6B5A25972D}"/>
              </a:ext>
            </a:extLst>
          </p:cNvPr>
          <p:cNvSpPr txBox="1"/>
          <p:nvPr/>
        </p:nvSpPr>
        <p:spPr>
          <a:xfrm>
            <a:off x="62502" y="438628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3732CB80-26F9-E415-EDCF-23288814A864}"/>
              </a:ext>
            </a:extLst>
          </p:cNvPr>
          <p:cNvSpPr txBox="1"/>
          <p:nvPr/>
        </p:nvSpPr>
        <p:spPr>
          <a:xfrm>
            <a:off x="3992197" y="438628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45166362-AE70-D5CE-92F9-4F634F5CAC97}"/>
              </a:ext>
            </a:extLst>
          </p:cNvPr>
          <p:cNvSpPr txBox="1"/>
          <p:nvPr/>
        </p:nvSpPr>
        <p:spPr>
          <a:xfrm>
            <a:off x="62502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CBC1A3BA-0E25-9F90-CF7C-444E81A65277}"/>
              </a:ext>
            </a:extLst>
          </p:cNvPr>
          <p:cNvSpPr txBox="1"/>
          <p:nvPr/>
        </p:nvSpPr>
        <p:spPr>
          <a:xfrm>
            <a:off x="3992197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00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o 54">
            <a:extLst>
              <a:ext uri="{FF2B5EF4-FFF2-40B4-BE49-F238E27FC236}">
                <a16:creationId xmlns:a16="http://schemas.microsoft.com/office/drawing/2014/main" id="{FB4916FB-CDF3-499E-A812-0BFF98ADAA52}"/>
              </a:ext>
            </a:extLst>
          </p:cNvPr>
          <p:cNvGrpSpPr/>
          <p:nvPr/>
        </p:nvGrpSpPr>
        <p:grpSpPr>
          <a:xfrm>
            <a:off x="4159758" y="4457564"/>
            <a:ext cx="2497535" cy="2119305"/>
            <a:chOff x="4132048" y="5612259"/>
            <a:chExt cx="2497535" cy="2119305"/>
          </a:xfrm>
        </p:grpSpPr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7262CD4E-08CA-FDD1-7D43-13548FB72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2060" y="6160189"/>
              <a:ext cx="1759795" cy="1188000"/>
            </a:xfrm>
            <a:prstGeom prst="rect">
              <a:avLst/>
            </a:prstGeom>
          </p:spPr>
        </p:pic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DE3E48DB-26CF-86D9-CAE5-10E5CA4E9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826649" y="5706614"/>
              <a:ext cx="197152" cy="448915"/>
            </a:xfrm>
            <a:prstGeom prst="rect">
              <a:avLst/>
            </a:prstGeom>
          </p:spPr>
        </p:pic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9D2CE75A-6CC1-DDC3-D44E-264BE25625C3}"/>
                </a:ext>
              </a:extLst>
            </p:cNvPr>
            <p:cNvSpPr txBox="1"/>
            <p:nvPr/>
          </p:nvSpPr>
          <p:spPr>
            <a:xfrm>
              <a:off x="4957974" y="5612259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60BF75FC-1AB8-0BC3-97DA-BF592C09DADC}"/>
                </a:ext>
              </a:extLst>
            </p:cNvPr>
            <p:cNvSpPr txBox="1"/>
            <p:nvPr/>
          </p:nvSpPr>
          <p:spPr>
            <a:xfrm rot="16200000">
              <a:off x="3864988" y="6506437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99CA6A9A-9156-EC14-7EAB-9D3B5CB9AB39}"/>
                </a:ext>
              </a:extLst>
            </p:cNvPr>
            <p:cNvSpPr txBox="1"/>
            <p:nvPr/>
          </p:nvSpPr>
          <p:spPr>
            <a:xfrm>
              <a:off x="5204931" y="7454565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[H3B]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893DADEE-28B0-9A0E-9761-35E1FED437F4}"/>
                </a:ext>
              </a:extLst>
            </p:cNvPr>
            <p:cNvSpPr txBox="1"/>
            <p:nvPr/>
          </p:nvSpPr>
          <p:spPr>
            <a:xfrm>
              <a:off x="4957974" y="5776901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CB4615BC-298A-3A95-69DC-25AB2D00D9DA}"/>
                </a:ext>
              </a:extLst>
            </p:cNvPr>
            <p:cNvSpPr txBox="1"/>
            <p:nvPr/>
          </p:nvSpPr>
          <p:spPr>
            <a:xfrm>
              <a:off x="6308661" y="727293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BCF61E51-DC36-2AB5-EAB2-128BD14E58EB}"/>
                </a:ext>
              </a:extLst>
            </p:cNvPr>
            <p:cNvSpPr txBox="1"/>
            <p:nvPr/>
          </p:nvSpPr>
          <p:spPr>
            <a:xfrm>
              <a:off x="6068010" y="727293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7A6C6643-5470-8722-B41A-4E46F47CED52}"/>
                </a:ext>
              </a:extLst>
            </p:cNvPr>
            <p:cNvSpPr txBox="1"/>
            <p:nvPr/>
          </p:nvSpPr>
          <p:spPr>
            <a:xfrm>
              <a:off x="5770683" y="727293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8269D509-768E-3298-49EA-9131B5FCE6A4}"/>
                </a:ext>
              </a:extLst>
            </p:cNvPr>
            <p:cNvSpPr txBox="1"/>
            <p:nvPr/>
          </p:nvSpPr>
          <p:spPr>
            <a:xfrm>
              <a:off x="5434651" y="727293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8594AD3C-41A4-C7B6-F052-204F21BC1BB9}"/>
                </a:ext>
              </a:extLst>
            </p:cNvPr>
            <p:cNvSpPr txBox="1"/>
            <p:nvPr/>
          </p:nvSpPr>
          <p:spPr>
            <a:xfrm>
              <a:off x="4586274" y="715060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B4041D5E-100D-ACF9-53B8-7103CC3394B5}"/>
                </a:ext>
              </a:extLst>
            </p:cNvPr>
            <p:cNvSpPr txBox="1"/>
            <p:nvPr/>
          </p:nvSpPr>
          <p:spPr>
            <a:xfrm>
              <a:off x="4416356" y="6035654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7A975160-BFF3-9FC3-790C-1F43DE09D8E6}"/>
                </a:ext>
              </a:extLst>
            </p:cNvPr>
            <p:cNvSpPr txBox="1"/>
            <p:nvPr/>
          </p:nvSpPr>
          <p:spPr>
            <a:xfrm>
              <a:off x="4416356" y="6590612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EBAB93AB-A026-9429-B181-B5E14D466080}"/>
                </a:ext>
              </a:extLst>
            </p:cNvPr>
            <p:cNvSpPr txBox="1"/>
            <p:nvPr/>
          </p:nvSpPr>
          <p:spPr>
            <a:xfrm>
              <a:off x="5148901" y="727293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13CEF753-56D2-0D7D-E6D5-33061055FC1C}"/>
                </a:ext>
              </a:extLst>
            </p:cNvPr>
            <p:cNvSpPr txBox="1"/>
            <p:nvPr/>
          </p:nvSpPr>
          <p:spPr>
            <a:xfrm>
              <a:off x="4957974" y="5942001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E0378774-DC28-C1C7-92B7-145E2207749D}"/>
                </a:ext>
              </a:extLst>
            </p:cNvPr>
            <p:cNvSpPr txBox="1"/>
            <p:nvPr/>
          </p:nvSpPr>
          <p:spPr>
            <a:xfrm>
              <a:off x="4863151" y="727293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72" name="Connettore diritto 71">
              <a:extLst>
                <a:ext uri="{FF2B5EF4-FFF2-40B4-BE49-F238E27FC236}">
                  <a16:creationId xmlns:a16="http://schemas.microsoft.com/office/drawing/2014/main" id="{0F994A7B-9438-F65A-4220-18A530284E21}"/>
                </a:ext>
              </a:extLst>
            </p:cNvPr>
            <p:cNvCxnSpPr>
              <a:cxnSpLocks/>
            </p:cNvCxnSpPr>
            <p:nvPr/>
          </p:nvCxnSpPr>
          <p:spPr>
            <a:xfrm>
              <a:off x="5066091" y="7499137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C1667042-CE50-2F66-72C2-4E8BEDE9F721}"/>
              </a:ext>
            </a:extLst>
          </p:cNvPr>
          <p:cNvGrpSpPr/>
          <p:nvPr/>
        </p:nvGrpSpPr>
        <p:grpSpPr>
          <a:xfrm>
            <a:off x="172173" y="4447497"/>
            <a:ext cx="3840319" cy="2139438"/>
            <a:chOff x="144463" y="5597430"/>
            <a:chExt cx="3840319" cy="2139438"/>
          </a:xfrm>
        </p:grpSpPr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1F122087-AC73-D39E-821A-03190092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582" y="6091316"/>
              <a:ext cx="2880000" cy="228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D5FA6BB4-6D02-865F-5CF9-B6BA17555474}"/>
                </a:ext>
              </a:extLst>
            </p:cNvPr>
            <p:cNvSpPr txBox="1"/>
            <p:nvPr/>
          </p:nvSpPr>
          <p:spPr>
            <a:xfrm>
              <a:off x="3301582" y="6066973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8F4B496B-6726-9CC9-77F6-D50B43640C27}"/>
                </a:ext>
              </a:extLst>
            </p:cNvPr>
            <p:cNvSpPr txBox="1"/>
            <p:nvPr/>
          </p:nvSpPr>
          <p:spPr>
            <a:xfrm>
              <a:off x="3301582" y="631523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1F8B2D8F-F6FF-9CED-9094-9AD08B8C0FE6}"/>
                </a:ext>
              </a:extLst>
            </p:cNvPr>
            <p:cNvSpPr txBox="1"/>
            <p:nvPr/>
          </p:nvSpPr>
          <p:spPr>
            <a:xfrm>
              <a:off x="436364" y="5850954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61D79BEC-0477-CEC9-637B-222B097712CD}"/>
                </a:ext>
              </a:extLst>
            </p:cNvPr>
            <p:cNvSpPr txBox="1"/>
            <p:nvPr/>
          </p:nvSpPr>
          <p:spPr>
            <a:xfrm>
              <a:off x="653932" y="585095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EFF3417E-9561-9CA1-7ED4-6D4F7AAC8E42}"/>
                </a:ext>
              </a:extLst>
            </p:cNvPr>
            <p:cNvSpPr txBox="1"/>
            <p:nvPr/>
          </p:nvSpPr>
          <p:spPr>
            <a:xfrm>
              <a:off x="982465" y="585095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-12</a:t>
              </a: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CADF46FF-F506-7A38-D7AF-BB6281905DDE}"/>
                </a:ext>
              </a:extLst>
            </p:cNvPr>
            <p:cNvSpPr txBox="1"/>
            <p:nvPr/>
          </p:nvSpPr>
          <p:spPr>
            <a:xfrm>
              <a:off x="1328717" y="585095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-11</a:t>
              </a: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DD0A6FBD-5249-CA50-022C-D76BF600F5BC}"/>
                </a:ext>
              </a:extLst>
            </p:cNvPr>
            <p:cNvSpPr txBox="1"/>
            <p:nvPr/>
          </p:nvSpPr>
          <p:spPr>
            <a:xfrm>
              <a:off x="1448991" y="5597430"/>
              <a:ext cx="8242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Log[H3B]</a:t>
              </a: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7A6CFA82-D800-7913-E5E7-DC6AA2901E11}"/>
                </a:ext>
              </a:extLst>
            </p:cNvPr>
            <p:cNvSpPr txBox="1"/>
            <p:nvPr/>
          </p:nvSpPr>
          <p:spPr>
            <a:xfrm>
              <a:off x="2696103" y="585095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4A5FB0EF-005B-D417-4BB3-6A698B18DECB}"/>
                </a:ext>
              </a:extLst>
            </p:cNvPr>
            <p:cNvSpPr txBox="1"/>
            <p:nvPr/>
          </p:nvSpPr>
          <p:spPr>
            <a:xfrm>
              <a:off x="2314934" y="585095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-8</a:t>
              </a: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DCBD06E2-0F72-3070-5062-28D4CCEEF9DA}"/>
                </a:ext>
              </a:extLst>
            </p:cNvPr>
            <p:cNvSpPr txBox="1"/>
            <p:nvPr/>
          </p:nvSpPr>
          <p:spPr>
            <a:xfrm>
              <a:off x="1966389" y="585095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99930A23-C5BD-0146-8441-42F0940F35D8}"/>
                </a:ext>
              </a:extLst>
            </p:cNvPr>
            <p:cNvSpPr txBox="1"/>
            <p:nvPr/>
          </p:nvSpPr>
          <p:spPr>
            <a:xfrm>
              <a:off x="1636537" y="585095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-10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64AE85D4-2EC9-C034-758A-A3D44954CFA1}"/>
                </a:ext>
              </a:extLst>
            </p:cNvPr>
            <p:cNvSpPr txBox="1"/>
            <p:nvPr/>
          </p:nvSpPr>
          <p:spPr>
            <a:xfrm>
              <a:off x="2957637" y="585095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88" name="Connettore diritto 87">
              <a:extLst>
                <a:ext uri="{FF2B5EF4-FFF2-40B4-BE49-F238E27FC236}">
                  <a16:creationId xmlns:a16="http://schemas.microsoft.com/office/drawing/2014/main" id="{5F2544EB-9E48-DA2D-3342-5C83BF2B0D8A}"/>
                </a:ext>
              </a:extLst>
            </p:cNvPr>
            <p:cNvCxnSpPr>
              <a:stCxn id="78" idx="0"/>
              <a:endCxn id="87" idx="0"/>
            </p:cNvCxnSpPr>
            <p:nvPr/>
          </p:nvCxnSpPr>
          <p:spPr>
            <a:xfrm>
              <a:off x="848056" y="5850954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B7ADE61F-2E76-00BD-4457-847CF1126ADA}"/>
                </a:ext>
              </a:extLst>
            </p:cNvPr>
            <p:cNvSpPr txBox="1"/>
            <p:nvPr/>
          </p:nvSpPr>
          <p:spPr>
            <a:xfrm>
              <a:off x="3280115" y="713914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7ECAC2B8-E4B0-6543-D082-3388EADACD6C}"/>
                </a:ext>
              </a:extLst>
            </p:cNvPr>
            <p:cNvSpPr txBox="1"/>
            <p:nvPr/>
          </p:nvSpPr>
          <p:spPr>
            <a:xfrm>
              <a:off x="3280115" y="7403276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737B6686-5418-64F0-3B23-2CA17741450B}"/>
                </a:ext>
              </a:extLst>
            </p:cNvPr>
            <p:cNvSpPr txBox="1"/>
            <p:nvPr/>
          </p:nvSpPr>
          <p:spPr>
            <a:xfrm>
              <a:off x="3280115" y="659064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1709FA1D-446E-0F29-6B8B-02B4262D647C}"/>
                </a:ext>
              </a:extLst>
            </p:cNvPr>
            <p:cNvSpPr txBox="1"/>
            <p:nvPr/>
          </p:nvSpPr>
          <p:spPr>
            <a:xfrm>
              <a:off x="3280115" y="685225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grpSp>
          <p:nvGrpSpPr>
            <p:cNvPr id="93" name="Gruppo 92">
              <a:extLst>
                <a:ext uri="{FF2B5EF4-FFF2-40B4-BE49-F238E27FC236}">
                  <a16:creationId xmlns:a16="http://schemas.microsoft.com/office/drawing/2014/main" id="{A6365E6A-9121-A716-DC0A-EB12B17A7DB8}"/>
                </a:ext>
              </a:extLst>
            </p:cNvPr>
            <p:cNvGrpSpPr/>
            <p:nvPr/>
          </p:nvGrpSpPr>
          <p:grpSpPr>
            <a:xfrm>
              <a:off x="144463" y="5978054"/>
              <a:ext cx="276999" cy="654346"/>
              <a:chOff x="5844541" y="3020383"/>
              <a:chExt cx="276999" cy="654346"/>
            </a:xfrm>
          </p:grpSpPr>
          <p:cxnSp>
            <p:nvCxnSpPr>
              <p:cNvPr id="105" name="Connettore diritto 104">
                <a:extLst>
                  <a:ext uri="{FF2B5EF4-FFF2-40B4-BE49-F238E27FC236}">
                    <a16:creationId xmlns:a16="http://schemas.microsoft.com/office/drawing/2014/main" id="{431384AF-A25F-A0B4-9E92-BFB5C6EEE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CasellaDiTesto 105">
                <a:extLst>
                  <a:ext uri="{FF2B5EF4-FFF2-40B4-BE49-F238E27FC236}">
                    <a16:creationId xmlns:a16="http://schemas.microsoft.com/office/drawing/2014/main" id="{E3BE60EB-2D76-E114-4692-7F98BD65680F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447BE7FC-1516-4360-54C9-9C4652C1C49C}"/>
                </a:ext>
              </a:extLst>
            </p:cNvPr>
            <p:cNvGrpSpPr/>
            <p:nvPr/>
          </p:nvGrpSpPr>
          <p:grpSpPr>
            <a:xfrm>
              <a:off x="144463" y="6558072"/>
              <a:ext cx="276999" cy="619080"/>
              <a:chOff x="5844541" y="3636768"/>
              <a:chExt cx="276999" cy="619080"/>
            </a:xfrm>
          </p:grpSpPr>
          <p:cxnSp>
            <p:nvCxnSpPr>
              <p:cNvPr id="103" name="Connettore diritto 102">
                <a:extLst>
                  <a:ext uri="{FF2B5EF4-FFF2-40B4-BE49-F238E27FC236}">
                    <a16:creationId xmlns:a16="http://schemas.microsoft.com/office/drawing/2014/main" id="{659C2A46-37FD-FA6F-B47B-6DF1E4D46E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CasellaDiTesto 103">
                <a:extLst>
                  <a:ext uri="{FF2B5EF4-FFF2-40B4-BE49-F238E27FC236}">
                    <a16:creationId xmlns:a16="http://schemas.microsoft.com/office/drawing/2014/main" id="{272D28CB-88CE-A5A8-34A3-6FA56FC6CB49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95" name="Gruppo 94">
              <a:extLst>
                <a:ext uri="{FF2B5EF4-FFF2-40B4-BE49-F238E27FC236}">
                  <a16:creationId xmlns:a16="http://schemas.microsoft.com/office/drawing/2014/main" id="{F9599BAA-E2DD-96B1-223E-1579AE237836}"/>
                </a:ext>
              </a:extLst>
            </p:cNvPr>
            <p:cNvGrpSpPr/>
            <p:nvPr/>
          </p:nvGrpSpPr>
          <p:grpSpPr>
            <a:xfrm>
              <a:off x="144463" y="7092140"/>
              <a:ext cx="276999" cy="644728"/>
              <a:chOff x="5844541" y="3623944"/>
              <a:chExt cx="276999" cy="644728"/>
            </a:xfrm>
          </p:grpSpPr>
          <p:cxnSp>
            <p:nvCxnSpPr>
              <p:cNvPr id="101" name="Connettore diritto 100">
                <a:extLst>
                  <a:ext uri="{FF2B5EF4-FFF2-40B4-BE49-F238E27FC236}">
                    <a16:creationId xmlns:a16="http://schemas.microsoft.com/office/drawing/2014/main" id="{E6D4FD29-6AC7-F8E4-F021-EAE253C9F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CasellaDiTesto 101">
                <a:extLst>
                  <a:ext uri="{FF2B5EF4-FFF2-40B4-BE49-F238E27FC236}">
                    <a16:creationId xmlns:a16="http://schemas.microsoft.com/office/drawing/2014/main" id="{5683356E-B274-9F37-A684-84490BEE8CAE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96" name="Immagine 95">
              <a:extLst>
                <a:ext uri="{FF2B5EF4-FFF2-40B4-BE49-F238E27FC236}">
                  <a16:creationId xmlns:a16="http://schemas.microsoft.com/office/drawing/2014/main" id="{20D008C2-6189-33D0-F29F-F73D316F3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582" y="6339575"/>
              <a:ext cx="2880000" cy="228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7" name="Immagine 96">
              <a:extLst>
                <a:ext uri="{FF2B5EF4-FFF2-40B4-BE49-F238E27FC236}">
                  <a16:creationId xmlns:a16="http://schemas.microsoft.com/office/drawing/2014/main" id="{B23638B8-B48D-B194-5040-0E3CFD575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582" y="6614991"/>
              <a:ext cx="2880000" cy="228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8" name="Immagine 97">
              <a:extLst>
                <a:ext uri="{FF2B5EF4-FFF2-40B4-BE49-F238E27FC236}">
                  <a16:creationId xmlns:a16="http://schemas.microsoft.com/office/drawing/2014/main" id="{0BEC6A12-E0CE-3164-AAB7-E60028474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1582" y="6876597"/>
              <a:ext cx="2880000" cy="228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9" name="Immagine 98">
              <a:extLst>
                <a:ext uri="{FF2B5EF4-FFF2-40B4-BE49-F238E27FC236}">
                  <a16:creationId xmlns:a16="http://schemas.microsoft.com/office/drawing/2014/main" id="{15478BC4-806D-260F-1B5E-EF494DE8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1582" y="7163485"/>
              <a:ext cx="2880000" cy="228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0" name="Immagine 99">
              <a:extLst>
                <a:ext uri="{FF2B5EF4-FFF2-40B4-BE49-F238E27FC236}">
                  <a16:creationId xmlns:a16="http://schemas.microsoft.com/office/drawing/2014/main" id="{04DCC31F-FDF8-4DB0-FE6F-7DD18DDB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1582" y="7427619"/>
              <a:ext cx="2880000" cy="228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676FEE9-0FE4-D553-80BD-514148EF6669}"/>
              </a:ext>
            </a:extLst>
          </p:cNvPr>
          <p:cNvGrpSpPr/>
          <p:nvPr/>
        </p:nvGrpSpPr>
        <p:grpSpPr>
          <a:xfrm>
            <a:off x="344114" y="6932347"/>
            <a:ext cx="2595136" cy="2130854"/>
            <a:chOff x="344114" y="6932347"/>
            <a:chExt cx="2595136" cy="2130854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EACB300E-5A78-511D-9329-4D972C670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9297" y="7441026"/>
              <a:ext cx="1716606" cy="11880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7D2A352-17FE-6ED2-87BE-86AE98798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5123" y="7001302"/>
              <a:ext cx="197152" cy="442099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A2D0C0D-2F57-56B2-0F69-2BFAB175125E}"/>
                </a:ext>
              </a:extLst>
            </p:cNvPr>
            <p:cNvSpPr txBox="1"/>
            <p:nvPr/>
          </p:nvSpPr>
          <p:spPr>
            <a:xfrm>
              <a:off x="1346448" y="693234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7E3FA37-8C44-967E-2DB6-2DEC7A6E1EF7}"/>
                </a:ext>
              </a:extLst>
            </p:cNvPr>
            <p:cNvSpPr txBox="1"/>
            <p:nvPr/>
          </p:nvSpPr>
          <p:spPr>
            <a:xfrm rot="16200000">
              <a:off x="-303082" y="7779654"/>
              <a:ext cx="17560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(H3B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E77E9BF-D514-D301-45D9-63F1BA7C191A}"/>
                </a:ext>
              </a:extLst>
            </p:cNvPr>
            <p:cNvSpPr txBox="1"/>
            <p:nvPr/>
          </p:nvSpPr>
          <p:spPr>
            <a:xfrm>
              <a:off x="651924" y="820216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-15.0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10393A1-4A0F-A0FF-A2F7-93F61202FF80}"/>
                </a:ext>
              </a:extLst>
            </p:cNvPr>
            <p:cNvSpPr txBox="1"/>
            <p:nvPr/>
          </p:nvSpPr>
          <p:spPr>
            <a:xfrm>
              <a:off x="1681556" y="8786202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[H3B]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5009AE2-213B-9522-49A1-1BD1C32FE608}"/>
                </a:ext>
              </a:extLst>
            </p:cNvPr>
            <p:cNvSpPr txBox="1"/>
            <p:nvPr/>
          </p:nvSpPr>
          <p:spPr>
            <a:xfrm>
              <a:off x="1346448" y="7084289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F295DAE-F5A4-D620-09CA-0DB8307D123A}"/>
                </a:ext>
              </a:extLst>
            </p:cNvPr>
            <p:cNvSpPr txBox="1"/>
            <p:nvPr/>
          </p:nvSpPr>
          <p:spPr>
            <a:xfrm>
              <a:off x="1346448" y="7236689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79669300-BB1B-0FCE-1C5B-35CD93BD7CA1}"/>
                </a:ext>
              </a:extLst>
            </p:cNvPr>
            <p:cNvCxnSpPr>
              <a:cxnSpLocks/>
            </p:cNvCxnSpPr>
            <p:nvPr/>
          </p:nvCxnSpPr>
          <p:spPr>
            <a:xfrm>
              <a:off x="1443110" y="8805136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AF35F72-3ECC-9230-C214-1306AED4AE80}"/>
                </a:ext>
              </a:extLst>
            </p:cNvPr>
            <p:cNvSpPr txBox="1"/>
            <p:nvPr/>
          </p:nvSpPr>
          <p:spPr>
            <a:xfrm>
              <a:off x="651924" y="799444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-10.0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35643D5-9C30-1B6B-C2B5-FCEEDE98A5A3}"/>
                </a:ext>
              </a:extLst>
            </p:cNvPr>
            <p:cNvSpPr txBox="1"/>
            <p:nvPr/>
          </p:nvSpPr>
          <p:spPr>
            <a:xfrm>
              <a:off x="788179" y="7548803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84FD22E-8591-599F-BA41-D80AAE1094D0}"/>
                </a:ext>
              </a:extLst>
            </p:cNvPr>
            <p:cNvSpPr txBox="1"/>
            <p:nvPr/>
          </p:nvSpPr>
          <p:spPr>
            <a:xfrm>
              <a:off x="736883" y="777054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-5.0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C7D72D2-CC28-B4D8-FE80-CE755E0A8FC4}"/>
                </a:ext>
              </a:extLst>
            </p:cNvPr>
            <p:cNvSpPr txBox="1"/>
            <p:nvPr/>
          </p:nvSpPr>
          <p:spPr>
            <a:xfrm>
              <a:off x="2618328" y="855377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1928B3A-86EA-F163-DEEA-8B1C098ED3F2}"/>
                </a:ext>
              </a:extLst>
            </p:cNvPr>
            <p:cNvSpPr txBox="1"/>
            <p:nvPr/>
          </p:nvSpPr>
          <p:spPr>
            <a:xfrm>
              <a:off x="1958838" y="855377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24EF24B-B58B-66E3-B195-62D83616F51F}"/>
                </a:ext>
              </a:extLst>
            </p:cNvPr>
            <p:cNvSpPr txBox="1"/>
            <p:nvPr/>
          </p:nvSpPr>
          <p:spPr>
            <a:xfrm>
              <a:off x="1580315" y="8553775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74C3387-8C00-9411-E0B1-22EE5F90AEC2}"/>
                </a:ext>
              </a:extLst>
            </p:cNvPr>
            <p:cNvSpPr txBox="1"/>
            <p:nvPr/>
          </p:nvSpPr>
          <p:spPr>
            <a:xfrm>
              <a:off x="1268472" y="8553775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A2DFBC7-BA53-8494-BCAF-BD28A3822B17}"/>
                </a:ext>
              </a:extLst>
            </p:cNvPr>
            <p:cNvSpPr txBox="1"/>
            <p:nvPr/>
          </p:nvSpPr>
          <p:spPr>
            <a:xfrm>
              <a:off x="2266934" y="855377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7BF011D9-0F3D-4B3A-5F4B-8888890B095C}"/>
                </a:ext>
              </a:extLst>
            </p:cNvPr>
            <p:cNvSpPr txBox="1"/>
            <p:nvPr/>
          </p:nvSpPr>
          <p:spPr>
            <a:xfrm>
              <a:off x="788179" y="732567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5.0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D61BCF64-EB8F-0544-2633-8AD398081502}"/>
                </a:ext>
              </a:extLst>
            </p:cNvPr>
            <p:cNvSpPr txBox="1"/>
            <p:nvPr/>
          </p:nvSpPr>
          <p:spPr>
            <a:xfrm>
              <a:off x="651924" y="841559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-20.0</a:t>
              </a:r>
            </a:p>
          </p:txBody>
        </p:sp>
      </p:grpSp>
      <p:grpSp>
        <p:nvGrpSpPr>
          <p:cNvPr id="135" name="Gruppo 134">
            <a:extLst>
              <a:ext uri="{FF2B5EF4-FFF2-40B4-BE49-F238E27FC236}">
                <a16:creationId xmlns:a16="http://schemas.microsoft.com/office/drawing/2014/main" id="{154420E2-1AC0-D366-694F-3BFD2AF29451}"/>
              </a:ext>
            </a:extLst>
          </p:cNvPr>
          <p:cNvGrpSpPr/>
          <p:nvPr/>
        </p:nvGrpSpPr>
        <p:grpSpPr>
          <a:xfrm>
            <a:off x="4138465" y="241448"/>
            <a:ext cx="2459435" cy="2119305"/>
            <a:chOff x="4138465" y="192264"/>
            <a:chExt cx="2459435" cy="2119305"/>
          </a:xfrm>
        </p:grpSpPr>
        <p:pic>
          <p:nvPicPr>
            <p:cNvPr id="127" name="Immagine 126">
              <a:extLst>
                <a:ext uri="{FF2B5EF4-FFF2-40B4-BE49-F238E27FC236}">
                  <a16:creationId xmlns:a16="http://schemas.microsoft.com/office/drawing/2014/main" id="{FFBE26AF-40F7-5122-D90D-493679C87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8612" y="732574"/>
              <a:ext cx="1737589" cy="118800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307BFC3-BF55-BE56-5707-F2D9C0507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94966" y="286619"/>
              <a:ext cx="197152" cy="448915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856AB28F-8B1C-758E-AA77-1ED68D00E186}"/>
                </a:ext>
              </a:extLst>
            </p:cNvPr>
            <p:cNvSpPr txBox="1"/>
            <p:nvPr/>
          </p:nvSpPr>
          <p:spPr>
            <a:xfrm>
              <a:off x="4926291" y="192264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D9B580D-C16F-1CD5-8CFD-0432ADCA790F}"/>
                </a:ext>
              </a:extLst>
            </p:cNvPr>
            <p:cNvSpPr txBox="1"/>
            <p:nvPr/>
          </p:nvSpPr>
          <p:spPr>
            <a:xfrm rot="16200000">
              <a:off x="3871405" y="1086442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8F9FD2F2-7041-647C-E6B3-A8F7CAC9B798}"/>
                </a:ext>
              </a:extLst>
            </p:cNvPr>
            <p:cNvSpPr txBox="1"/>
            <p:nvPr/>
          </p:nvSpPr>
          <p:spPr>
            <a:xfrm>
              <a:off x="5210757" y="2034570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[H3B]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7ABD95A-3E1B-D265-0535-B1B3D79A7EDE}"/>
                </a:ext>
              </a:extLst>
            </p:cNvPr>
            <p:cNvSpPr txBox="1"/>
            <p:nvPr/>
          </p:nvSpPr>
          <p:spPr>
            <a:xfrm>
              <a:off x="4926291" y="356906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6234BE48-33F4-A6BD-21EC-6017B9EAEA1A}"/>
                </a:ext>
              </a:extLst>
            </p:cNvPr>
            <p:cNvSpPr txBox="1"/>
            <p:nvPr/>
          </p:nvSpPr>
          <p:spPr>
            <a:xfrm>
              <a:off x="6276978" y="185294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4AF5BA67-3AF0-D518-669B-B2733BCA674C}"/>
                </a:ext>
              </a:extLst>
            </p:cNvPr>
            <p:cNvSpPr txBox="1"/>
            <p:nvPr/>
          </p:nvSpPr>
          <p:spPr>
            <a:xfrm>
              <a:off x="6036327" y="185294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04721204-D2F8-BFA3-44BB-5EC46093BC5C}"/>
                </a:ext>
              </a:extLst>
            </p:cNvPr>
            <p:cNvSpPr txBox="1"/>
            <p:nvPr/>
          </p:nvSpPr>
          <p:spPr>
            <a:xfrm>
              <a:off x="5739000" y="185294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4BAB5001-46FE-442F-1615-6FE508883D9B}"/>
                </a:ext>
              </a:extLst>
            </p:cNvPr>
            <p:cNvSpPr txBox="1"/>
            <p:nvPr/>
          </p:nvSpPr>
          <p:spPr>
            <a:xfrm>
              <a:off x="5402968" y="185294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3B123812-6E25-1183-4A82-8ED42627D7EF}"/>
                </a:ext>
              </a:extLst>
            </p:cNvPr>
            <p:cNvSpPr txBox="1"/>
            <p:nvPr/>
          </p:nvSpPr>
          <p:spPr>
            <a:xfrm>
              <a:off x="4588881" y="173060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B05F384A-C59F-5E7D-0C36-02BDFEB3C59D}"/>
                </a:ext>
              </a:extLst>
            </p:cNvPr>
            <p:cNvSpPr txBox="1"/>
            <p:nvPr/>
          </p:nvSpPr>
          <p:spPr>
            <a:xfrm>
              <a:off x="4418963" y="61565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673A2D02-5A17-CB45-926F-C94C407CF6D1}"/>
                </a:ext>
              </a:extLst>
            </p:cNvPr>
            <p:cNvSpPr txBox="1"/>
            <p:nvPr/>
          </p:nvSpPr>
          <p:spPr>
            <a:xfrm>
              <a:off x="4418963" y="116887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C9C031F0-106D-105F-F323-E9571CDEB3DF}"/>
                </a:ext>
              </a:extLst>
            </p:cNvPr>
            <p:cNvSpPr txBox="1"/>
            <p:nvPr/>
          </p:nvSpPr>
          <p:spPr>
            <a:xfrm>
              <a:off x="5117218" y="185294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2CBABD18-6384-0743-148A-0E409A8B73F1}"/>
                </a:ext>
              </a:extLst>
            </p:cNvPr>
            <p:cNvSpPr txBox="1"/>
            <p:nvPr/>
          </p:nvSpPr>
          <p:spPr>
            <a:xfrm>
              <a:off x="4926291" y="522006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CE4AD39A-A3A1-53E6-A3CC-5FFA783F118D}"/>
                </a:ext>
              </a:extLst>
            </p:cNvPr>
            <p:cNvSpPr txBox="1"/>
            <p:nvPr/>
          </p:nvSpPr>
          <p:spPr>
            <a:xfrm>
              <a:off x="4831468" y="185294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89798B5B-8F42-9B94-8314-A76D82C7CB21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207914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8FF6C332-4B2B-A2A4-08D6-7252D3CC4156}"/>
              </a:ext>
            </a:extLst>
          </p:cNvPr>
          <p:cNvGrpSpPr/>
          <p:nvPr/>
        </p:nvGrpSpPr>
        <p:grpSpPr>
          <a:xfrm>
            <a:off x="224048" y="-22590"/>
            <a:ext cx="3840319" cy="2647380"/>
            <a:chOff x="224048" y="-22590"/>
            <a:chExt cx="3840319" cy="2647380"/>
          </a:xfrm>
        </p:grpSpPr>
        <p:pic>
          <p:nvPicPr>
            <p:cNvPr id="132" name="Immagine 131">
              <a:extLst>
                <a:ext uri="{FF2B5EF4-FFF2-40B4-BE49-F238E27FC236}">
                  <a16:creationId xmlns:a16="http://schemas.microsoft.com/office/drawing/2014/main" id="{ABA2CC97-8AD5-E808-0850-880FD7177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1167" y="1963596"/>
              <a:ext cx="2880000" cy="304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052D4D69-92A0-6F50-A901-B7B07303D6D1}"/>
                </a:ext>
              </a:extLst>
            </p:cNvPr>
            <p:cNvSpPr txBox="1"/>
            <p:nvPr/>
          </p:nvSpPr>
          <p:spPr>
            <a:xfrm>
              <a:off x="3381167" y="546454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4AE20B29-E2B8-499F-02AB-F65EF9DA5201}"/>
                </a:ext>
              </a:extLst>
            </p:cNvPr>
            <p:cNvSpPr txBox="1"/>
            <p:nvPr/>
          </p:nvSpPr>
          <p:spPr>
            <a:xfrm>
              <a:off x="3381167" y="90580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5A67CFE5-B6FC-E699-4927-8EB55812F5B5}"/>
                </a:ext>
              </a:extLst>
            </p:cNvPr>
            <p:cNvSpPr txBox="1"/>
            <p:nvPr/>
          </p:nvSpPr>
          <p:spPr>
            <a:xfrm>
              <a:off x="569289" y="230934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202F437A-93ED-3A24-DFB5-F992E58B8203}"/>
                </a:ext>
              </a:extLst>
            </p:cNvPr>
            <p:cNvSpPr txBox="1"/>
            <p:nvPr/>
          </p:nvSpPr>
          <p:spPr>
            <a:xfrm>
              <a:off x="838350" y="23093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453CB326-BB01-42BE-486A-379A12482CAA}"/>
                </a:ext>
              </a:extLst>
            </p:cNvPr>
            <p:cNvSpPr txBox="1"/>
            <p:nvPr/>
          </p:nvSpPr>
          <p:spPr>
            <a:xfrm>
              <a:off x="1212095" y="23093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70894CA3-AAE8-3942-6466-8473F78D2FC6}"/>
                </a:ext>
              </a:extLst>
            </p:cNvPr>
            <p:cNvSpPr txBox="1"/>
            <p:nvPr/>
          </p:nvSpPr>
          <p:spPr>
            <a:xfrm>
              <a:off x="1593346" y="-22590"/>
              <a:ext cx="8242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Log[H3B]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4C574F89-C674-1452-7BAD-ED1AF25D9381}"/>
                </a:ext>
              </a:extLst>
            </p:cNvPr>
            <p:cNvSpPr txBox="1"/>
            <p:nvPr/>
          </p:nvSpPr>
          <p:spPr>
            <a:xfrm>
              <a:off x="2676628" y="23093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DCB2EFCF-3D00-B82E-E5A6-79EE4C451E48}"/>
                </a:ext>
              </a:extLst>
            </p:cNvPr>
            <p:cNvSpPr txBox="1"/>
            <p:nvPr/>
          </p:nvSpPr>
          <p:spPr>
            <a:xfrm>
              <a:off x="2334514" y="23093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A33E98E3-FBC4-E737-4956-880818FF9F2C}"/>
                </a:ext>
              </a:extLst>
            </p:cNvPr>
            <p:cNvSpPr txBox="1"/>
            <p:nvPr/>
          </p:nvSpPr>
          <p:spPr>
            <a:xfrm>
              <a:off x="1980255" y="23093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-9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BE9EB2B4-1984-846A-8239-B09EA32F253D}"/>
                </a:ext>
              </a:extLst>
            </p:cNvPr>
            <p:cNvSpPr txBox="1"/>
            <p:nvPr/>
          </p:nvSpPr>
          <p:spPr>
            <a:xfrm>
              <a:off x="1586586" y="23093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584910B9-2894-76CD-8F2F-AE268CFAD96C}"/>
                </a:ext>
              </a:extLst>
            </p:cNvPr>
            <p:cNvSpPr txBox="1"/>
            <p:nvPr/>
          </p:nvSpPr>
          <p:spPr>
            <a:xfrm>
              <a:off x="3037222" y="23093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108" name="Connettore diritto 107">
              <a:extLst>
                <a:ext uri="{FF2B5EF4-FFF2-40B4-BE49-F238E27FC236}">
                  <a16:creationId xmlns:a16="http://schemas.microsoft.com/office/drawing/2014/main" id="{62E91DFB-587B-77EC-4927-7606EDCE1FF6}"/>
                </a:ext>
              </a:extLst>
            </p:cNvPr>
            <p:cNvCxnSpPr>
              <a:cxnSpLocks/>
              <a:endCxn id="107" idx="0"/>
            </p:cNvCxnSpPr>
            <p:nvPr/>
          </p:nvCxnSpPr>
          <p:spPr>
            <a:xfrm>
              <a:off x="927641" y="230934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60D98AE2-DEBA-E9BA-D967-3F2AE3C9F035}"/>
                </a:ext>
              </a:extLst>
            </p:cNvPr>
            <p:cNvSpPr txBox="1"/>
            <p:nvPr/>
          </p:nvSpPr>
          <p:spPr>
            <a:xfrm>
              <a:off x="3359700" y="197732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8116367B-AC47-0BB7-81A2-4C777E3ED9DB}"/>
                </a:ext>
              </a:extLst>
            </p:cNvPr>
            <p:cNvSpPr txBox="1"/>
            <p:nvPr/>
          </p:nvSpPr>
          <p:spPr>
            <a:xfrm>
              <a:off x="3359700" y="2334067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459C4180-05C3-705F-70A5-FDF93C5DFCAC}"/>
                </a:ext>
              </a:extLst>
            </p:cNvPr>
            <p:cNvSpPr txBox="1"/>
            <p:nvPr/>
          </p:nvSpPr>
          <p:spPr>
            <a:xfrm>
              <a:off x="3359700" y="127115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47BC44FB-C857-0DA4-0C59-CB6B394A5D0B}"/>
                </a:ext>
              </a:extLst>
            </p:cNvPr>
            <p:cNvSpPr txBox="1"/>
            <p:nvPr/>
          </p:nvSpPr>
          <p:spPr>
            <a:xfrm>
              <a:off x="3359700" y="161077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13" name="Gruppo 112">
              <a:extLst>
                <a:ext uri="{FF2B5EF4-FFF2-40B4-BE49-F238E27FC236}">
                  <a16:creationId xmlns:a16="http://schemas.microsoft.com/office/drawing/2014/main" id="{2D61400D-F072-01A9-551A-52921466DE7E}"/>
                </a:ext>
              </a:extLst>
            </p:cNvPr>
            <p:cNvGrpSpPr/>
            <p:nvPr/>
          </p:nvGrpSpPr>
          <p:grpSpPr>
            <a:xfrm>
              <a:off x="224048" y="655529"/>
              <a:ext cx="276999" cy="425116"/>
              <a:chOff x="5844541" y="3134998"/>
              <a:chExt cx="276999" cy="425116"/>
            </a:xfrm>
          </p:grpSpPr>
          <p:cxnSp>
            <p:nvCxnSpPr>
              <p:cNvPr id="125" name="Connettore diritto 124">
                <a:extLst>
                  <a:ext uri="{FF2B5EF4-FFF2-40B4-BE49-F238E27FC236}">
                    <a16:creationId xmlns:a16="http://schemas.microsoft.com/office/drawing/2014/main" id="{54DE4779-6ADD-089D-7D96-A346F65F3F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6" name="CasellaDiTesto 125">
                <a:extLst>
                  <a:ext uri="{FF2B5EF4-FFF2-40B4-BE49-F238E27FC236}">
                    <a16:creationId xmlns:a16="http://schemas.microsoft.com/office/drawing/2014/main" id="{EF3317E5-919D-E96B-538D-4B6234775B7E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114" name="Gruppo 113">
              <a:extLst>
                <a:ext uri="{FF2B5EF4-FFF2-40B4-BE49-F238E27FC236}">
                  <a16:creationId xmlns:a16="http://schemas.microsoft.com/office/drawing/2014/main" id="{32C95701-7557-C9C1-337B-E11870FDCDF5}"/>
                </a:ext>
              </a:extLst>
            </p:cNvPr>
            <p:cNvGrpSpPr/>
            <p:nvPr/>
          </p:nvGrpSpPr>
          <p:grpSpPr>
            <a:xfrm>
              <a:off x="224048" y="1271427"/>
              <a:ext cx="276999" cy="619080"/>
              <a:chOff x="5844541" y="3636768"/>
              <a:chExt cx="276999" cy="619080"/>
            </a:xfrm>
          </p:grpSpPr>
          <p:cxnSp>
            <p:nvCxnSpPr>
              <p:cNvPr id="123" name="Connettore diritto 122">
                <a:extLst>
                  <a:ext uri="{FF2B5EF4-FFF2-40B4-BE49-F238E27FC236}">
                    <a16:creationId xmlns:a16="http://schemas.microsoft.com/office/drawing/2014/main" id="{F3A5A511-DBB9-43CD-EA77-A8AB7B2C3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4" name="CasellaDiTesto 123">
                <a:extLst>
                  <a:ext uri="{FF2B5EF4-FFF2-40B4-BE49-F238E27FC236}">
                    <a16:creationId xmlns:a16="http://schemas.microsoft.com/office/drawing/2014/main" id="{A72559B5-E07E-7F58-D360-0F161EFC582A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15" name="Gruppo 114">
              <a:extLst>
                <a:ext uri="{FF2B5EF4-FFF2-40B4-BE49-F238E27FC236}">
                  <a16:creationId xmlns:a16="http://schemas.microsoft.com/office/drawing/2014/main" id="{017B9176-9531-ED0E-A208-3E02B4950B4E}"/>
                </a:ext>
              </a:extLst>
            </p:cNvPr>
            <p:cNvGrpSpPr/>
            <p:nvPr/>
          </p:nvGrpSpPr>
          <p:grpSpPr>
            <a:xfrm>
              <a:off x="224048" y="1976945"/>
              <a:ext cx="276999" cy="644728"/>
              <a:chOff x="5844541" y="3623944"/>
              <a:chExt cx="276999" cy="644728"/>
            </a:xfrm>
          </p:grpSpPr>
          <p:cxnSp>
            <p:nvCxnSpPr>
              <p:cNvPr id="121" name="Connettore diritto 120">
                <a:extLst>
                  <a:ext uri="{FF2B5EF4-FFF2-40B4-BE49-F238E27FC236}">
                    <a16:creationId xmlns:a16="http://schemas.microsoft.com/office/drawing/2014/main" id="{21AC91FC-30A3-29C6-63D8-72F0423065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2" name="CasellaDiTesto 121">
                <a:extLst>
                  <a:ext uri="{FF2B5EF4-FFF2-40B4-BE49-F238E27FC236}">
                    <a16:creationId xmlns:a16="http://schemas.microsoft.com/office/drawing/2014/main" id="{5118A3A6-63BB-79FE-0A15-F36ABA40E094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128" name="Immagine 127">
              <a:extLst>
                <a:ext uri="{FF2B5EF4-FFF2-40B4-BE49-F238E27FC236}">
                  <a16:creationId xmlns:a16="http://schemas.microsoft.com/office/drawing/2014/main" id="{995C35A5-5A60-C84F-379B-949D605F7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1167" y="532730"/>
              <a:ext cx="2880000" cy="304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129" name="Immagine 128">
              <a:extLst>
                <a:ext uri="{FF2B5EF4-FFF2-40B4-BE49-F238E27FC236}">
                  <a16:creationId xmlns:a16="http://schemas.microsoft.com/office/drawing/2014/main" id="{FEBFD52B-1857-8736-059C-EA1C885A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1167" y="892079"/>
              <a:ext cx="2880000" cy="304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130" name="Immagine 129">
              <a:extLst>
                <a:ext uri="{FF2B5EF4-FFF2-40B4-BE49-F238E27FC236}">
                  <a16:creationId xmlns:a16="http://schemas.microsoft.com/office/drawing/2014/main" id="{E921E14E-4AF7-EACF-013D-EA0428DE2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1167" y="1257434"/>
              <a:ext cx="2880000" cy="304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131" name="Immagine 130">
              <a:extLst>
                <a:ext uri="{FF2B5EF4-FFF2-40B4-BE49-F238E27FC236}">
                  <a16:creationId xmlns:a16="http://schemas.microsoft.com/office/drawing/2014/main" id="{6138C214-6071-15B4-A129-04A2C0C38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1167" y="1597049"/>
              <a:ext cx="2880000" cy="304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133" name="Immagine 132">
              <a:extLst>
                <a:ext uri="{FF2B5EF4-FFF2-40B4-BE49-F238E27FC236}">
                  <a16:creationId xmlns:a16="http://schemas.microsoft.com/office/drawing/2014/main" id="{DE32F66C-71ED-D4FB-8B06-187004F0B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1167" y="2320343"/>
              <a:ext cx="2880000" cy="3044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144" name="Gruppo 143">
            <a:extLst>
              <a:ext uri="{FF2B5EF4-FFF2-40B4-BE49-F238E27FC236}">
                <a16:creationId xmlns:a16="http://schemas.microsoft.com/office/drawing/2014/main" id="{AF7F9C60-6E2A-0311-AAC5-15BFB52ABC15}"/>
              </a:ext>
            </a:extLst>
          </p:cNvPr>
          <p:cNvGrpSpPr/>
          <p:nvPr/>
        </p:nvGrpSpPr>
        <p:grpSpPr>
          <a:xfrm>
            <a:off x="3921248" y="6996698"/>
            <a:ext cx="2646557" cy="2167750"/>
            <a:chOff x="3921248" y="6996698"/>
            <a:chExt cx="2646557" cy="2167750"/>
          </a:xfrm>
        </p:grpSpPr>
        <p:pic>
          <p:nvPicPr>
            <p:cNvPr id="143" name="Immagine 142">
              <a:extLst>
                <a:ext uri="{FF2B5EF4-FFF2-40B4-BE49-F238E27FC236}">
                  <a16:creationId xmlns:a16="http://schemas.microsoft.com/office/drawing/2014/main" id="{9FF531FB-146F-5E9A-5D78-BA4F3EE7E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17852" y="7542273"/>
              <a:ext cx="1773634" cy="1188000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06794A15-97E8-E8BD-9177-152B72D9B37D}"/>
                </a:ext>
              </a:extLst>
            </p:cNvPr>
            <p:cNvSpPr txBox="1"/>
            <p:nvPr/>
          </p:nvSpPr>
          <p:spPr>
            <a:xfrm rot="16200000">
              <a:off x="3525948" y="7907571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2F4683EB-A4A8-93E1-9CC8-E47EDE89353D}"/>
                </a:ext>
              </a:extLst>
            </p:cNvPr>
            <p:cNvSpPr txBox="1"/>
            <p:nvPr/>
          </p:nvSpPr>
          <p:spPr>
            <a:xfrm>
              <a:off x="4402969" y="853255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B0CB231E-4C69-CD87-0B6F-E49900AAA7CB}"/>
                </a:ext>
              </a:extLst>
            </p:cNvPr>
            <p:cNvSpPr txBox="1"/>
            <p:nvPr/>
          </p:nvSpPr>
          <p:spPr>
            <a:xfrm>
              <a:off x="5332960" y="8887449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[H3B]</a:t>
              </a:r>
            </a:p>
          </p:txBody>
        </p:sp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DB444453-E88C-09AE-BF07-22CBB7120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4755457" y="7100578"/>
              <a:ext cx="197152" cy="467106"/>
            </a:xfrm>
            <a:prstGeom prst="rect">
              <a:avLst/>
            </a:prstGeom>
          </p:spPr>
        </p:pic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592BE2A7-B9C1-9046-20B4-F2F1B9BFF1EA}"/>
                </a:ext>
              </a:extLst>
            </p:cNvPr>
            <p:cNvSpPr txBox="1"/>
            <p:nvPr/>
          </p:nvSpPr>
          <p:spPr>
            <a:xfrm>
              <a:off x="4886782" y="6996698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C195F582-67AE-A5BD-FA1F-49B5C81146CB}"/>
                </a:ext>
              </a:extLst>
            </p:cNvPr>
            <p:cNvSpPr txBox="1"/>
            <p:nvPr/>
          </p:nvSpPr>
          <p:spPr>
            <a:xfrm>
              <a:off x="4886782" y="7174040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CFB0637F-0159-C6D0-7F68-FE940E86E6E5}"/>
                </a:ext>
              </a:extLst>
            </p:cNvPr>
            <p:cNvSpPr txBox="1"/>
            <p:nvPr/>
          </p:nvSpPr>
          <p:spPr>
            <a:xfrm>
              <a:off x="4842366" y="865502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19" name="Connettore diritto 118">
              <a:extLst>
                <a:ext uri="{FF2B5EF4-FFF2-40B4-BE49-F238E27FC236}">
                  <a16:creationId xmlns:a16="http://schemas.microsoft.com/office/drawing/2014/main" id="{FA25F207-A63F-F67B-4B48-A8734B541B68}"/>
                </a:ext>
              </a:extLst>
            </p:cNvPr>
            <p:cNvCxnSpPr>
              <a:cxnSpLocks/>
            </p:cNvCxnSpPr>
            <p:nvPr/>
          </p:nvCxnSpPr>
          <p:spPr>
            <a:xfrm>
              <a:off x="5071665" y="8906383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EEDD6AB3-481E-60DC-404A-F77ED5B73F92}"/>
                </a:ext>
              </a:extLst>
            </p:cNvPr>
            <p:cNvSpPr txBox="1"/>
            <p:nvPr/>
          </p:nvSpPr>
          <p:spPr>
            <a:xfrm>
              <a:off x="4233051" y="7983880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150.0</a:t>
              </a: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BDD12A4F-33BC-9DCF-BFEA-101D6E1F57AD}"/>
                </a:ext>
              </a:extLst>
            </p:cNvPr>
            <p:cNvSpPr txBox="1"/>
            <p:nvPr/>
          </p:nvSpPr>
          <p:spPr>
            <a:xfrm>
              <a:off x="6246883" y="865502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2CC3436C-D8AF-4C42-CB32-6035C9B5FDAE}"/>
                </a:ext>
              </a:extLst>
            </p:cNvPr>
            <p:cNvSpPr txBox="1"/>
            <p:nvPr/>
          </p:nvSpPr>
          <p:spPr>
            <a:xfrm>
              <a:off x="5696936" y="865502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47941F8C-D076-096E-9A42-A0BC86994F8E}"/>
                </a:ext>
              </a:extLst>
            </p:cNvPr>
            <p:cNvSpPr txBox="1"/>
            <p:nvPr/>
          </p:nvSpPr>
          <p:spPr>
            <a:xfrm>
              <a:off x="5375563" y="865502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39" name="CasellaDiTesto 138">
              <a:extLst>
                <a:ext uri="{FF2B5EF4-FFF2-40B4-BE49-F238E27FC236}">
                  <a16:creationId xmlns:a16="http://schemas.microsoft.com/office/drawing/2014/main" id="{3AF06FFB-3E93-1EAC-E303-BB09541AA758}"/>
                </a:ext>
              </a:extLst>
            </p:cNvPr>
            <p:cNvSpPr txBox="1"/>
            <p:nvPr/>
          </p:nvSpPr>
          <p:spPr>
            <a:xfrm>
              <a:off x="5111346" y="865502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FBEC3AB2-9B34-2037-47F1-62C350816EB0}"/>
                </a:ext>
              </a:extLst>
            </p:cNvPr>
            <p:cNvSpPr txBox="1"/>
            <p:nvPr/>
          </p:nvSpPr>
          <p:spPr>
            <a:xfrm>
              <a:off x="5962167" y="865502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41" name="CasellaDiTesto 140">
              <a:extLst>
                <a:ext uri="{FF2B5EF4-FFF2-40B4-BE49-F238E27FC236}">
                  <a16:creationId xmlns:a16="http://schemas.microsoft.com/office/drawing/2014/main" id="{FB62B477-463A-EB52-72C8-C12B1DFCA7D5}"/>
                </a:ext>
              </a:extLst>
            </p:cNvPr>
            <p:cNvSpPr txBox="1"/>
            <p:nvPr/>
          </p:nvSpPr>
          <p:spPr>
            <a:xfrm>
              <a:off x="4233051" y="7445788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300.0</a:t>
              </a:r>
            </a:p>
          </p:txBody>
        </p:sp>
        <p:sp>
          <p:nvSpPr>
            <p:cNvPr id="142" name="CasellaDiTesto 141">
              <a:extLst>
                <a:ext uri="{FF2B5EF4-FFF2-40B4-BE49-F238E27FC236}">
                  <a16:creationId xmlns:a16="http://schemas.microsoft.com/office/drawing/2014/main" id="{DC744F15-09F5-9AC3-6254-CAF54DE5E1FC}"/>
                </a:ext>
              </a:extLst>
            </p:cNvPr>
            <p:cNvSpPr txBox="1"/>
            <p:nvPr/>
          </p:nvSpPr>
          <p:spPr>
            <a:xfrm>
              <a:off x="4886782" y="7326440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E94D346F-F52E-E8FA-4A1B-DC9873815FB3}"/>
              </a:ext>
            </a:extLst>
          </p:cNvPr>
          <p:cNvGrpSpPr/>
          <p:nvPr/>
        </p:nvGrpSpPr>
        <p:grpSpPr>
          <a:xfrm>
            <a:off x="4138465" y="2274554"/>
            <a:ext cx="2528015" cy="2119305"/>
            <a:chOff x="4138465" y="2274554"/>
            <a:chExt cx="2528015" cy="2119305"/>
          </a:xfrm>
        </p:grpSpPr>
        <p:pic>
          <p:nvPicPr>
            <p:cNvPr id="161" name="Immagine 160">
              <a:extLst>
                <a:ext uri="{FF2B5EF4-FFF2-40B4-BE49-F238E27FC236}">
                  <a16:creationId xmlns:a16="http://schemas.microsoft.com/office/drawing/2014/main" id="{D0B1B6A4-4B18-51CF-6F52-9AD7EAA7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97556" y="2810452"/>
              <a:ext cx="1732500" cy="1188000"/>
            </a:xfrm>
            <a:prstGeom prst="rect">
              <a:avLst/>
            </a:prstGeom>
          </p:spPr>
        </p:pic>
        <p:pic>
          <p:nvPicPr>
            <p:cNvPr id="145" name="Immagine 144">
              <a:extLst>
                <a:ext uri="{FF2B5EF4-FFF2-40B4-BE49-F238E27FC236}">
                  <a16:creationId xmlns:a16="http://schemas.microsoft.com/office/drawing/2014/main" id="{307406A7-6EC2-AD41-3C5E-08F894C45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94966" y="2368909"/>
              <a:ext cx="197152" cy="448915"/>
            </a:xfrm>
            <a:prstGeom prst="rect">
              <a:avLst/>
            </a:prstGeom>
          </p:spPr>
        </p:pic>
        <p:sp>
          <p:nvSpPr>
            <p:cNvPr id="146" name="CasellaDiTesto 145">
              <a:extLst>
                <a:ext uri="{FF2B5EF4-FFF2-40B4-BE49-F238E27FC236}">
                  <a16:creationId xmlns:a16="http://schemas.microsoft.com/office/drawing/2014/main" id="{5327859F-2DF8-EAF6-D2FF-B4B555329BA3}"/>
                </a:ext>
              </a:extLst>
            </p:cNvPr>
            <p:cNvSpPr txBox="1"/>
            <p:nvPr/>
          </p:nvSpPr>
          <p:spPr>
            <a:xfrm>
              <a:off x="4926291" y="2274554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147" name="CasellaDiTesto 146">
              <a:extLst>
                <a:ext uri="{FF2B5EF4-FFF2-40B4-BE49-F238E27FC236}">
                  <a16:creationId xmlns:a16="http://schemas.microsoft.com/office/drawing/2014/main" id="{A04754FD-7286-E1AE-8CA0-72F9C0C2C501}"/>
                </a:ext>
              </a:extLst>
            </p:cNvPr>
            <p:cNvSpPr txBox="1"/>
            <p:nvPr/>
          </p:nvSpPr>
          <p:spPr>
            <a:xfrm rot="16200000">
              <a:off x="3764805" y="3168732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/>
                <a:t>ERE-</a:t>
              </a:r>
              <a:r>
                <a:rPr lang="it-IT" sz="1200" dirty="0" err="1"/>
                <a:t>NLuc</a:t>
              </a:r>
              <a:endParaRPr lang="it-IT" sz="1200" dirty="0"/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148" name="CasellaDiTesto 147">
              <a:extLst>
                <a:ext uri="{FF2B5EF4-FFF2-40B4-BE49-F238E27FC236}">
                  <a16:creationId xmlns:a16="http://schemas.microsoft.com/office/drawing/2014/main" id="{59D07C0F-9A90-F06C-1B03-2EA7257D15CF}"/>
                </a:ext>
              </a:extLst>
            </p:cNvPr>
            <p:cNvSpPr txBox="1"/>
            <p:nvPr/>
          </p:nvSpPr>
          <p:spPr>
            <a:xfrm>
              <a:off x="5347919" y="4116860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[H3B]</a:t>
              </a:r>
            </a:p>
          </p:txBody>
        </p:sp>
        <p:sp>
          <p:nvSpPr>
            <p:cNvPr id="149" name="CasellaDiTesto 148">
              <a:extLst>
                <a:ext uri="{FF2B5EF4-FFF2-40B4-BE49-F238E27FC236}">
                  <a16:creationId xmlns:a16="http://schemas.microsoft.com/office/drawing/2014/main" id="{FF2DA2A0-A2FF-BEBA-69AF-43F2B755F68E}"/>
                </a:ext>
              </a:extLst>
            </p:cNvPr>
            <p:cNvSpPr txBox="1"/>
            <p:nvPr/>
          </p:nvSpPr>
          <p:spPr>
            <a:xfrm>
              <a:off x="4926291" y="2439196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C12A9AD8-EC1A-5B2F-FDD0-3579CB9D79EF}"/>
                </a:ext>
              </a:extLst>
            </p:cNvPr>
            <p:cNvSpPr txBox="1"/>
            <p:nvPr/>
          </p:nvSpPr>
          <p:spPr>
            <a:xfrm>
              <a:off x="6345558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51" name="CasellaDiTesto 150">
              <a:extLst>
                <a:ext uri="{FF2B5EF4-FFF2-40B4-BE49-F238E27FC236}">
                  <a16:creationId xmlns:a16="http://schemas.microsoft.com/office/drawing/2014/main" id="{88051FA4-BA3C-DA84-8D4C-A131F09AC946}"/>
                </a:ext>
              </a:extLst>
            </p:cNvPr>
            <p:cNvSpPr txBox="1"/>
            <p:nvPr/>
          </p:nvSpPr>
          <p:spPr>
            <a:xfrm>
              <a:off x="6093477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48C84C0D-2164-A62B-918D-98F2B6259EDA}"/>
                </a:ext>
              </a:extLst>
            </p:cNvPr>
            <p:cNvSpPr txBox="1"/>
            <p:nvPr/>
          </p:nvSpPr>
          <p:spPr>
            <a:xfrm>
              <a:off x="5807580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1E27E13B-57C8-41E3-A07F-7EA84CF4D88B}"/>
                </a:ext>
              </a:extLst>
            </p:cNvPr>
            <p:cNvSpPr txBox="1"/>
            <p:nvPr/>
          </p:nvSpPr>
          <p:spPr>
            <a:xfrm>
              <a:off x="544868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BB42F17B-76C4-610B-7FD0-AA6558924DAA}"/>
                </a:ext>
              </a:extLst>
            </p:cNvPr>
            <p:cNvSpPr txBox="1"/>
            <p:nvPr/>
          </p:nvSpPr>
          <p:spPr>
            <a:xfrm>
              <a:off x="4588881" y="38128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465ACD93-C7BF-E260-2A64-CE794F561AB1}"/>
                </a:ext>
              </a:extLst>
            </p:cNvPr>
            <p:cNvSpPr txBox="1"/>
            <p:nvPr/>
          </p:nvSpPr>
          <p:spPr>
            <a:xfrm>
              <a:off x="4418963" y="269794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BC059C14-82D5-1A34-0D57-7CC446990974}"/>
                </a:ext>
              </a:extLst>
            </p:cNvPr>
            <p:cNvSpPr txBox="1"/>
            <p:nvPr/>
          </p:nvSpPr>
          <p:spPr>
            <a:xfrm>
              <a:off x="4503923" y="325116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B6C3D2FB-F09C-6D0D-C3A1-1203FB0B79BD}"/>
                </a:ext>
              </a:extLst>
            </p:cNvPr>
            <p:cNvSpPr txBox="1"/>
            <p:nvPr/>
          </p:nvSpPr>
          <p:spPr>
            <a:xfrm>
              <a:off x="516293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79E9C558-1828-C0EA-8903-22126D82968F}"/>
                </a:ext>
              </a:extLst>
            </p:cNvPr>
            <p:cNvSpPr txBox="1"/>
            <p:nvPr/>
          </p:nvSpPr>
          <p:spPr>
            <a:xfrm>
              <a:off x="4926291" y="2604296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92696A49-817D-587A-2DE0-D35B1ADB1758}"/>
                </a:ext>
              </a:extLst>
            </p:cNvPr>
            <p:cNvSpPr txBox="1"/>
            <p:nvPr/>
          </p:nvSpPr>
          <p:spPr>
            <a:xfrm>
              <a:off x="490004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60" name="Connettore diritto 159">
              <a:extLst>
                <a:ext uri="{FF2B5EF4-FFF2-40B4-BE49-F238E27FC236}">
                  <a16:creationId xmlns:a16="http://schemas.microsoft.com/office/drawing/2014/main" id="{2E07DE5C-1999-E7F8-CE62-D240BC5662E6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416143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4AA70A-F75C-2E6A-5526-BC424DAE7641}"/>
              </a:ext>
            </a:extLst>
          </p:cNvPr>
          <p:cNvSpPr txBox="1"/>
          <p:nvPr/>
        </p:nvSpPr>
        <p:spPr>
          <a:xfrm>
            <a:off x="2862766" y="-58490"/>
            <a:ext cx="2014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AC808F-D4EB-91BC-19CC-8C1C06558E6D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163" name="CasellaDiTesto 162">
            <a:extLst>
              <a:ext uri="{FF2B5EF4-FFF2-40B4-BE49-F238E27FC236}">
                <a16:creationId xmlns:a16="http://schemas.microsoft.com/office/drawing/2014/main" id="{24C636B2-888E-3518-9FEA-6EAE80D132B9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164" name="CasellaDiTesto 163">
            <a:extLst>
              <a:ext uri="{FF2B5EF4-FFF2-40B4-BE49-F238E27FC236}">
                <a16:creationId xmlns:a16="http://schemas.microsoft.com/office/drawing/2014/main" id="{62141F31-5E4A-C006-C95A-F22CECFBC6AF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165" name="CasellaDiTesto 164">
            <a:extLst>
              <a:ext uri="{FF2B5EF4-FFF2-40B4-BE49-F238E27FC236}">
                <a16:creationId xmlns:a16="http://schemas.microsoft.com/office/drawing/2014/main" id="{E6315766-0C24-BE86-2056-A5BF4EB29B90}"/>
              </a:ext>
            </a:extLst>
          </p:cNvPr>
          <p:cNvSpPr txBox="1"/>
          <p:nvPr/>
        </p:nvSpPr>
        <p:spPr>
          <a:xfrm>
            <a:off x="62502" y="438628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166" name="CasellaDiTesto 165">
            <a:extLst>
              <a:ext uri="{FF2B5EF4-FFF2-40B4-BE49-F238E27FC236}">
                <a16:creationId xmlns:a16="http://schemas.microsoft.com/office/drawing/2014/main" id="{519747BD-5392-38CC-04A1-6D0F88F2B9E9}"/>
              </a:ext>
            </a:extLst>
          </p:cNvPr>
          <p:cNvSpPr txBox="1"/>
          <p:nvPr/>
        </p:nvSpPr>
        <p:spPr>
          <a:xfrm>
            <a:off x="3992197" y="438628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91F15AA3-C549-87CC-157B-55E40091BB7F}"/>
              </a:ext>
            </a:extLst>
          </p:cNvPr>
          <p:cNvSpPr txBox="1"/>
          <p:nvPr/>
        </p:nvSpPr>
        <p:spPr>
          <a:xfrm>
            <a:off x="62502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CA6072EA-5F7B-FB8A-ADF2-02DC65E62E65}"/>
              </a:ext>
            </a:extLst>
          </p:cNvPr>
          <p:cNvSpPr txBox="1"/>
          <p:nvPr/>
        </p:nvSpPr>
        <p:spPr>
          <a:xfrm>
            <a:off x="3992197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9467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278BFC63-4007-A09E-B40D-51D412888081}"/>
              </a:ext>
            </a:extLst>
          </p:cNvPr>
          <p:cNvGrpSpPr/>
          <p:nvPr/>
        </p:nvGrpSpPr>
        <p:grpSpPr>
          <a:xfrm>
            <a:off x="4171644" y="4534219"/>
            <a:ext cx="2497535" cy="2119305"/>
            <a:chOff x="4315841" y="467544"/>
            <a:chExt cx="2497535" cy="2119305"/>
          </a:xfrm>
        </p:grpSpPr>
        <p:pic>
          <p:nvPicPr>
            <p:cNvPr id="148" name="Immagine 147">
              <a:extLst>
                <a:ext uri="{FF2B5EF4-FFF2-40B4-BE49-F238E27FC236}">
                  <a16:creationId xmlns:a16="http://schemas.microsoft.com/office/drawing/2014/main" id="{C6E7C390-E8BA-CE36-58D3-62AD0991F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8116" y="1015474"/>
              <a:ext cx="1714192" cy="1188000"/>
            </a:xfrm>
            <a:prstGeom prst="rect">
              <a:avLst/>
            </a:prstGeom>
          </p:spPr>
        </p:pic>
        <p:pic>
          <p:nvPicPr>
            <p:cNvPr id="149" name="Immagine 148">
              <a:extLst>
                <a:ext uri="{FF2B5EF4-FFF2-40B4-BE49-F238E27FC236}">
                  <a16:creationId xmlns:a16="http://schemas.microsoft.com/office/drawing/2014/main" id="{B047C844-7B47-8E23-D68F-4E605BD2F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5010442" y="561899"/>
              <a:ext cx="197152" cy="448915"/>
            </a:xfrm>
            <a:prstGeom prst="rect">
              <a:avLst/>
            </a:prstGeom>
          </p:spPr>
        </p:pic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9AF7D575-8224-5B43-DF3C-8FEA4F732F05}"/>
                </a:ext>
              </a:extLst>
            </p:cNvPr>
            <p:cNvSpPr txBox="1"/>
            <p:nvPr/>
          </p:nvSpPr>
          <p:spPr>
            <a:xfrm>
              <a:off x="5141767" y="467544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51" name="CasellaDiTesto 150">
              <a:extLst>
                <a:ext uri="{FF2B5EF4-FFF2-40B4-BE49-F238E27FC236}">
                  <a16:creationId xmlns:a16="http://schemas.microsoft.com/office/drawing/2014/main" id="{A2C37C77-54D1-61A6-6E72-0D749224776C}"/>
                </a:ext>
              </a:extLst>
            </p:cNvPr>
            <p:cNvSpPr txBox="1"/>
            <p:nvPr/>
          </p:nvSpPr>
          <p:spPr>
            <a:xfrm rot="16200000">
              <a:off x="4048781" y="1361722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D2A16864-CC0C-0BB5-37C9-DF87C20D132D}"/>
                </a:ext>
              </a:extLst>
            </p:cNvPr>
            <p:cNvSpPr txBox="1"/>
            <p:nvPr/>
          </p:nvSpPr>
          <p:spPr>
            <a:xfrm>
              <a:off x="5388724" y="2309850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Log [BZD]</a:t>
              </a:r>
            </a:p>
          </p:txBody>
        </p: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E4AC8707-727B-4AEE-D3D1-67B782802989}"/>
                </a:ext>
              </a:extLst>
            </p:cNvPr>
            <p:cNvSpPr txBox="1"/>
            <p:nvPr/>
          </p:nvSpPr>
          <p:spPr>
            <a:xfrm>
              <a:off x="5141767" y="63218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8DDD8932-1D6D-A6A0-3E1A-5D653AEBBE16}"/>
                </a:ext>
              </a:extLst>
            </p:cNvPr>
            <p:cNvSpPr txBox="1"/>
            <p:nvPr/>
          </p:nvSpPr>
          <p:spPr>
            <a:xfrm>
              <a:off x="6492454" y="212822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4328DE8E-2C9A-9649-D57D-A0E409FF5D78}"/>
                </a:ext>
              </a:extLst>
            </p:cNvPr>
            <p:cNvSpPr txBox="1"/>
            <p:nvPr/>
          </p:nvSpPr>
          <p:spPr>
            <a:xfrm>
              <a:off x="6251803" y="212822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B5C614D8-7D14-CCF6-FC62-2C182DCAEC1F}"/>
                </a:ext>
              </a:extLst>
            </p:cNvPr>
            <p:cNvSpPr txBox="1"/>
            <p:nvPr/>
          </p:nvSpPr>
          <p:spPr>
            <a:xfrm>
              <a:off x="5954476" y="212822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91324138-CFC3-09FD-F7AF-DF35DBA39324}"/>
                </a:ext>
              </a:extLst>
            </p:cNvPr>
            <p:cNvSpPr txBox="1"/>
            <p:nvPr/>
          </p:nvSpPr>
          <p:spPr>
            <a:xfrm>
              <a:off x="5618444" y="212822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7882DF1C-F9A2-10BD-4982-99C19CFC4B2D}"/>
                </a:ext>
              </a:extLst>
            </p:cNvPr>
            <p:cNvSpPr txBox="1"/>
            <p:nvPr/>
          </p:nvSpPr>
          <p:spPr>
            <a:xfrm>
              <a:off x="4770067" y="200588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E4DA2342-6C7C-43F1-A64F-390753D0C28D}"/>
                </a:ext>
              </a:extLst>
            </p:cNvPr>
            <p:cNvSpPr txBox="1"/>
            <p:nvPr/>
          </p:nvSpPr>
          <p:spPr>
            <a:xfrm>
              <a:off x="4600149" y="89093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160" name="CasellaDiTesto 159">
              <a:extLst>
                <a:ext uri="{FF2B5EF4-FFF2-40B4-BE49-F238E27FC236}">
                  <a16:creationId xmlns:a16="http://schemas.microsoft.com/office/drawing/2014/main" id="{CB8FF242-0142-CFD7-37B3-0F8F24EFF079}"/>
                </a:ext>
              </a:extLst>
            </p:cNvPr>
            <p:cNvSpPr txBox="1"/>
            <p:nvPr/>
          </p:nvSpPr>
          <p:spPr>
            <a:xfrm>
              <a:off x="4600149" y="144589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BBDBE266-93BC-2D3F-BE57-88FA622AF1B9}"/>
                </a:ext>
              </a:extLst>
            </p:cNvPr>
            <p:cNvSpPr txBox="1"/>
            <p:nvPr/>
          </p:nvSpPr>
          <p:spPr>
            <a:xfrm>
              <a:off x="5332694" y="212822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62" name="CasellaDiTesto 161">
              <a:extLst>
                <a:ext uri="{FF2B5EF4-FFF2-40B4-BE49-F238E27FC236}">
                  <a16:creationId xmlns:a16="http://schemas.microsoft.com/office/drawing/2014/main" id="{136E00A1-90A7-0150-1583-9B4B4B957252}"/>
                </a:ext>
              </a:extLst>
            </p:cNvPr>
            <p:cNvSpPr txBox="1"/>
            <p:nvPr/>
          </p:nvSpPr>
          <p:spPr>
            <a:xfrm>
              <a:off x="5141767" y="797286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63" name="CasellaDiTesto 162">
              <a:extLst>
                <a:ext uri="{FF2B5EF4-FFF2-40B4-BE49-F238E27FC236}">
                  <a16:creationId xmlns:a16="http://schemas.microsoft.com/office/drawing/2014/main" id="{83CF2C71-7291-5463-30A3-C2AF2CB02AC5}"/>
                </a:ext>
              </a:extLst>
            </p:cNvPr>
            <p:cNvSpPr txBox="1"/>
            <p:nvPr/>
          </p:nvSpPr>
          <p:spPr>
            <a:xfrm>
              <a:off x="5046944" y="212822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64" name="Connettore diritto 163">
              <a:extLst>
                <a:ext uri="{FF2B5EF4-FFF2-40B4-BE49-F238E27FC236}">
                  <a16:creationId xmlns:a16="http://schemas.microsoft.com/office/drawing/2014/main" id="{52FB7E74-1314-6530-14ED-47817EE70791}"/>
                </a:ext>
              </a:extLst>
            </p:cNvPr>
            <p:cNvCxnSpPr>
              <a:cxnSpLocks/>
            </p:cNvCxnSpPr>
            <p:nvPr/>
          </p:nvCxnSpPr>
          <p:spPr>
            <a:xfrm>
              <a:off x="5249884" y="235442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5" name="Gruppo 164">
            <a:extLst>
              <a:ext uri="{FF2B5EF4-FFF2-40B4-BE49-F238E27FC236}">
                <a16:creationId xmlns:a16="http://schemas.microsoft.com/office/drawing/2014/main" id="{7B9B0FB1-1D5B-7247-593A-AE312E036D28}"/>
              </a:ext>
            </a:extLst>
          </p:cNvPr>
          <p:cNvGrpSpPr/>
          <p:nvPr/>
        </p:nvGrpSpPr>
        <p:grpSpPr>
          <a:xfrm>
            <a:off x="184059" y="4567015"/>
            <a:ext cx="3840319" cy="2053713"/>
            <a:chOff x="328256" y="500340"/>
            <a:chExt cx="3840319" cy="2053713"/>
          </a:xfrm>
        </p:grpSpPr>
        <p:pic>
          <p:nvPicPr>
            <p:cNvPr id="166" name="Immagine 165">
              <a:extLst>
                <a:ext uri="{FF2B5EF4-FFF2-40B4-BE49-F238E27FC236}">
                  <a16:creationId xmlns:a16="http://schemas.microsoft.com/office/drawing/2014/main" id="{675896FC-D91A-A540-7C0C-4BE429F45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375" y="2247644"/>
              <a:ext cx="2880000" cy="20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7" name="CasellaDiTesto 166">
              <a:extLst>
                <a:ext uri="{FF2B5EF4-FFF2-40B4-BE49-F238E27FC236}">
                  <a16:creationId xmlns:a16="http://schemas.microsoft.com/office/drawing/2014/main" id="{9A507470-07EA-87EA-206F-9A27025B2DB5}"/>
                </a:ext>
              </a:extLst>
            </p:cNvPr>
            <p:cNvSpPr txBox="1"/>
            <p:nvPr/>
          </p:nvSpPr>
          <p:spPr>
            <a:xfrm>
              <a:off x="3485375" y="94130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68" name="CasellaDiTesto 167">
              <a:extLst>
                <a:ext uri="{FF2B5EF4-FFF2-40B4-BE49-F238E27FC236}">
                  <a16:creationId xmlns:a16="http://schemas.microsoft.com/office/drawing/2014/main" id="{59114C87-5359-50BD-D6CB-14439DB6BA1B}"/>
                </a:ext>
              </a:extLst>
            </p:cNvPr>
            <p:cNvSpPr txBox="1"/>
            <p:nvPr/>
          </p:nvSpPr>
          <p:spPr>
            <a:xfrm>
              <a:off x="3485375" y="1189567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69" name="CasellaDiTesto 168">
              <a:extLst>
                <a:ext uri="{FF2B5EF4-FFF2-40B4-BE49-F238E27FC236}">
                  <a16:creationId xmlns:a16="http://schemas.microsoft.com/office/drawing/2014/main" id="{A00CE828-EE00-DE94-F20C-457C72D501DB}"/>
                </a:ext>
              </a:extLst>
            </p:cNvPr>
            <p:cNvSpPr txBox="1"/>
            <p:nvPr/>
          </p:nvSpPr>
          <p:spPr>
            <a:xfrm>
              <a:off x="620157" y="753864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170" name="CasellaDiTesto 169">
              <a:extLst>
                <a:ext uri="{FF2B5EF4-FFF2-40B4-BE49-F238E27FC236}">
                  <a16:creationId xmlns:a16="http://schemas.microsoft.com/office/drawing/2014/main" id="{11ECCD82-F280-1117-E2BA-682C7651BC20}"/>
                </a:ext>
              </a:extLst>
            </p:cNvPr>
            <p:cNvSpPr txBox="1"/>
            <p:nvPr/>
          </p:nvSpPr>
          <p:spPr>
            <a:xfrm>
              <a:off x="837725" y="75386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171" name="CasellaDiTesto 170">
              <a:extLst>
                <a:ext uri="{FF2B5EF4-FFF2-40B4-BE49-F238E27FC236}">
                  <a16:creationId xmlns:a16="http://schemas.microsoft.com/office/drawing/2014/main" id="{15A816E8-62B1-5CDA-0F8F-BBC9270C6AEF}"/>
                </a:ext>
              </a:extLst>
            </p:cNvPr>
            <p:cNvSpPr txBox="1"/>
            <p:nvPr/>
          </p:nvSpPr>
          <p:spPr>
            <a:xfrm>
              <a:off x="1125438" y="75386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172" name="CasellaDiTesto 171">
              <a:extLst>
                <a:ext uri="{FF2B5EF4-FFF2-40B4-BE49-F238E27FC236}">
                  <a16:creationId xmlns:a16="http://schemas.microsoft.com/office/drawing/2014/main" id="{3A5D6790-9BC8-13DE-7359-C777AA9BCF8E}"/>
                </a:ext>
              </a:extLst>
            </p:cNvPr>
            <p:cNvSpPr txBox="1"/>
            <p:nvPr/>
          </p:nvSpPr>
          <p:spPr>
            <a:xfrm>
              <a:off x="1413915" y="75386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173" name="CasellaDiTesto 172">
              <a:extLst>
                <a:ext uri="{FF2B5EF4-FFF2-40B4-BE49-F238E27FC236}">
                  <a16:creationId xmlns:a16="http://schemas.microsoft.com/office/drawing/2014/main" id="{602863B9-4F05-B378-47CD-1B3BAC8872EE}"/>
                </a:ext>
              </a:extLst>
            </p:cNvPr>
            <p:cNvSpPr txBox="1"/>
            <p:nvPr/>
          </p:nvSpPr>
          <p:spPr>
            <a:xfrm>
              <a:off x="1712543" y="75386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174" name="CasellaDiTesto 173">
              <a:extLst>
                <a:ext uri="{FF2B5EF4-FFF2-40B4-BE49-F238E27FC236}">
                  <a16:creationId xmlns:a16="http://schemas.microsoft.com/office/drawing/2014/main" id="{0AB4A675-5CB6-014A-D59D-8598B9F3A238}"/>
                </a:ext>
              </a:extLst>
            </p:cNvPr>
            <p:cNvSpPr txBox="1"/>
            <p:nvPr/>
          </p:nvSpPr>
          <p:spPr>
            <a:xfrm>
              <a:off x="1632784" y="500340"/>
              <a:ext cx="833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Log[BZD]</a:t>
              </a:r>
            </a:p>
          </p:txBody>
        </p:sp>
        <p:sp>
          <p:nvSpPr>
            <p:cNvPr id="175" name="CasellaDiTesto 174">
              <a:extLst>
                <a:ext uri="{FF2B5EF4-FFF2-40B4-BE49-F238E27FC236}">
                  <a16:creationId xmlns:a16="http://schemas.microsoft.com/office/drawing/2014/main" id="{D6253D4D-BB70-BA58-65A4-9D13260C5331}"/>
                </a:ext>
              </a:extLst>
            </p:cNvPr>
            <p:cNvSpPr txBox="1"/>
            <p:nvPr/>
          </p:nvSpPr>
          <p:spPr>
            <a:xfrm>
              <a:off x="2879896" y="75386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176" name="CasellaDiTesto 175">
              <a:extLst>
                <a:ext uri="{FF2B5EF4-FFF2-40B4-BE49-F238E27FC236}">
                  <a16:creationId xmlns:a16="http://schemas.microsoft.com/office/drawing/2014/main" id="{607A7580-4C25-A39B-7392-2BA790BE2AF2}"/>
                </a:ext>
              </a:extLst>
            </p:cNvPr>
            <p:cNvSpPr txBox="1"/>
            <p:nvPr/>
          </p:nvSpPr>
          <p:spPr>
            <a:xfrm>
              <a:off x="2560642" y="75386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177" name="CasellaDiTesto 176">
              <a:extLst>
                <a:ext uri="{FF2B5EF4-FFF2-40B4-BE49-F238E27FC236}">
                  <a16:creationId xmlns:a16="http://schemas.microsoft.com/office/drawing/2014/main" id="{E158046D-01B3-E77E-3A80-989AE6482B71}"/>
                </a:ext>
              </a:extLst>
            </p:cNvPr>
            <p:cNvSpPr txBox="1"/>
            <p:nvPr/>
          </p:nvSpPr>
          <p:spPr>
            <a:xfrm>
              <a:off x="2297823" y="75386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178" name="CasellaDiTesto 177">
              <a:extLst>
                <a:ext uri="{FF2B5EF4-FFF2-40B4-BE49-F238E27FC236}">
                  <a16:creationId xmlns:a16="http://schemas.microsoft.com/office/drawing/2014/main" id="{EF7BFA92-2204-0AA9-9E13-6C047C1C5602}"/>
                </a:ext>
              </a:extLst>
            </p:cNvPr>
            <p:cNvSpPr txBox="1"/>
            <p:nvPr/>
          </p:nvSpPr>
          <p:spPr>
            <a:xfrm>
              <a:off x="1972734" y="75386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179" name="CasellaDiTesto 178">
              <a:extLst>
                <a:ext uri="{FF2B5EF4-FFF2-40B4-BE49-F238E27FC236}">
                  <a16:creationId xmlns:a16="http://schemas.microsoft.com/office/drawing/2014/main" id="{9BB190AD-B0E6-0533-115B-F578832C9BE3}"/>
                </a:ext>
              </a:extLst>
            </p:cNvPr>
            <p:cNvSpPr txBox="1"/>
            <p:nvPr/>
          </p:nvSpPr>
          <p:spPr>
            <a:xfrm>
              <a:off x="3141430" y="75386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180" name="Connettore diritto 179">
              <a:extLst>
                <a:ext uri="{FF2B5EF4-FFF2-40B4-BE49-F238E27FC236}">
                  <a16:creationId xmlns:a16="http://schemas.microsoft.com/office/drawing/2014/main" id="{BCF78AAE-A979-A729-1EA1-CB9C937228BE}"/>
                </a:ext>
              </a:extLst>
            </p:cNvPr>
            <p:cNvCxnSpPr>
              <a:stCxn id="170" idx="0"/>
              <a:endCxn id="179" idx="0"/>
            </p:cNvCxnSpPr>
            <p:nvPr/>
          </p:nvCxnSpPr>
          <p:spPr>
            <a:xfrm>
              <a:off x="1031849" y="753864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1" name="CasellaDiTesto 180">
              <a:extLst>
                <a:ext uri="{FF2B5EF4-FFF2-40B4-BE49-F238E27FC236}">
                  <a16:creationId xmlns:a16="http://schemas.microsoft.com/office/drawing/2014/main" id="{E6D9C4CF-5636-DD57-9678-BCD9E22711D2}"/>
                </a:ext>
              </a:extLst>
            </p:cNvPr>
            <p:cNvSpPr txBox="1"/>
            <p:nvPr/>
          </p:nvSpPr>
          <p:spPr>
            <a:xfrm>
              <a:off x="3463908" y="198490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82" name="CasellaDiTesto 181">
              <a:extLst>
                <a:ext uri="{FF2B5EF4-FFF2-40B4-BE49-F238E27FC236}">
                  <a16:creationId xmlns:a16="http://schemas.microsoft.com/office/drawing/2014/main" id="{B41942FC-5F1D-1517-1336-26D6CED9362C}"/>
                </a:ext>
              </a:extLst>
            </p:cNvPr>
            <p:cNvSpPr txBox="1"/>
            <p:nvPr/>
          </p:nvSpPr>
          <p:spPr>
            <a:xfrm>
              <a:off x="3463908" y="2220461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83" name="CasellaDiTesto 182">
              <a:extLst>
                <a:ext uri="{FF2B5EF4-FFF2-40B4-BE49-F238E27FC236}">
                  <a16:creationId xmlns:a16="http://schemas.microsoft.com/office/drawing/2014/main" id="{2477EC3E-E0F6-04FE-25E3-BD7AA96CAC4F}"/>
                </a:ext>
              </a:extLst>
            </p:cNvPr>
            <p:cNvSpPr txBox="1"/>
            <p:nvPr/>
          </p:nvSpPr>
          <p:spPr>
            <a:xfrm>
              <a:off x="3463908" y="147450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84" name="CasellaDiTesto 183">
              <a:extLst>
                <a:ext uri="{FF2B5EF4-FFF2-40B4-BE49-F238E27FC236}">
                  <a16:creationId xmlns:a16="http://schemas.microsoft.com/office/drawing/2014/main" id="{A90C4ED0-4165-0BE6-0EF8-52C8500A49CC}"/>
                </a:ext>
              </a:extLst>
            </p:cNvPr>
            <p:cNvSpPr txBox="1"/>
            <p:nvPr/>
          </p:nvSpPr>
          <p:spPr>
            <a:xfrm>
              <a:off x="3463908" y="1707539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85" name="Gruppo 184">
              <a:extLst>
                <a:ext uri="{FF2B5EF4-FFF2-40B4-BE49-F238E27FC236}">
                  <a16:creationId xmlns:a16="http://schemas.microsoft.com/office/drawing/2014/main" id="{04307FAF-4ADA-1F06-5670-102135B5D4B6}"/>
                </a:ext>
              </a:extLst>
            </p:cNvPr>
            <p:cNvGrpSpPr/>
            <p:nvPr/>
          </p:nvGrpSpPr>
          <p:grpSpPr>
            <a:xfrm>
              <a:off x="328256" y="852389"/>
              <a:ext cx="276999" cy="654346"/>
              <a:chOff x="5844541" y="3020383"/>
              <a:chExt cx="276999" cy="654346"/>
            </a:xfrm>
          </p:grpSpPr>
          <p:cxnSp>
            <p:nvCxnSpPr>
              <p:cNvPr id="197" name="Connettore diritto 196">
                <a:extLst>
                  <a:ext uri="{FF2B5EF4-FFF2-40B4-BE49-F238E27FC236}">
                    <a16:creationId xmlns:a16="http://schemas.microsoft.com/office/drawing/2014/main" id="{B9918762-213C-E7DB-9EF7-18E4263543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8" name="CasellaDiTesto 197">
                <a:extLst>
                  <a:ext uri="{FF2B5EF4-FFF2-40B4-BE49-F238E27FC236}">
                    <a16:creationId xmlns:a16="http://schemas.microsoft.com/office/drawing/2014/main" id="{DE541E19-C1D3-9E85-CE75-75D4A10FDB57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186" name="Gruppo 185">
              <a:extLst>
                <a:ext uri="{FF2B5EF4-FFF2-40B4-BE49-F238E27FC236}">
                  <a16:creationId xmlns:a16="http://schemas.microsoft.com/office/drawing/2014/main" id="{6539C98A-DAEE-2105-7304-877DDAC30664}"/>
                </a:ext>
              </a:extLst>
            </p:cNvPr>
            <p:cNvGrpSpPr/>
            <p:nvPr/>
          </p:nvGrpSpPr>
          <p:grpSpPr>
            <a:xfrm>
              <a:off x="328256" y="1413357"/>
              <a:ext cx="276999" cy="619080"/>
              <a:chOff x="5844541" y="3636768"/>
              <a:chExt cx="276999" cy="619080"/>
            </a:xfrm>
          </p:grpSpPr>
          <p:cxnSp>
            <p:nvCxnSpPr>
              <p:cNvPr id="195" name="Connettore diritto 194">
                <a:extLst>
                  <a:ext uri="{FF2B5EF4-FFF2-40B4-BE49-F238E27FC236}">
                    <a16:creationId xmlns:a16="http://schemas.microsoft.com/office/drawing/2014/main" id="{E1F76EFA-9BFF-9C42-0A16-1824BCD144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6" name="CasellaDiTesto 195">
                <a:extLst>
                  <a:ext uri="{FF2B5EF4-FFF2-40B4-BE49-F238E27FC236}">
                    <a16:creationId xmlns:a16="http://schemas.microsoft.com/office/drawing/2014/main" id="{7780FE3D-5180-B021-CB12-33D7A1507D4B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87" name="Gruppo 186">
              <a:extLst>
                <a:ext uri="{FF2B5EF4-FFF2-40B4-BE49-F238E27FC236}">
                  <a16:creationId xmlns:a16="http://schemas.microsoft.com/office/drawing/2014/main" id="{F5B333CF-6D67-B50E-7319-BAF125FDFD54}"/>
                </a:ext>
              </a:extLst>
            </p:cNvPr>
            <p:cNvGrpSpPr/>
            <p:nvPr/>
          </p:nvGrpSpPr>
          <p:grpSpPr>
            <a:xfrm>
              <a:off x="328256" y="1909325"/>
              <a:ext cx="276999" cy="644728"/>
              <a:chOff x="5844541" y="3623944"/>
              <a:chExt cx="276999" cy="644728"/>
            </a:xfrm>
          </p:grpSpPr>
          <p:cxnSp>
            <p:nvCxnSpPr>
              <p:cNvPr id="193" name="Connettore diritto 192">
                <a:extLst>
                  <a:ext uri="{FF2B5EF4-FFF2-40B4-BE49-F238E27FC236}">
                    <a16:creationId xmlns:a16="http://schemas.microsoft.com/office/drawing/2014/main" id="{635FD127-9CCB-1573-5CB6-D3661D59E6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4" name="CasellaDiTesto 193">
                <a:extLst>
                  <a:ext uri="{FF2B5EF4-FFF2-40B4-BE49-F238E27FC236}">
                    <a16:creationId xmlns:a16="http://schemas.microsoft.com/office/drawing/2014/main" id="{E539373B-2B70-7895-E61B-EA7B3636BACF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188" name="Immagine 187">
              <a:extLst>
                <a:ext uri="{FF2B5EF4-FFF2-40B4-BE49-F238E27FC236}">
                  <a16:creationId xmlns:a16="http://schemas.microsoft.com/office/drawing/2014/main" id="{4B3B7B56-D649-F5B4-28FD-BB0743CD1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375" y="982341"/>
              <a:ext cx="2880000" cy="20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9" name="Immagine 188">
              <a:extLst>
                <a:ext uri="{FF2B5EF4-FFF2-40B4-BE49-F238E27FC236}">
                  <a16:creationId xmlns:a16="http://schemas.microsoft.com/office/drawing/2014/main" id="{7E750CFC-AFEB-E1A8-6D1C-E26FC32E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375" y="1216750"/>
              <a:ext cx="2880000" cy="20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0" name="Immagine 189">
              <a:extLst>
                <a:ext uri="{FF2B5EF4-FFF2-40B4-BE49-F238E27FC236}">
                  <a16:creationId xmlns:a16="http://schemas.microsoft.com/office/drawing/2014/main" id="{AEDD9080-57A7-E0B7-9254-C33B39B4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375" y="1508834"/>
              <a:ext cx="2880000" cy="20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1" name="Immagine 190">
              <a:extLst>
                <a:ext uri="{FF2B5EF4-FFF2-40B4-BE49-F238E27FC236}">
                  <a16:creationId xmlns:a16="http://schemas.microsoft.com/office/drawing/2014/main" id="{E4409AE7-1573-DB38-BC54-93B993B87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375" y="1735165"/>
              <a:ext cx="2880000" cy="20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2" name="Immagine 191">
              <a:extLst>
                <a:ext uri="{FF2B5EF4-FFF2-40B4-BE49-F238E27FC236}">
                  <a16:creationId xmlns:a16="http://schemas.microsoft.com/office/drawing/2014/main" id="{DA566B3C-0AB6-5349-DC97-AE102E39E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375" y="2025935"/>
              <a:ext cx="2880000" cy="202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99" name="Gruppo 198">
            <a:extLst>
              <a:ext uri="{FF2B5EF4-FFF2-40B4-BE49-F238E27FC236}">
                <a16:creationId xmlns:a16="http://schemas.microsoft.com/office/drawing/2014/main" id="{C6CD1B33-0908-2550-E507-B104E102088B}"/>
              </a:ext>
            </a:extLst>
          </p:cNvPr>
          <p:cNvGrpSpPr/>
          <p:nvPr/>
        </p:nvGrpSpPr>
        <p:grpSpPr>
          <a:xfrm>
            <a:off x="475121" y="7008624"/>
            <a:ext cx="2490350" cy="2130854"/>
            <a:chOff x="665004" y="5713696"/>
            <a:chExt cx="2490350" cy="2130854"/>
          </a:xfrm>
        </p:grpSpPr>
        <p:pic>
          <p:nvPicPr>
            <p:cNvPr id="200" name="Immagine 199">
              <a:extLst>
                <a:ext uri="{FF2B5EF4-FFF2-40B4-BE49-F238E27FC236}">
                  <a16:creationId xmlns:a16="http://schemas.microsoft.com/office/drawing/2014/main" id="{E19A18B0-7CB2-EC04-AF68-04E2AB58D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401" y="6222375"/>
              <a:ext cx="1738000" cy="1188000"/>
            </a:xfrm>
            <a:prstGeom prst="rect">
              <a:avLst/>
            </a:prstGeom>
          </p:spPr>
        </p:pic>
        <p:pic>
          <p:nvPicPr>
            <p:cNvPr id="201" name="Immagine 200">
              <a:extLst>
                <a:ext uri="{FF2B5EF4-FFF2-40B4-BE49-F238E27FC236}">
                  <a16:creationId xmlns:a16="http://schemas.microsoft.com/office/drawing/2014/main" id="{22007196-5DF6-DC6C-BF9E-E49E9AB9E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1227" y="5782651"/>
              <a:ext cx="197152" cy="442099"/>
            </a:xfrm>
            <a:prstGeom prst="rect">
              <a:avLst/>
            </a:prstGeom>
          </p:spPr>
        </p:pic>
        <p:sp>
          <p:nvSpPr>
            <p:cNvPr id="202" name="CasellaDiTesto 201">
              <a:extLst>
                <a:ext uri="{FF2B5EF4-FFF2-40B4-BE49-F238E27FC236}">
                  <a16:creationId xmlns:a16="http://schemas.microsoft.com/office/drawing/2014/main" id="{21DC3716-DFE4-22EB-90B0-3D923AA5D4E3}"/>
                </a:ext>
              </a:extLst>
            </p:cNvPr>
            <p:cNvSpPr txBox="1"/>
            <p:nvPr/>
          </p:nvSpPr>
          <p:spPr>
            <a:xfrm>
              <a:off x="1562552" y="5713696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03" name="CasellaDiTesto 202">
              <a:extLst>
                <a:ext uri="{FF2B5EF4-FFF2-40B4-BE49-F238E27FC236}">
                  <a16:creationId xmlns:a16="http://schemas.microsoft.com/office/drawing/2014/main" id="{28F1D6DA-76B2-1AFC-FDF1-F45575EB8543}"/>
                </a:ext>
              </a:extLst>
            </p:cNvPr>
            <p:cNvSpPr txBox="1"/>
            <p:nvPr/>
          </p:nvSpPr>
          <p:spPr>
            <a:xfrm rot="16200000">
              <a:off x="12999" y="6561003"/>
              <a:ext cx="1765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(BZD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204" name="CasellaDiTesto 203">
              <a:extLst>
                <a:ext uri="{FF2B5EF4-FFF2-40B4-BE49-F238E27FC236}">
                  <a16:creationId xmlns:a16="http://schemas.microsoft.com/office/drawing/2014/main" id="{4CF8EDB0-B42A-F8C5-2156-D4B1301B3AFC}"/>
                </a:ext>
              </a:extLst>
            </p:cNvPr>
            <p:cNvSpPr txBox="1"/>
            <p:nvPr/>
          </p:nvSpPr>
          <p:spPr>
            <a:xfrm>
              <a:off x="991091" y="7221431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-6.0</a:t>
              </a:r>
            </a:p>
          </p:txBody>
        </p:sp>
        <p:sp>
          <p:nvSpPr>
            <p:cNvPr id="205" name="CasellaDiTesto 204">
              <a:extLst>
                <a:ext uri="{FF2B5EF4-FFF2-40B4-BE49-F238E27FC236}">
                  <a16:creationId xmlns:a16="http://schemas.microsoft.com/office/drawing/2014/main" id="{ACFC4CE1-0BF7-6486-5C99-6E92F5842F18}"/>
                </a:ext>
              </a:extLst>
            </p:cNvPr>
            <p:cNvSpPr txBox="1"/>
            <p:nvPr/>
          </p:nvSpPr>
          <p:spPr>
            <a:xfrm>
              <a:off x="1736994" y="7567551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Log [BZD]</a:t>
              </a:r>
            </a:p>
          </p:txBody>
        </p:sp>
        <p:sp>
          <p:nvSpPr>
            <p:cNvPr id="206" name="CasellaDiTesto 205">
              <a:extLst>
                <a:ext uri="{FF2B5EF4-FFF2-40B4-BE49-F238E27FC236}">
                  <a16:creationId xmlns:a16="http://schemas.microsoft.com/office/drawing/2014/main" id="{7E853203-8A23-83AD-7CAA-B311CD80CC32}"/>
                </a:ext>
              </a:extLst>
            </p:cNvPr>
            <p:cNvSpPr txBox="1"/>
            <p:nvPr/>
          </p:nvSpPr>
          <p:spPr>
            <a:xfrm>
              <a:off x="1562552" y="5865638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207" name="CasellaDiTesto 206">
              <a:extLst>
                <a:ext uri="{FF2B5EF4-FFF2-40B4-BE49-F238E27FC236}">
                  <a16:creationId xmlns:a16="http://schemas.microsoft.com/office/drawing/2014/main" id="{67AAB8E4-4E3E-C423-579E-1C8E24E16DB5}"/>
                </a:ext>
              </a:extLst>
            </p:cNvPr>
            <p:cNvSpPr txBox="1"/>
            <p:nvPr/>
          </p:nvSpPr>
          <p:spPr>
            <a:xfrm>
              <a:off x="1562552" y="6018038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208" name="CasellaDiTesto 207">
              <a:extLst>
                <a:ext uri="{FF2B5EF4-FFF2-40B4-BE49-F238E27FC236}">
                  <a16:creationId xmlns:a16="http://schemas.microsoft.com/office/drawing/2014/main" id="{0987B125-F8B9-1EEA-BC4A-F91FADBE30C4}"/>
                </a:ext>
              </a:extLst>
            </p:cNvPr>
            <p:cNvSpPr txBox="1"/>
            <p:nvPr/>
          </p:nvSpPr>
          <p:spPr>
            <a:xfrm>
              <a:off x="1429915" y="733512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09" name="Connettore diritto 208">
              <a:extLst>
                <a:ext uri="{FF2B5EF4-FFF2-40B4-BE49-F238E27FC236}">
                  <a16:creationId xmlns:a16="http://schemas.microsoft.com/office/drawing/2014/main" id="{D679648B-0176-8D05-9DAF-FE752F183EF6}"/>
                </a:ext>
              </a:extLst>
            </p:cNvPr>
            <p:cNvCxnSpPr>
              <a:cxnSpLocks/>
            </p:cNvCxnSpPr>
            <p:nvPr/>
          </p:nvCxnSpPr>
          <p:spPr>
            <a:xfrm>
              <a:off x="1659214" y="7586485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0" name="CasellaDiTesto 209">
              <a:extLst>
                <a:ext uri="{FF2B5EF4-FFF2-40B4-BE49-F238E27FC236}">
                  <a16:creationId xmlns:a16="http://schemas.microsoft.com/office/drawing/2014/main" id="{541FB2ED-90E6-84D1-36F0-1AE891CD1683}"/>
                </a:ext>
              </a:extLst>
            </p:cNvPr>
            <p:cNvSpPr txBox="1"/>
            <p:nvPr/>
          </p:nvSpPr>
          <p:spPr>
            <a:xfrm>
              <a:off x="947038" y="6917769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-3.0</a:t>
              </a:r>
            </a:p>
          </p:txBody>
        </p:sp>
        <p:sp>
          <p:nvSpPr>
            <p:cNvPr id="211" name="CasellaDiTesto 210">
              <a:extLst>
                <a:ext uri="{FF2B5EF4-FFF2-40B4-BE49-F238E27FC236}">
                  <a16:creationId xmlns:a16="http://schemas.microsoft.com/office/drawing/2014/main" id="{3DA1162A-B923-3BE7-0952-B130A4A8CFD0}"/>
                </a:ext>
              </a:extLst>
            </p:cNvPr>
            <p:cNvSpPr txBox="1"/>
            <p:nvPr/>
          </p:nvSpPr>
          <p:spPr>
            <a:xfrm>
              <a:off x="998334" y="637301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3.0</a:t>
              </a:r>
            </a:p>
          </p:txBody>
        </p:sp>
        <p:sp>
          <p:nvSpPr>
            <p:cNvPr id="212" name="CasellaDiTesto 211">
              <a:extLst>
                <a:ext uri="{FF2B5EF4-FFF2-40B4-BE49-F238E27FC236}">
                  <a16:creationId xmlns:a16="http://schemas.microsoft.com/office/drawing/2014/main" id="{1E84B0E0-7C9C-2B27-2C13-A799F04D9779}"/>
                </a:ext>
              </a:extLst>
            </p:cNvPr>
            <p:cNvSpPr txBox="1"/>
            <p:nvPr/>
          </p:nvSpPr>
          <p:spPr>
            <a:xfrm>
              <a:off x="998334" y="664714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213" name="CasellaDiTesto 212">
              <a:extLst>
                <a:ext uri="{FF2B5EF4-FFF2-40B4-BE49-F238E27FC236}">
                  <a16:creationId xmlns:a16="http://schemas.microsoft.com/office/drawing/2014/main" id="{72ED04DB-169A-4CBD-15F1-7E0A7787E7F7}"/>
                </a:ext>
              </a:extLst>
            </p:cNvPr>
            <p:cNvSpPr txBox="1"/>
            <p:nvPr/>
          </p:nvSpPr>
          <p:spPr>
            <a:xfrm>
              <a:off x="2834432" y="733512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14" name="CasellaDiTesto 213">
              <a:extLst>
                <a:ext uri="{FF2B5EF4-FFF2-40B4-BE49-F238E27FC236}">
                  <a16:creationId xmlns:a16="http://schemas.microsoft.com/office/drawing/2014/main" id="{D2866A63-221E-FB83-96B3-3A9D2778146C}"/>
                </a:ext>
              </a:extLst>
            </p:cNvPr>
            <p:cNvSpPr txBox="1"/>
            <p:nvPr/>
          </p:nvSpPr>
          <p:spPr>
            <a:xfrm>
              <a:off x="2284485" y="733512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15" name="CasellaDiTesto 214">
              <a:extLst>
                <a:ext uri="{FF2B5EF4-FFF2-40B4-BE49-F238E27FC236}">
                  <a16:creationId xmlns:a16="http://schemas.microsoft.com/office/drawing/2014/main" id="{8B10A6DB-19C0-B9F2-59F9-61EED1230752}"/>
                </a:ext>
              </a:extLst>
            </p:cNvPr>
            <p:cNvSpPr txBox="1"/>
            <p:nvPr/>
          </p:nvSpPr>
          <p:spPr>
            <a:xfrm>
              <a:off x="1963112" y="733512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16" name="CasellaDiTesto 215">
              <a:extLst>
                <a:ext uri="{FF2B5EF4-FFF2-40B4-BE49-F238E27FC236}">
                  <a16:creationId xmlns:a16="http://schemas.microsoft.com/office/drawing/2014/main" id="{A3305657-732F-6F6E-848B-4D5A3F7C6BE0}"/>
                </a:ext>
              </a:extLst>
            </p:cNvPr>
            <p:cNvSpPr txBox="1"/>
            <p:nvPr/>
          </p:nvSpPr>
          <p:spPr>
            <a:xfrm>
              <a:off x="1698895" y="733512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17" name="CasellaDiTesto 216">
              <a:extLst>
                <a:ext uri="{FF2B5EF4-FFF2-40B4-BE49-F238E27FC236}">
                  <a16:creationId xmlns:a16="http://schemas.microsoft.com/office/drawing/2014/main" id="{E289CDFA-2231-A5D6-AB39-AE698992F33A}"/>
                </a:ext>
              </a:extLst>
            </p:cNvPr>
            <p:cNvSpPr txBox="1"/>
            <p:nvPr/>
          </p:nvSpPr>
          <p:spPr>
            <a:xfrm>
              <a:off x="2549716" y="733512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18" name="CasellaDiTesto 217">
              <a:extLst>
                <a:ext uri="{FF2B5EF4-FFF2-40B4-BE49-F238E27FC236}">
                  <a16:creationId xmlns:a16="http://schemas.microsoft.com/office/drawing/2014/main" id="{6510F384-F8C1-66CD-F66C-46438AA97182}"/>
                </a:ext>
              </a:extLst>
            </p:cNvPr>
            <p:cNvSpPr txBox="1"/>
            <p:nvPr/>
          </p:nvSpPr>
          <p:spPr>
            <a:xfrm>
              <a:off x="998334" y="610702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6.0</a:t>
              </a:r>
            </a:p>
          </p:txBody>
        </p:sp>
      </p:grpSp>
      <p:grpSp>
        <p:nvGrpSpPr>
          <p:cNvPr id="219" name="Gruppo 218">
            <a:extLst>
              <a:ext uri="{FF2B5EF4-FFF2-40B4-BE49-F238E27FC236}">
                <a16:creationId xmlns:a16="http://schemas.microsoft.com/office/drawing/2014/main" id="{400A1AA6-4F37-1CE5-BC17-378A97DAC52E}"/>
              </a:ext>
            </a:extLst>
          </p:cNvPr>
          <p:cNvGrpSpPr/>
          <p:nvPr/>
        </p:nvGrpSpPr>
        <p:grpSpPr>
          <a:xfrm>
            <a:off x="3921248" y="6996698"/>
            <a:ext cx="2646557" cy="2167750"/>
            <a:chOff x="74511" y="5652120"/>
            <a:chExt cx="2646557" cy="2167750"/>
          </a:xfrm>
        </p:grpSpPr>
        <p:pic>
          <p:nvPicPr>
            <p:cNvPr id="220" name="Immagine 219">
              <a:extLst>
                <a:ext uri="{FF2B5EF4-FFF2-40B4-BE49-F238E27FC236}">
                  <a16:creationId xmlns:a16="http://schemas.microsoft.com/office/drawing/2014/main" id="{5454BE51-D80E-9343-4AF4-03576FC7B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1115" y="6197695"/>
              <a:ext cx="1743500" cy="1188000"/>
            </a:xfrm>
            <a:prstGeom prst="rect">
              <a:avLst/>
            </a:prstGeom>
          </p:spPr>
        </p:pic>
        <p:sp>
          <p:nvSpPr>
            <p:cNvPr id="221" name="CasellaDiTesto 220">
              <a:extLst>
                <a:ext uri="{FF2B5EF4-FFF2-40B4-BE49-F238E27FC236}">
                  <a16:creationId xmlns:a16="http://schemas.microsoft.com/office/drawing/2014/main" id="{8B3ADA80-AC33-620D-5B75-3CEDB292864F}"/>
                </a:ext>
              </a:extLst>
            </p:cNvPr>
            <p:cNvSpPr txBox="1"/>
            <p:nvPr/>
          </p:nvSpPr>
          <p:spPr>
            <a:xfrm rot="16200000">
              <a:off x="-320789" y="6562993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222" name="CasellaDiTesto 221">
              <a:extLst>
                <a:ext uri="{FF2B5EF4-FFF2-40B4-BE49-F238E27FC236}">
                  <a16:creationId xmlns:a16="http://schemas.microsoft.com/office/drawing/2014/main" id="{63F6039B-90E0-25FF-71A5-2CA86EBC29E0}"/>
                </a:ext>
              </a:extLst>
            </p:cNvPr>
            <p:cNvSpPr txBox="1"/>
            <p:nvPr/>
          </p:nvSpPr>
          <p:spPr>
            <a:xfrm>
              <a:off x="556232" y="718798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CasellaDiTesto 222">
              <a:extLst>
                <a:ext uri="{FF2B5EF4-FFF2-40B4-BE49-F238E27FC236}">
                  <a16:creationId xmlns:a16="http://schemas.microsoft.com/office/drawing/2014/main" id="{051B7995-E2B3-F3FF-37FA-FFE43F6277B1}"/>
                </a:ext>
              </a:extLst>
            </p:cNvPr>
            <p:cNvSpPr txBox="1"/>
            <p:nvPr/>
          </p:nvSpPr>
          <p:spPr>
            <a:xfrm>
              <a:off x="1509083" y="7542871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Log [BZD]</a:t>
              </a:r>
            </a:p>
          </p:txBody>
        </p:sp>
        <p:pic>
          <p:nvPicPr>
            <p:cNvPr id="224" name="Immagine 223">
              <a:extLst>
                <a:ext uri="{FF2B5EF4-FFF2-40B4-BE49-F238E27FC236}">
                  <a16:creationId xmlns:a16="http://schemas.microsoft.com/office/drawing/2014/main" id="{E292CE4D-58B7-6CD3-DCBB-F5E1C3D9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908720" y="5756000"/>
              <a:ext cx="197152" cy="467106"/>
            </a:xfrm>
            <a:prstGeom prst="rect">
              <a:avLst/>
            </a:prstGeom>
          </p:spPr>
        </p:pic>
        <p:sp>
          <p:nvSpPr>
            <p:cNvPr id="225" name="CasellaDiTesto 224">
              <a:extLst>
                <a:ext uri="{FF2B5EF4-FFF2-40B4-BE49-F238E27FC236}">
                  <a16:creationId xmlns:a16="http://schemas.microsoft.com/office/drawing/2014/main" id="{B2DED2FA-6F6F-BA17-36D0-05BACFC508F1}"/>
                </a:ext>
              </a:extLst>
            </p:cNvPr>
            <p:cNvSpPr txBox="1"/>
            <p:nvPr/>
          </p:nvSpPr>
          <p:spPr>
            <a:xfrm>
              <a:off x="1040045" y="5652120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26" name="CasellaDiTesto 225">
              <a:extLst>
                <a:ext uri="{FF2B5EF4-FFF2-40B4-BE49-F238E27FC236}">
                  <a16:creationId xmlns:a16="http://schemas.microsoft.com/office/drawing/2014/main" id="{C9DA4E48-0280-B520-81CE-8D4889D001E9}"/>
                </a:ext>
              </a:extLst>
            </p:cNvPr>
            <p:cNvSpPr txBox="1"/>
            <p:nvPr/>
          </p:nvSpPr>
          <p:spPr>
            <a:xfrm>
              <a:off x="1040045" y="5829462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227" name="CasellaDiTesto 226">
              <a:extLst>
                <a:ext uri="{FF2B5EF4-FFF2-40B4-BE49-F238E27FC236}">
                  <a16:creationId xmlns:a16="http://schemas.microsoft.com/office/drawing/2014/main" id="{1E322EED-91D0-CD53-9392-396D93F30705}"/>
                </a:ext>
              </a:extLst>
            </p:cNvPr>
            <p:cNvSpPr txBox="1"/>
            <p:nvPr/>
          </p:nvSpPr>
          <p:spPr>
            <a:xfrm>
              <a:off x="995629" y="731044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28" name="Connettore diritto 227">
              <a:extLst>
                <a:ext uri="{FF2B5EF4-FFF2-40B4-BE49-F238E27FC236}">
                  <a16:creationId xmlns:a16="http://schemas.microsoft.com/office/drawing/2014/main" id="{34641402-293B-62D3-C15D-39E68040E8CB}"/>
                </a:ext>
              </a:extLst>
            </p:cNvPr>
            <p:cNvCxnSpPr>
              <a:cxnSpLocks/>
            </p:cNvCxnSpPr>
            <p:nvPr/>
          </p:nvCxnSpPr>
          <p:spPr>
            <a:xfrm>
              <a:off x="1224928" y="7561805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9" name="CasellaDiTesto 228">
              <a:extLst>
                <a:ext uri="{FF2B5EF4-FFF2-40B4-BE49-F238E27FC236}">
                  <a16:creationId xmlns:a16="http://schemas.microsoft.com/office/drawing/2014/main" id="{74EE2D6C-623E-A82C-7E9F-927C156C1F91}"/>
                </a:ext>
              </a:extLst>
            </p:cNvPr>
            <p:cNvSpPr txBox="1"/>
            <p:nvPr/>
          </p:nvSpPr>
          <p:spPr>
            <a:xfrm>
              <a:off x="471274" y="6639302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230" name="CasellaDiTesto 229">
              <a:extLst>
                <a:ext uri="{FF2B5EF4-FFF2-40B4-BE49-F238E27FC236}">
                  <a16:creationId xmlns:a16="http://schemas.microsoft.com/office/drawing/2014/main" id="{434C05E9-6703-4F69-AF7A-05BCE24F3878}"/>
                </a:ext>
              </a:extLst>
            </p:cNvPr>
            <p:cNvSpPr txBox="1"/>
            <p:nvPr/>
          </p:nvSpPr>
          <p:spPr>
            <a:xfrm>
              <a:off x="2400146" y="731044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31" name="CasellaDiTesto 230">
              <a:extLst>
                <a:ext uri="{FF2B5EF4-FFF2-40B4-BE49-F238E27FC236}">
                  <a16:creationId xmlns:a16="http://schemas.microsoft.com/office/drawing/2014/main" id="{B7483904-0DE7-3BCC-6DDE-12E1E3047D51}"/>
                </a:ext>
              </a:extLst>
            </p:cNvPr>
            <p:cNvSpPr txBox="1"/>
            <p:nvPr/>
          </p:nvSpPr>
          <p:spPr>
            <a:xfrm>
              <a:off x="1850199" y="731044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32" name="CasellaDiTesto 231">
              <a:extLst>
                <a:ext uri="{FF2B5EF4-FFF2-40B4-BE49-F238E27FC236}">
                  <a16:creationId xmlns:a16="http://schemas.microsoft.com/office/drawing/2014/main" id="{A446FD08-A2B7-62FD-A9D3-FB6264FA121A}"/>
                </a:ext>
              </a:extLst>
            </p:cNvPr>
            <p:cNvSpPr txBox="1"/>
            <p:nvPr/>
          </p:nvSpPr>
          <p:spPr>
            <a:xfrm>
              <a:off x="1528826" y="731044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33" name="CasellaDiTesto 232">
              <a:extLst>
                <a:ext uri="{FF2B5EF4-FFF2-40B4-BE49-F238E27FC236}">
                  <a16:creationId xmlns:a16="http://schemas.microsoft.com/office/drawing/2014/main" id="{74A568C9-3367-8A60-3B77-EEF7E3A63DE2}"/>
                </a:ext>
              </a:extLst>
            </p:cNvPr>
            <p:cNvSpPr txBox="1"/>
            <p:nvPr/>
          </p:nvSpPr>
          <p:spPr>
            <a:xfrm>
              <a:off x="1264609" y="731044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34" name="CasellaDiTesto 233">
              <a:extLst>
                <a:ext uri="{FF2B5EF4-FFF2-40B4-BE49-F238E27FC236}">
                  <a16:creationId xmlns:a16="http://schemas.microsoft.com/office/drawing/2014/main" id="{7F8BAD89-1EC3-70DA-72C8-6EBDDFE20260}"/>
                </a:ext>
              </a:extLst>
            </p:cNvPr>
            <p:cNvSpPr txBox="1"/>
            <p:nvPr/>
          </p:nvSpPr>
          <p:spPr>
            <a:xfrm>
              <a:off x="2115430" y="731044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35" name="CasellaDiTesto 234">
              <a:extLst>
                <a:ext uri="{FF2B5EF4-FFF2-40B4-BE49-F238E27FC236}">
                  <a16:creationId xmlns:a16="http://schemas.microsoft.com/office/drawing/2014/main" id="{8E13B76D-40CA-34C0-20AC-FB6E42A124AE}"/>
                </a:ext>
              </a:extLst>
            </p:cNvPr>
            <p:cNvSpPr txBox="1"/>
            <p:nvPr/>
          </p:nvSpPr>
          <p:spPr>
            <a:xfrm>
              <a:off x="386314" y="6101210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236" name="CasellaDiTesto 235">
              <a:extLst>
                <a:ext uri="{FF2B5EF4-FFF2-40B4-BE49-F238E27FC236}">
                  <a16:creationId xmlns:a16="http://schemas.microsoft.com/office/drawing/2014/main" id="{7E212822-E029-71A7-A775-7433C0B6E4A5}"/>
                </a:ext>
              </a:extLst>
            </p:cNvPr>
            <p:cNvSpPr txBox="1"/>
            <p:nvPr/>
          </p:nvSpPr>
          <p:spPr>
            <a:xfrm>
              <a:off x="1040045" y="5981862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237" name="Gruppo 236">
            <a:extLst>
              <a:ext uri="{FF2B5EF4-FFF2-40B4-BE49-F238E27FC236}">
                <a16:creationId xmlns:a16="http://schemas.microsoft.com/office/drawing/2014/main" id="{578DD818-FE84-6962-34DE-5657489182BD}"/>
              </a:ext>
            </a:extLst>
          </p:cNvPr>
          <p:cNvGrpSpPr/>
          <p:nvPr/>
        </p:nvGrpSpPr>
        <p:grpSpPr>
          <a:xfrm>
            <a:off x="4214049" y="191992"/>
            <a:ext cx="2520395" cy="2119305"/>
            <a:chOff x="3988984" y="6220195"/>
            <a:chExt cx="2520395" cy="2119305"/>
          </a:xfrm>
        </p:grpSpPr>
        <p:pic>
          <p:nvPicPr>
            <p:cNvPr id="238" name="Immagine 237">
              <a:extLst>
                <a:ext uri="{FF2B5EF4-FFF2-40B4-BE49-F238E27FC236}">
                  <a16:creationId xmlns:a16="http://schemas.microsoft.com/office/drawing/2014/main" id="{8ED76801-EFD2-838B-BBF2-C319A030F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70091" y="6760505"/>
              <a:ext cx="1738000" cy="1188000"/>
            </a:xfrm>
            <a:prstGeom prst="rect">
              <a:avLst/>
            </a:prstGeom>
          </p:spPr>
        </p:pic>
        <p:pic>
          <p:nvPicPr>
            <p:cNvPr id="239" name="Immagine 238">
              <a:extLst>
                <a:ext uri="{FF2B5EF4-FFF2-40B4-BE49-F238E27FC236}">
                  <a16:creationId xmlns:a16="http://schemas.microsoft.com/office/drawing/2014/main" id="{AA12BC1D-AB74-5DBE-D9C1-7387885C9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06445" y="6314550"/>
              <a:ext cx="197152" cy="448915"/>
            </a:xfrm>
            <a:prstGeom prst="rect">
              <a:avLst/>
            </a:prstGeom>
          </p:spPr>
        </p:pic>
        <p:sp>
          <p:nvSpPr>
            <p:cNvPr id="240" name="CasellaDiTesto 239">
              <a:extLst>
                <a:ext uri="{FF2B5EF4-FFF2-40B4-BE49-F238E27FC236}">
                  <a16:creationId xmlns:a16="http://schemas.microsoft.com/office/drawing/2014/main" id="{7CA2FC0C-3A5B-7A8D-EC50-6F0069A7DB92}"/>
                </a:ext>
              </a:extLst>
            </p:cNvPr>
            <p:cNvSpPr txBox="1"/>
            <p:nvPr/>
          </p:nvSpPr>
          <p:spPr>
            <a:xfrm>
              <a:off x="4837770" y="6220195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241" name="CasellaDiTesto 240">
              <a:extLst>
                <a:ext uri="{FF2B5EF4-FFF2-40B4-BE49-F238E27FC236}">
                  <a16:creationId xmlns:a16="http://schemas.microsoft.com/office/drawing/2014/main" id="{74820EE5-3571-9626-E713-7ED0E8E4BEC9}"/>
                </a:ext>
              </a:extLst>
            </p:cNvPr>
            <p:cNvSpPr txBox="1"/>
            <p:nvPr/>
          </p:nvSpPr>
          <p:spPr>
            <a:xfrm rot="16200000">
              <a:off x="3721924" y="7114373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242" name="CasellaDiTesto 241">
              <a:extLst>
                <a:ext uri="{FF2B5EF4-FFF2-40B4-BE49-F238E27FC236}">
                  <a16:creationId xmlns:a16="http://schemas.microsoft.com/office/drawing/2014/main" id="{8448DDFE-4A34-49E7-773D-D1A5F1F6706A}"/>
                </a:ext>
              </a:extLst>
            </p:cNvPr>
            <p:cNvSpPr txBox="1"/>
            <p:nvPr/>
          </p:nvSpPr>
          <p:spPr>
            <a:xfrm>
              <a:off x="5038416" y="8062501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[BZD]</a:t>
              </a:r>
            </a:p>
          </p:txBody>
        </p:sp>
        <p:sp>
          <p:nvSpPr>
            <p:cNvPr id="243" name="CasellaDiTesto 242">
              <a:extLst>
                <a:ext uri="{FF2B5EF4-FFF2-40B4-BE49-F238E27FC236}">
                  <a16:creationId xmlns:a16="http://schemas.microsoft.com/office/drawing/2014/main" id="{95385074-4948-1F5D-010D-8968473AFF58}"/>
                </a:ext>
              </a:extLst>
            </p:cNvPr>
            <p:cNvSpPr txBox="1"/>
            <p:nvPr/>
          </p:nvSpPr>
          <p:spPr>
            <a:xfrm>
              <a:off x="4837770" y="6384837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244" name="CasellaDiTesto 243">
              <a:extLst>
                <a:ext uri="{FF2B5EF4-FFF2-40B4-BE49-F238E27FC236}">
                  <a16:creationId xmlns:a16="http://schemas.microsoft.com/office/drawing/2014/main" id="{7708A8DC-3F6A-75BF-725A-E26E8B85BE2F}"/>
                </a:ext>
              </a:extLst>
            </p:cNvPr>
            <p:cNvSpPr txBox="1"/>
            <p:nvPr/>
          </p:nvSpPr>
          <p:spPr>
            <a:xfrm>
              <a:off x="6188457" y="788087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45" name="CasellaDiTesto 244">
              <a:extLst>
                <a:ext uri="{FF2B5EF4-FFF2-40B4-BE49-F238E27FC236}">
                  <a16:creationId xmlns:a16="http://schemas.microsoft.com/office/drawing/2014/main" id="{B61A5FFD-0C01-CAAC-BA03-0FA97040BA2B}"/>
                </a:ext>
              </a:extLst>
            </p:cNvPr>
            <p:cNvSpPr txBox="1"/>
            <p:nvPr/>
          </p:nvSpPr>
          <p:spPr>
            <a:xfrm>
              <a:off x="5947806" y="788087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46" name="CasellaDiTesto 245">
              <a:extLst>
                <a:ext uri="{FF2B5EF4-FFF2-40B4-BE49-F238E27FC236}">
                  <a16:creationId xmlns:a16="http://schemas.microsoft.com/office/drawing/2014/main" id="{C37DF21B-7C5A-C09A-8A0C-8A1E0DA151D1}"/>
                </a:ext>
              </a:extLst>
            </p:cNvPr>
            <p:cNvSpPr txBox="1"/>
            <p:nvPr/>
          </p:nvSpPr>
          <p:spPr>
            <a:xfrm>
              <a:off x="5650479" y="78808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47" name="CasellaDiTesto 246">
              <a:extLst>
                <a:ext uri="{FF2B5EF4-FFF2-40B4-BE49-F238E27FC236}">
                  <a16:creationId xmlns:a16="http://schemas.microsoft.com/office/drawing/2014/main" id="{9EF807B9-6EBD-7723-108D-CE6D872E2F62}"/>
                </a:ext>
              </a:extLst>
            </p:cNvPr>
            <p:cNvSpPr txBox="1"/>
            <p:nvPr/>
          </p:nvSpPr>
          <p:spPr>
            <a:xfrm>
              <a:off x="5314447" y="78808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48" name="CasellaDiTesto 247">
              <a:extLst>
                <a:ext uri="{FF2B5EF4-FFF2-40B4-BE49-F238E27FC236}">
                  <a16:creationId xmlns:a16="http://schemas.microsoft.com/office/drawing/2014/main" id="{AC00AECC-B91B-6924-CCF6-15C42B92C345}"/>
                </a:ext>
              </a:extLst>
            </p:cNvPr>
            <p:cNvSpPr txBox="1"/>
            <p:nvPr/>
          </p:nvSpPr>
          <p:spPr>
            <a:xfrm>
              <a:off x="4482450" y="775853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9" name="CasellaDiTesto 248">
              <a:extLst>
                <a:ext uri="{FF2B5EF4-FFF2-40B4-BE49-F238E27FC236}">
                  <a16:creationId xmlns:a16="http://schemas.microsoft.com/office/drawing/2014/main" id="{252E2CB4-28D4-B94C-8849-F7A6A7CA174B}"/>
                </a:ext>
              </a:extLst>
            </p:cNvPr>
            <p:cNvSpPr txBox="1"/>
            <p:nvPr/>
          </p:nvSpPr>
          <p:spPr>
            <a:xfrm>
              <a:off x="4312532" y="664359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50" name="CasellaDiTesto 249">
              <a:extLst>
                <a:ext uri="{FF2B5EF4-FFF2-40B4-BE49-F238E27FC236}">
                  <a16:creationId xmlns:a16="http://schemas.microsoft.com/office/drawing/2014/main" id="{881996B8-6952-3109-9B2F-B284C8D1FB83}"/>
                </a:ext>
              </a:extLst>
            </p:cNvPr>
            <p:cNvSpPr txBox="1"/>
            <p:nvPr/>
          </p:nvSpPr>
          <p:spPr>
            <a:xfrm>
              <a:off x="4312532" y="7196806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51" name="CasellaDiTesto 250">
              <a:extLst>
                <a:ext uri="{FF2B5EF4-FFF2-40B4-BE49-F238E27FC236}">
                  <a16:creationId xmlns:a16="http://schemas.microsoft.com/office/drawing/2014/main" id="{25A3AE7B-1805-2168-3102-2A17B57CB9AD}"/>
                </a:ext>
              </a:extLst>
            </p:cNvPr>
            <p:cNvSpPr txBox="1"/>
            <p:nvPr/>
          </p:nvSpPr>
          <p:spPr>
            <a:xfrm>
              <a:off x="5028697" y="78808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52" name="CasellaDiTesto 251">
              <a:extLst>
                <a:ext uri="{FF2B5EF4-FFF2-40B4-BE49-F238E27FC236}">
                  <a16:creationId xmlns:a16="http://schemas.microsoft.com/office/drawing/2014/main" id="{4E884BDC-E2C0-9F75-7781-78CCAD2CFF63}"/>
                </a:ext>
              </a:extLst>
            </p:cNvPr>
            <p:cNvSpPr txBox="1"/>
            <p:nvPr/>
          </p:nvSpPr>
          <p:spPr>
            <a:xfrm>
              <a:off x="4837770" y="6549937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253" name="CasellaDiTesto 252">
              <a:extLst>
                <a:ext uri="{FF2B5EF4-FFF2-40B4-BE49-F238E27FC236}">
                  <a16:creationId xmlns:a16="http://schemas.microsoft.com/office/drawing/2014/main" id="{1A780F6B-12B3-99C3-2B6E-ACCCB0D1EB8F}"/>
                </a:ext>
              </a:extLst>
            </p:cNvPr>
            <p:cNvSpPr txBox="1"/>
            <p:nvPr/>
          </p:nvSpPr>
          <p:spPr>
            <a:xfrm>
              <a:off x="4742947" y="78808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54" name="Connettore diritto 253">
              <a:extLst>
                <a:ext uri="{FF2B5EF4-FFF2-40B4-BE49-F238E27FC236}">
                  <a16:creationId xmlns:a16="http://schemas.microsoft.com/office/drawing/2014/main" id="{AF8BF5B3-7950-B4FF-F429-9BCA8BE72CCE}"/>
                </a:ext>
              </a:extLst>
            </p:cNvPr>
            <p:cNvCxnSpPr>
              <a:cxnSpLocks/>
            </p:cNvCxnSpPr>
            <p:nvPr/>
          </p:nvCxnSpPr>
          <p:spPr>
            <a:xfrm>
              <a:off x="4945887" y="8107073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5" name="Gruppo 254">
            <a:extLst>
              <a:ext uri="{FF2B5EF4-FFF2-40B4-BE49-F238E27FC236}">
                <a16:creationId xmlns:a16="http://schemas.microsoft.com/office/drawing/2014/main" id="{06F3B420-07CB-A5D6-9457-0C25456A4B2D}"/>
              </a:ext>
            </a:extLst>
          </p:cNvPr>
          <p:cNvGrpSpPr/>
          <p:nvPr/>
        </p:nvGrpSpPr>
        <p:grpSpPr>
          <a:xfrm>
            <a:off x="272071" y="-22862"/>
            <a:ext cx="3840319" cy="2278503"/>
            <a:chOff x="135527" y="6005341"/>
            <a:chExt cx="3840319" cy="2278503"/>
          </a:xfrm>
        </p:grpSpPr>
        <p:sp>
          <p:nvSpPr>
            <p:cNvPr id="256" name="CasellaDiTesto 255">
              <a:extLst>
                <a:ext uri="{FF2B5EF4-FFF2-40B4-BE49-F238E27FC236}">
                  <a16:creationId xmlns:a16="http://schemas.microsoft.com/office/drawing/2014/main" id="{C972C1AF-42BC-3774-F351-25342F357920}"/>
                </a:ext>
              </a:extLst>
            </p:cNvPr>
            <p:cNvSpPr txBox="1"/>
            <p:nvPr/>
          </p:nvSpPr>
          <p:spPr>
            <a:xfrm>
              <a:off x="3292646" y="647846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57" name="CasellaDiTesto 256">
              <a:extLst>
                <a:ext uri="{FF2B5EF4-FFF2-40B4-BE49-F238E27FC236}">
                  <a16:creationId xmlns:a16="http://schemas.microsoft.com/office/drawing/2014/main" id="{B7D19048-1D83-A3E6-C012-2F191B79998F}"/>
                </a:ext>
              </a:extLst>
            </p:cNvPr>
            <p:cNvSpPr txBox="1"/>
            <p:nvPr/>
          </p:nvSpPr>
          <p:spPr>
            <a:xfrm>
              <a:off x="3292646" y="676542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258" name="CasellaDiTesto 257">
              <a:extLst>
                <a:ext uri="{FF2B5EF4-FFF2-40B4-BE49-F238E27FC236}">
                  <a16:creationId xmlns:a16="http://schemas.microsoft.com/office/drawing/2014/main" id="{AAFE994C-C9A9-DD84-0830-116B4CA93A5E}"/>
                </a:ext>
              </a:extLst>
            </p:cNvPr>
            <p:cNvSpPr txBox="1"/>
            <p:nvPr/>
          </p:nvSpPr>
          <p:spPr>
            <a:xfrm>
              <a:off x="427428" y="6258865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259" name="CasellaDiTesto 258">
              <a:extLst>
                <a:ext uri="{FF2B5EF4-FFF2-40B4-BE49-F238E27FC236}">
                  <a16:creationId xmlns:a16="http://schemas.microsoft.com/office/drawing/2014/main" id="{1B5741E3-876B-7805-CDA8-5B5EF8FA19FB}"/>
                </a:ext>
              </a:extLst>
            </p:cNvPr>
            <p:cNvSpPr txBox="1"/>
            <p:nvPr/>
          </p:nvSpPr>
          <p:spPr>
            <a:xfrm>
              <a:off x="644996" y="62588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260" name="CasellaDiTesto 259">
              <a:extLst>
                <a:ext uri="{FF2B5EF4-FFF2-40B4-BE49-F238E27FC236}">
                  <a16:creationId xmlns:a16="http://schemas.microsoft.com/office/drawing/2014/main" id="{05B9031D-4DA6-C9D2-7030-1B2584BD0401}"/>
                </a:ext>
              </a:extLst>
            </p:cNvPr>
            <p:cNvSpPr txBox="1"/>
            <p:nvPr/>
          </p:nvSpPr>
          <p:spPr>
            <a:xfrm>
              <a:off x="932709" y="62588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261" name="CasellaDiTesto 260">
              <a:extLst>
                <a:ext uri="{FF2B5EF4-FFF2-40B4-BE49-F238E27FC236}">
                  <a16:creationId xmlns:a16="http://schemas.microsoft.com/office/drawing/2014/main" id="{B6BDFF57-9212-8F1D-A2D2-C52B642F6F66}"/>
                </a:ext>
              </a:extLst>
            </p:cNvPr>
            <p:cNvSpPr txBox="1"/>
            <p:nvPr/>
          </p:nvSpPr>
          <p:spPr>
            <a:xfrm>
              <a:off x="1221186" y="62588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262" name="CasellaDiTesto 261">
              <a:extLst>
                <a:ext uri="{FF2B5EF4-FFF2-40B4-BE49-F238E27FC236}">
                  <a16:creationId xmlns:a16="http://schemas.microsoft.com/office/drawing/2014/main" id="{5A96032B-F6F4-E1AD-2237-FA2BC9CE2592}"/>
                </a:ext>
              </a:extLst>
            </p:cNvPr>
            <p:cNvSpPr txBox="1"/>
            <p:nvPr/>
          </p:nvSpPr>
          <p:spPr>
            <a:xfrm>
              <a:off x="1519814" y="62588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263" name="CasellaDiTesto 262">
              <a:extLst>
                <a:ext uri="{FF2B5EF4-FFF2-40B4-BE49-F238E27FC236}">
                  <a16:creationId xmlns:a16="http://schemas.microsoft.com/office/drawing/2014/main" id="{B01DA44A-A9AD-0534-941F-C60800B2FFCF}"/>
                </a:ext>
              </a:extLst>
            </p:cNvPr>
            <p:cNvSpPr txBox="1"/>
            <p:nvPr/>
          </p:nvSpPr>
          <p:spPr>
            <a:xfrm>
              <a:off x="1554394" y="6005341"/>
              <a:ext cx="8338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Log[BZD]</a:t>
              </a:r>
            </a:p>
          </p:txBody>
        </p:sp>
        <p:sp>
          <p:nvSpPr>
            <p:cNvPr id="264" name="CasellaDiTesto 263">
              <a:extLst>
                <a:ext uri="{FF2B5EF4-FFF2-40B4-BE49-F238E27FC236}">
                  <a16:creationId xmlns:a16="http://schemas.microsoft.com/office/drawing/2014/main" id="{5B187C4F-2471-C086-0ED1-ACB5C06B32C1}"/>
                </a:ext>
              </a:extLst>
            </p:cNvPr>
            <p:cNvSpPr txBox="1"/>
            <p:nvPr/>
          </p:nvSpPr>
          <p:spPr>
            <a:xfrm>
              <a:off x="2687167" y="625886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265" name="CasellaDiTesto 264">
              <a:extLst>
                <a:ext uri="{FF2B5EF4-FFF2-40B4-BE49-F238E27FC236}">
                  <a16:creationId xmlns:a16="http://schemas.microsoft.com/office/drawing/2014/main" id="{5D504084-6FEF-3DF7-E8B1-08370D775801}"/>
                </a:ext>
              </a:extLst>
            </p:cNvPr>
            <p:cNvSpPr txBox="1"/>
            <p:nvPr/>
          </p:nvSpPr>
          <p:spPr>
            <a:xfrm>
              <a:off x="2367913" y="625886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266" name="CasellaDiTesto 265">
              <a:extLst>
                <a:ext uri="{FF2B5EF4-FFF2-40B4-BE49-F238E27FC236}">
                  <a16:creationId xmlns:a16="http://schemas.microsoft.com/office/drawing/2014/main" id="{74EB5C19-5D12-8275-70E8-D276F873DF8F}"/>
                </a:ext>
              </a:extLst>
            </p:cNvPr>
            <p:cNvSpPr txBox="1"/>
            <p:nvPr/>
          </p:nvSpPr>
          <p:spPr>
            <a:xfrm>
              <a:off x="2105094" y="625886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267" name="CasellaDiTesto 266">
              <a:extLst>
                <a:ext uri="{FF2B5EF4-FFF2-40B4-BE49-F238E27FC236}">
                  <a16:creationId xmlns:a16="http://schemas.microsoft.com/office/drawing/2014/main" id="{22A0D188-CA8B-0988-4E15-FBC5AD8F6780}"/>
                </a:ext>
              </a:extLst>
            </p:cNvPr>
            <p:cNvSpPr txBox="1"/>
            <p:nvPr/>
          </p:nvSpPr>
          <p:spPr>
            <a:xfrm>
              <a:off x="1780005" y="62588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268" name="CasellaDiTesto 267">
              <a:extLst>
                <a:ext uri="{FF2B5EF4-FFF2-40B4-BE49-F238E27FC236}">
                  <a16:creationId xmlns:a16="http://schemas.microsoft.com/office/drawing/2014/main" id="{9017B4F5-97E5-A483-563C-05692C6B2F8E}"/>
                </a:ext>
              </a:extLst>
            </p:cNvPr>
            <p:cNvSpPr txBox="1"/>
            <p:nvPr/>
          </p:nvSpPr>
          <p:spPr>
            <a:xfrm>
              <a:off x="2948701" y="625886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269" name="Connettore diritto 268">
              <a:extLst>
                <a:ext uri="{FF2B5EF4-FFF2-40B4-BE49-F238E27FC236}">
                  <a16:creationId xmlns:a16="http://schemas.microsoft.com/office/drawing/2014/main" id="{971BC0DF-877F-C208-E7BC-61AAA8D69373}"/>
                </a:ext>
              </a:extLst>
            </p:cNvPr>
            <p:cNvCxnSpPr>
              <a:cxnSpLocks/>
            </p:cNvCxnSpPr>
            <p:nvPr/>
          </p:nvCxnSpPr>
          <p:spPr>
            <a:xfrm>
              <a:off x="839120" y="6258865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0" name="CasellaDiTesto 269">
              <a:extLst>
                <a:ext uri="{FF2B5EF4-FFF2-40B4-BE49-F238E27FC236}">
                  <a16:creationId xmlns:a16="http://schemas.microsoft.com/office/drawing/2014/main" id="{DC5F3031-29D0-ECD5-2B2D-D99D5354039E}"/>
                </a:ext>
              </a:extLst>
            </p:cNvPr>
            <p:cNvSpPr txBox="1"/>
            <p:nvPr/>
          </p:nvSpPr>
          <p:spPr>
            <a:xfrm>
              <a:off x="3271179" y="766834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71" name="CasellaDiTesto 270">
              <a:extLst>
                <a:ext uri="{FF2B5EF4-FFF2-40B4-BE49-F238E27FC236}">
                  <a16:creationId xmlns:a16="http://schemas.microsoft.com/office/drawing/2014/main" id="{6EC82D87-1B25-9EC4-8A80-CC9CB7058D33}"/>
                </a:ext>
              </a:extLst>
            </p:cNvPr>
            <p:cNvSpPr txBox="1"/>
            <p:nvPr/>
          </p:nvSpPr>
          <p:spPr>
            <a:xfrm>
              <a:off x="3271179" y="795568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272" name="CasellaDiTesto 271">
              <a:extLst>
                <a:ext uri="{FF2B5EF4-FFF2-40B4-BE49-F238E27FC236}">
                  <a16:creationId xmlns:a16="http://schemas.microsoft.com/office/drawing/2014/main" id="{862CDE0B-B8F0-6542-0FA9-38794837E43B}"/>
                </a:ext>
              </a:extLst>
            </p:cNvPr>
            <p:cNvSpPr txBox="1"/>
            <p:nvPr/>
          </p:nvSpPr>
          <p:spPr>
            <a:xfrm>
              <a:off x="3271179" y="7068863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73" name="CasellaDiTesto 272">
              <a:extLst>
                <a:ext uri="{FF2B5EF4-FFF2-40B4-BE49-F238E27FC236}">
                  <a16:creationId xmlns:a16="http://schemas.microsoft.com/office/drawing/2014/main" id="{03CE5E25-0D27-8241-98C5-DD5FF7D59933}"/>
                </a:ext>
              </a:extLst>
            </p:cNvPr>
            <p:cNvSpPr txBox="1"/>
            <p:nvPr/>
          </p:nvSpPr>
          <p:spPr>
            <a:xfrm>
              <a:off x="3271179" y="7353236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274" name="Gruppo 273">
              <a:extLst>
                <a:ext uri="{FF2B5EF4-FFF2-40B4-BE49-F238E27FC236}">
                  <a16:creationId xmlns:a16="http://schemas.microsoft.com/office/drawing/2014/main" id="{4769E02A-8884-CBD7-5904-57957676841C}"/>
                </a:ext>
              </a:extLst>
            </p:cNvPr>
            <p:cNvGrpSpPr/>
            <p:nvPr/>
          </p:nvGrpSpPr>
          <p:grpSpPr>
            <a:xfrm>
              <a:off x="135527" y="6553920"/>
              <a:ext cx="276999" cy="425116"/>
              <a:chOff x="5844541" y="3134998"/>
              <a:chExt cx="276999" cy="425116"/>
            </a:xfrm>
          </p:grpSpPr>
          <p:cxnSp>
            <p:nvCxnSpPr>
              <p:cNvPr id="288" name="Connettore diritto 287">
                <a:extLst>
                  <a:ext uri="{FF2B5EF4-FFF2-40B4-BE49-F238E27FC236}">
                    <a16:creationId xmlns:a16="http://schemas.microsoft.com/office/drawing/2014/main" id="{89920107-6B21-EA89-89B3-534F9155C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9" name="CasellaDiTesto 288">
                <a:extLst>
                  <a:ext uri="{FF2B5EF4-FFF2-40B4-BE49-F238E27FC236}">
                    <a16:creationId xmlns:a16="http://schemas.microsoft.com/office/drawing/2014/main" id="{AA5FFB49-9C5F-1FB0-696A-77ED8A82EE37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275" name="Gruppo 274">
              <a:extLst>
                <a:ext uri="{FF2B5EF4-FFF2-40B4-BE49-F238E27FC236}">
                  <a16:creationId xmlns:a16="http://schemas.microsoft.com/office/drawing/2014/main" id="{F706C0EF-6A55-3270-B0F4-6725D6A23E47}"/>
                </a:ext>
              </a:extLst>
            </p:cNvPr>
            <p:cNvGrpSpPr/>
            <p:nvPr/>
          </p:nvGrpSpPr>
          <p:grpSpPr>
            <a:xfrm>
              <a:off x="135527" y="7063138"/>
              <a:ext cx="276999" cy="619080"/>
              <a:chOff x="5844541" y="3636768"/>
              <a:chExt cx="276999" cy="619080"/>
            </a:xfrm>
          </p:grpSpPr>
          <p:cxnSp>
            <p:nvCxnSpPr>
              <p:cNvPr id="286" name="Connettore diritto 285">
                <a:extLst>
                  <a:ext uri="{FF2B5EF4-FFF2-40B4-BE49-F238E27FC236}">
                    <a16:creationId xmlns:a16="http://schemas.microsoft.com/office/drawing/2014/main" id="{4A856670-560A-3F8C-509E-33DDF92D98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7" name="CasellaDiTesto 286">
                <a:extLst>
                  <a:ext uri="{FF2B5EF4-FFF2-40B4-BE49-F238E27FC236}">
                    <a16:creationId xmlns:a16="http://schemas.microsoft.com/office/drawing/2014/main" id="{D67182DB-F789-4ECD-1C3D-87A02946DC44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276" name="Gruppo 275">
              <a:extLst>
                <a:ext uri="{FF2B5EF4-FFF2-40B4-BE49-F238E27FC236}">
                  <a16:creationId xmlns:a16="http://schemas.microsoft.com/office/drawing/2014/main" id="{3E023135-BA81-246C-DFD1-5D7302066E91}"/>
                </a:ext>
              </a:extLst>
            </p:cNvPr>
            <p:cNvGrpSpPr/>
            <p:nvPr/>
          </p:nvGrpSpPr>
          <p:grpSpPr>
            <a:xfrm>
              <a:off x="135527" y="7639116"/>
              <a:ext cx="276999" cy="644728"/>
              <a:chOff x="5844541" y="3623944"/>
              <a:chExt cx="276999" cy="644728"/>
            </a:xfrm>
          </p:grpSpPr>
          <p:cxnSp>
            <p:nvCxnSpPr>
              <p:cNvPr id="284" name="Connettore diritto 283">
                <a:extLst>
                  <a:ext uri="{FF2B5EF4-FFF2-40B4-BE49-F238E27FC236}">
                    <a16:creationId xmlns:a16="http://schemas.microsoft.com/office/drawing/2014/main" id="{C6472029-8B7C-0B86-E1FD-89B0716309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5" name="CasellaDiTesto 284">
                <a:extLst>
                  <a:ext uri="{FF2B5EF4-FFF2-40B4-BE49-F238E27FC236}">
                    <a16:creationId xmlns:a16="http://schemas.microsoft.com/office/drawing/2014/main" id="{E61F6A2A-D0DE-DA25-BB29-3CB1084E63E0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277" name="Immagine 276">
              <a:extLst>
                <a:ext uri="{FF2B5EF4-FFF2-40B4-BE49-F238E27FC236}">
                  <a16:creationId xmlns:a16="http://schemas.microsoft.com/office/drawing/2014/main" id="{9B188A62-A0E6-42A8-6A32-F8A502EBF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2646" y="7981184"/>
              <a:ext cx="2880000" cy="207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8" name="Immagine 277">
              <a:extLst>
                <a:ext uri="{FF2B5EF4-FFF2-40B4-BE49-F238E27FC236}">
                  <a16:creationId xmlns:a16="http://schemas.microsoft.com/office/drawing/2014/main" id="{A296EDE8-11E4-6946-41B1-78E4707C7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2646" y="6491423"/>
              <a:ext cx="2880000" cy="251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9" name="Immagine 278">
              <a:extLst>
                <a:ext uri="{FF2B5EF4-FFF2-40B4-BE49-F238E27FC236}">
                  <a16:creationId xmlns:a16="http://schemas.microsoft.com/office/drawing/2014/main" id="{A3CA13CA-9A86-C0C6-4276-D117E08F5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2646" y="6778384"/>
              <a:ext cx="2880000" cy="251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0" name="Immagine 279">
              <a:extLst>
                <a:ext uri="{FF2B5EF4-FFF2-40B4-BE49-F238E27FC236}">
                  <a16:creationId xmlns:a16="http://schemas.microsoft.com/office/drawing/2014/main" id="{BC6464FD-5686-6C81-3AE1-E2F46CCB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2646" y="7081824"/>
              <a:ext cx="2880000" cy="251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1" name="Immagine 280">
              <a:extLst>
                <a:ext uri="{FF2B5EF4-FFF2-40B4-BE49-F238E27FC236}">
                  <a16:creationId xmlns:a16="http://schemas.microsoft.com/office/drawing/2014/main" id="{ABA66007-C629-673E-5F63-428580254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2646" y="7366197"/>
              <a:ext cx="2880000" cy="251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2" name="Immagine 281">
              <a:extLst>
                <a:ext uri="{FF2B5EF4-FFF2-40B4-BE49-F238E27FC236}">
                  <a16:creationId xmlns:a16="http://schemas.microsoft.com/office/drawing/2014/main" id="{63A4BD58-C875-78CE-4A43-F5BF2431D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2646" y="7681306"/>
              <a:ext cx="2880000" cy="251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3" name="Immagine 282">
              <a:extLst>
                <a:ext uri="{FF2B5EF4-FFF2-40B4-BE49-F238E27FC236}">
                  <a16:creationId xmlns:a16="http://schemas.microsoft.com/office/drawing/2014/main" id="{13B25FFA-4AB1-BADD-2EA1-DF539FD3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2646" y="7968641"/>
              <a:ext cx="2880000" cy="251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0" name="Gruppo 289">
            <a:extLst>
              <a:ext uri="{FF2B5EF4-FFF2-40B4-BE49-F238E27FC236}">
                <a16:creationId xmlns:a16="http://schemas.microsoft.com/office/drawing/2014/main" id="{B7B1F2E6-B615-AA6A-1EFB-46835203BAE6}"/>
              </a:ext>
            </a:extLst>
          </p:cNvPr>
          <p:cNvGrpSpPr/>
          <p:nvPr/>
        </p:nvGrpSpPr>
        <p:grpSpPr>
          <a:xfrm>
            <a:off x="4138465" y="2274554"/>
            <a:ext cx="2459435" cy="2119305"/>
            <a:chOff x="4138465" y="2274554"/>
            <a:chExt cx="2459435" cy="2119305"/>
          </a:xfrm>
        </p:grpSpPr>
        <p:pic>
          <p:nvPicPr>
            <p:cNvPr id="291" name="Immagine 290">
              <a:extLst>
                <a:ext uri="{FF2B5EF4-FFF2-40B4-BE49-F238E27FC236}">
                  <a16:creationId xmlns:a16="http://schemas.microsoft.com/office/drawing/2014/main" id="{7AC737DF-3829-2744-2EDF-B870FB519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97556" y="2810452"/>
              <a:ext cx="1740558" cy="1188000"/>
            </a:xfrm>
            <a:prstGeom prst="rect">
              <a:avLst/>
            </a:prstGeom>
          </p:spPr>
        </p:pic>
        <p:pic>
          <p:nvPicPr>
            <p:cNvPr id="292" name="Immagine 291">
              <a:extLst>
                <a:ext uri="{FF2B5EF4-FFF2-40B4-BE49-F238E27FC236}">
                  <a16:creationId xmlns:a16="http://schemas.microsoft.com/office/drawing/2014/main" id="{21F93078-86F6-BB71-41C8-56CC8EB22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94966" y="2368909"/>
              <a:ext cx="197152" cy="448915"/>
            </a:xfrm>
            <a:prstGeom prst="rect">
              <a:avLst/>
            </a:prstGeom>
          </p:spPr>
        </p:pic>
        <p:sp>
          <p:nvSpPr>
            <p:cNvPr id="293" name="CasellaDiTesto 292">
              <a:extLst>
                <a:ext uri="{FF2B5EF4-FFF2-40B4-BE49-F238E27FC236}">
                  <a16:creationId xmlns:a16="http://schemas.microsoft.com/office/drawing/2014/main" id="{0F3B3A70-B668-AD81-1899-E1BEC0A9C9C4}"/>
                </a:ext>
              </a:extLst>
            </p:cNvPr>
            <p:cNvSpPr txBox="1"/>
            <p:nvPr/>
          </p:nvSpPr>
          <p:spPr>
            <a:xfrm>
              <a:off x="4926291" y="2274554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294" name="CasellaDiTesto 293">
              <a:extLst>
                <a:ext uri="{FF2B5EF4-FFF2-40B4-BE49-F238E27FC236}">
                  <a16:creationId xmlns:a16="http://schemas.microsoft.com/office/drawing/2014/main" id="{923418CA-8065-977D-D286-219C2D366788}"/>
                </a:ext>
              </a:extLst>
            </p:cNvPr>
            <p:cNvSpPr txBox="1"/>
            <p:nvPr/>
          </p:nvSpPr>
          <p:spPr>
            <a:xfrm rot="16200000">
              <a:off x="3764805" y="3168732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/>
                <a:t>ERE-</a:t>
              </a:r>
              <a:r>
                <a:rPr lang="it-IT" sz="1200" dirty="0" err="1"/>
                <a:t>NLuc</a:t>
              </a:r>
              <a:endParaRPr lang="it-IT" sz="1200" dirty="0"/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295" name="CasellaDiTesto 294">
              <a:extLst>
                <a:ext uri="{FF2B5EF4-FFF2-40B4-BE49-F238E27FC236}">
                  <a16:creationId xmlns:a16="http://schemas.microsoft.com/office/drawing/2014/main" id="{3AA3FD91-4B73-738B-0035-B569D9F8444B}"/>
                </a:ext>
              </a:extLst>
            </p:cNvPr>
            <p:cNvSpPr txBox="1"/>
            <p:nvPr/>
          </p:nvSpPr>
          <p:spPr>
            <a:xfrm>
              <a:off x="5370779" y="4116860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[BZD]</a:t>
              </a:r>
            </a:p>
          </p:txBody>
        </p:sp>
        <p:sp>
          <p:nvSpPr>
            <p:cNvPr id="296" name="CasellaDiTesto 295">
              <a:extLst>
                <a:ext uri="{FF2B5EF4-FFF2-40B4-BE49-F238E27FC236}">
                  <a16:creationId xmlns:a16="http://schemas.microsoft.com/office/drawing/2014/main" id="{B733AE23-076D-D943-728F-68ED6EDFD2F5}"/>
                </a:ext>
              </a:extLst>
            </p:cNvPr>
            <p:cNvSpPr txBox="1"/>
            <p:nvPr/>
          </p:nvSpPr>
          <p:spPr>
            <a:xfrm>
              <a:off x="4926291" y="2439196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297" name="CasellaDiTesto 296">
              <a:extLst>
                <a:ext uri="{FF2B5EF4-FFF2-40B4-BE49-F238E27FC236}">
                  <a16:creationId xmlns:a16="http://schemas.microsoft.com/office/drawing/2014/main" id="{659B7771-2834-E801-5A1D-6DF9088E91F6}"/>
                </a:ext>
              </a:extLst>
            </p:cNvPr>
            <p:cNvSpPr txBox="1"/>
            <p:nvPr/>
          </p:nvSpPr>
          <p:spPr>
            <a:xfrm>
              <a:off x="6276978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98" name="CasellaDiTesto 297">
              <a:extLst>
                <a:ext uri="{FF2B5EF4-FFF2-40B4-BE49-F238E27FC236}">
                  <a16:creationId xmlns:a16="http://schemas.microsoft.com/office/drawing/2014/main" id="{D474ED3F-8B90-6BD9-33A3-0EC3CE08D763}"/>
                </a:ext>
              </a:extLst>
            </p:cNvPr>
            <p:cNvSpPr txBox="1"/>
            <p:nvPr/>
          </p:nvSpPr>
          <p:spPr>
            <a:xfrm>
              <a:off x="6036327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99" name="CasellaDiTesto 298">
              <a:extLst>
                <a:ext uri="{FF2B5EF4-FFF2-40B4-BE49-F238E27FC236}">
                  <a16:creationId xmlns:a16="http://schemas.microsoft.com/office/drawing/2014/main" id="{D26A5732-5A49-7E58-A8D8-07558C256C52}"/>
                </a:ext>
              </a:extLst>
            </p:cNvPr>
            <p:cNvSpPr txBox="1"/>
            <p:nvPr/>
          </p:nvSpPr>
          <p:spPr>
            <a:xfrm>
              <a:off x="5739000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00" name="CasellaDiTesto 299">
              <a:extLst>
                <a:ext uri="{FF2B5EF4-FFF2-40B4-BE49-F238E27FC236}">
                  <a16:creationId xmlns:a16="http://schemas.microsoft.com/office/drawing/2014/main" id="{E4380867-0AE1-F55E-F317-43F07D7FF2B8}"/>
                </a:ext>
              </a:extLst>
            </p:cNvPr>
            <p:cNvSpPr txBox="1"/>
            <p:nvPr/>
          </p:nvSpPr>
          <p:spPr>
            <a:xfrm>
              <a:off x="54029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01" name="CasellaDiTesto 300">
              <a:extLst>
                <a:ext uri="{FF2B5EF4-FFF2-40B4-BE49-F238E27FC236}">
                  <a16:creationId xmlns:a16="http://schemas.microsoft.com/office/drawing/2014/main" id="{4605FF28-E78B-9CF5-B9BE-C3F09D8E6740}"/>
                </a:ext>
              </a:extLst>
            </p:cNvPr>
            <p:cNvSpPr txBox="1"/>
            <p:nvPr/>
          </p:nvSpPr>
          <p:spPr>
            <a:xfrm>
              <a:off x="4554591" y="38128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02" name="CasellaDiTesto 301">
              <a:extLst>
                <a:ext uri="{FF2B5EF4-FFF2-40B4-BE49-F238E27FC236}">
                  <a16:creationId xmlns:a16="http://schemas.microsoft.com/office/drawing/2014/main" id="{4137593E-E92E-3BC6-DD63-648E8DA4FCCE}"/>
                </a:ext>
              </a:extLst>
            </p:cNvPr>
            <p:cNvSpPr txBox="1"/>
            <p:nvPr/>
          </p:nvSpPr>
          <p:spPr>
            <a:xfrm>
              <a:off x="4384673" y="269794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303" name="CasellaDiTesto 302">
              <a:extLst>
                <a:ext uri="{FF2B5EF4-FFF2-40B4-BE49-F238E27FC236}">
                  <a16:creationId xmlns:a16="http://schemas.microsoft.com/office/drawing/2014/main" id="{57D6CFA7-1326-319C-A41F-3357712F59CC}"/>
                </a:ext>
              </a:extLst>
            </p:cNvPr>
            <p:cNvSpPr txBox="1"/>
            <p:nvPr/>
          </p:nvSpPr>
          <p:spPr>
            <a:xfrm>
              <a:off x="4469633" y="325116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304" name="CasellaDiTesto 303">
              <a:extLst>
                <a:ext uri="{FF2B5EF4-FFF2-40B4-BE49-F238E27FC236}">
                  <a16:creationId xmlns:a16="http://schemas.microsoft.com/office/drawing/2014/main" id="{B8F17B77-A9E6-7021-4528-CBF66408E46E}"/>
                </a:ext>
              </a:extLst>
            </p:cNvPr>
            <p:cNvSpPr txBox="1"/>
            <p:nvPr/>
          </p:nvSpPr>
          <p:spPr>
            <a:xfrm>
              <a:off x="511721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05" name="CasellaDiTesto 304">
              <a:extLst>
                <a:ext uri="{FF2B5EF4-FFF2-40B4-BE49-F238E27FC236}">
                  <a16:creationId xmlns:a16="http://schemas.microsoft.com/office/drawing/2014/main" id="{EDCBDF14-10D7-DF2C-BB54-C349B573166A}"/>
                </a:ext>
              </a:extLst>
            </p:cNvPr>
            <p:cNvSpPr txBox="1"/>
            <p:nvPr/>
          </p:nvSpPr>
          <p:spPr>
            <a:xfrm>
              <a:off x="4926291" y="2604296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306" name="CasellaDiTesto 305">
              <a:extLst>
                <a:ext uri="{FF2B5EF4-FFF2-40B4-BE49-F238E27FC236}">
                  <a16:creationId xmlns:a16="http://schemas.microsoft.com/office/drawing/2014/main" id="{EC022CC5-F5F7-9E2E-1F10-EC0F95528271}"/>
                </a:ext>
              </a:extLst>
            </p:cNvPr>
            <p:cNvSpPr txBox="1"/>
            <p:nvPr/>
          </p:nvSpPr>
          <p:spPr>
            <a:xfrm>
              <a:off x="48314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307" name="Connettore diritto 306">
              <a:extLst>
                <a:ext uri="{FF2B5EF4-FFF2-40B4-BE49-F238E27FC236}">
                  <a16:creationId xmlns:a16="http://schemas.microsoft.com/office/drawing/2014/main" id="{8AB628A9-465C-B1B6-DB43-E1A27B2C069A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416143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39AB51-B870-2701-139C-5A7E5DB904B1}"/>
              </a:ext>
            </a:extLst>
          </p:cNvPr>
          <p:cNvSpPr txBox="1"/>
          <p:nvPr/>
        </p:nvSpPr>
        <p:spPr>
          <a:xfrm>
            <a:off x="2862766" y="-58490"/>
            <a:ext cx="2014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FC9E70-1ADA-E094-FB02-797A9B35184E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D5E3CD-DC1B-119B-1D06-84993FF8CED5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7209BB-CEAC-C649-0256-562F2CE5946D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680388-A8B7-F383-4063-AFE162CCE054}"/>
              </a:ext>
            </a:extLst>
          </p:cNvPr>
          <p:cNvSpPr txBox="1"/>
          <p:nvPr/>
        </p:nvSpPr>
        <p:spPr>
          <a:xfrm>
            <a:off x="62502" y="438628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1CC5F5-3241-414C-F2ED-D72213E53C02}"/>
              </a:ext>
            </a:extLst>
          </p:cNvPr>
          <p:cNvSpPr txBox="1"/>
          <p:nvPr/>
        </p:nvSpPr>
        <p:spPr>
          <a:xfrm>
            <a:off x="3992197" y="438628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B4F14C-D3E7-5586-6E9B-F1FCBF985BA4}"/>
              </a:ext>
            </a:extLst>
          </p:cNvPr>
          <p:cNvSpPr txBox="1"/>
          <p:nvPr/>
        </p:nvSpPr>
        <p:spPr>
          <a:xfrm>
            <a:off x="62502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48C5502-6989-430C-05D4-DC02099D585E}"/>
              </a:ext>
            </a:extLst>
          </p:cNvPr>
          <p:cNvSpPr txBox="1"/>
          <p:nvPr/>
        </p:nvSpPr>
        <p:spPr>
          <a:xfrm>
            <a:off x="3992197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826710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>
            <a:extLst>
              <a:ext uri="{FF2B5EF4-FFF2-40B4-BE49-F238E27FC236}">
                <a16:creationId xmlns:a16="http://schemas.microsoft.com/office/drawing/2014/main" id="{3641B418-7EDA-0969-9D07-83F5DDBF35A5}"/>
              </a:ext>
            </a:extLst>
          </p:cNvPr>
          <p:cNvGrpSpPr/>
          <p:nvPr/>
        </p:nvGrpSpPr>
        <p:grpSpPr>
          <a:xfrm>
            <a:off x="312364" y="6932347"/>
            <a:ext cx="2626886" cy="2130854"/>
            <a:chOff x="312364" y="6932347"/>
            <a:chExt cx="2626886" cy="2130854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B55CDA5F-74EA-05BB-DA23-A71EBFE37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9297" y="7441026"/>
              <a:ext cx="1711156" cy="11880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A5F4009-6819-7B68-D7D5-A2FCCEBCD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5123" y="7001302"/>
              <a:ext cx="197152" cy="442099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2CB3B49D-BA3E-6053-74B5-7EC499972137}"/>
                </a:ext>
              </a:extLst>
            </p:cNvPr>
            <p:cNvSpPr txBox="1"/>
            <p:nvPr/>
          </p:nvSpPr>
          <p:spPr>
            <a:xfrm>
              <a:off x="1346448" y="693234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8F48D75-8908-DCAA-964C-A1D134EB3851}"/>
                </a:ext>
              </a:extLst>
            </p:cNvPr>
            <p:cNvSpPr txBox="1"/>
            <p:nvPr/>
          </p:nvSpPr>
          <p:spPr>
            <a:xfrm rot="16200000">
              <a:off x="-338840" y="7779654"/>
              <a:ext cx="17640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(Pala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EA2BADCE-53BD-1C7F-CEE3-278164FE9F1A}"/>
                </a:ext>
              </a:extLst>
            </p:cNvPr>
            <p:cNvSpPr txBox="1"/>
            <p:nvPr/>
          </p:nvSpPr>
          <p:spPr>
            <a:xfrm>
              <a:off x="651924" y="844008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it-IT" sz="1200" dirty="0"/>
                <a:t>2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D3577F8-E9F0-A365-F2FC-940AA0F539C0}"/>
                </a:ext>
              </a:extLst>
            </p:cNvPr>
            <p:cNvSpPr txBox="1"/>
            <p:nvPr/>
          </p:nvSpPr>
          <p:spPr>
            <a:xfrm>
              <a:off x="1574990" y="8786202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[Pala]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A97EB6E-22CC-3030-62E6-8992C0C8F738}"/>
                </a:ext>
              </a:extLst>
            </p:cNvPr>
            <p:cNvSpPr txBox="1"/>
            <p:nvPr/>
          </p:nvSpPr>
          <p:spPr>
            <a:xfrm>
              <a:off x="1346448" y="7084289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E2FFB25-44D6-4EE0-E212-4270630FBC56}"/>
                </a:ext>
              </a:extLst>
            </p:cNvPr>
            <p:cNvSpPr txBox="1"/>
            <p:nvPr/>
          </p:nvSpPr>
          <p:spPr>
            <a:xfrm>
              <a:off x="1346448" y="7236689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B191D73-9940-0FBB-E90A-769D8FA3646E}"/>
                </a:ext>
              </a:extLst>
            </p:cNvPr>
            <p:cNvSpPr txBox="1"/>
            <p:nvPr/>
          </p:nvSpPr>
          <p:spPr>
            <a:xfrm>
              <a:off x="1213811" y="8553775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23D8393E-E120-CC2D-9BA0-68A6658C229B}"/>
                </a:ext>
              </a:extLst>
            </p:cNvPr>
            <p:cNvCxnSpPr>
              <a:cxnSpLocks/>
            </p:cNvCxnSpPr>
            <p:nvPr/>
          </p:nvCxnSpPr>
          <p:spPr>
            <a:xfrm>
              <a:off x="1443110" y="8805136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F3AFB85-C835-DF6A-C454-9FEB0DCD918B}"/>
                </a:ext>
              </a:extLst>
            </p:cNvPr>
            <p:cNvSpPr txBox="1"/>
            <p:nvPr/>
          </p:nvSpPr>
          <p:spPr>
            <a:xfrm>
              <a:off x="651924" y="8208633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-15.0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94E6EE21-4CB2-3A1C-71FB-9C88BEBB798F}"/>
                </a:ext>
              </a:extLst>
            </p:cNvPr>
            <p:cNvSpPr txBox="1"/>
            <p:nvPr/>
          </p:nvSpPr>
          <p:spPr>
            <a:xfrm>
              <a:off x="736883" y="776715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-5.0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6AD978F-0E69-8714-4A42-D265D1C2E27F}"/>
                </a:ext>
              </a:extLst>
            </p:cNvPr>
            <p:cNvSpPr txBox="1"/>
            <p:nvPr/>
          </p:nvSpPr>
          <p:spPr>
            <a:xfrm>
              <a:off x="651924" y="799310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-10.0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58BE8D5-62E8-1C95-FEB4-6149DCE0365B}"/>
                </a:ext>
              </a:extLst>
            </p:cNvPr>
            <p:cNvSpPr txBox="1"/>
            <p:nvPr/>
          </p:nvSpPr>
          <p:spPr>
            <a:xfrm>
              <a:off x="2618328" y="855377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D3A79E5-33D7-D651-6DF5-C44E1ABD593D}"/>
                </a:ext>
              </a:extLst>
            </p:cNvPr>
            <p:cNvSpPr txBox="1"/>
            <p:nvPr/>
          </p:nvSpPr>
          <p:spPr>
            <a:xfrm>
              <a:off x="1966781" y="855377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DDE0F34-257D-A995-AC51-1AC91CC16503}"/>
                </a:ext>
              </a:extLst>
            </p:cNvPr>
            <p:cNvSpPr txBox="1"/>
            <p:nvPr/>
          </p:nvSpPr>
          <p:spPr>
            <a:xfrm>
              <a:off x="1575558" y="8553775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7184C5B3-57A1-7CEE-3367-D95F579A2CBA}"/>
                </a:ext>
              </a:extLst>
            </p:cNvPr>
            <p:cNvSpPr txBox="1"/>
            <p:nvPr/>
          </p:nvSpPr>
          <p:spPr>
            <a:xfrm>
              <a:off x="2295512" y="855377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FC73850-3004-4960-828C-D69CF1769963}"/>
                </a:ext>
              </a:extLst>
            </p:cNvPr>
            <p:cNvSpPr txBox="1"/>
            <p:nvPr/>
          </p:nvSpPr>
          <p:spPr>
            <a:xfrm>
              <a:off x="788179" y="732567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5.0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148B27E-813D-BA7D-F440-FBEA647B6E4A}"/>
                </a:ext>
              </a:extLst>
            </p:cNvPr>
            <p:cNvSpPr txBox="1"/>
            <p:nvPr/>
          </p:nvSpPr>
          <p:spPr>
            <a:xfrm>
              <a:off x="788179" y="755280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3FB25364-37FD-4165-AB4C-5905FE1CE58D}"/>
              </a:ext>
            </a:extLst>
          </p:cNvPr>
          <p:cNvGrpSpPr/>
          <p:nvPr/>
        </p:nvGrpSpPr>
        <p:grpSpPr>
          <a:xfrm>
            <a:off x="4064367" y="4509175"/>
            <a:ext cx="2459435" cy="2119305"/>
            <a:chOff x="4064367" y="4509175"/>
            <a:chExt cx="2459435" cy="2119305"/>
          </a:xfrm>
        </p:grpSpPr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626F16AD-AA67-4DFD-4089-CA9C30C31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8542" y="5057105"/>
              <a:ext cx="1732500" cy="118800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0A64360-007F-8B24-81DA-E24A8B19D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20868" y="4603530"/>
              <a:ext cx="197152" cy="448915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1476AD0-9D01-EF23-A560-E98ED69C8DA1}"/>
                </a:ext>
              </a:extLst>
            </p:cNvPr>
            <p:cNvSpPr txBox="1"/>
            <p:nvPr/>
          </p:nvSpPr>
          <p:spPr>
            <a:xfrm>
              <a:off x="4852193" y="450917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DF8EA23-6CB5-2ACA-9099-7DEBFA918E68}"/>
                </a:ext>
              </a:extLst>
            </p:cNvPr>
            <p:cNvSpPr txBox="1"/>
            <p:nvPr/>
          </p:nvSpPr>
          <p:spPr>
            <a:xfrm rot="16200000">
              <a:off x="3797307" y="5403353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67BCCFE6-7D1A-939D-1814-31671A668021}"/>
                </a:ext>
              </a:extLst>
            </p:cNvPr>
            <p:cNvSpPr txBox="1"/>
            <p:nvPr/>
          </p:nvSpPr>
          <p:spPr>
            <a:xfrm>
              <a:off x="5101363" y="6351481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[Pala]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1210D60E-0B21-CFF6-3789-2AD3A1623FC2}"/>
                </a:ext>
              </a:extLst>
            </p:cNvPr>
            <p:cNvSpPr txBox="1"/>
            <p:nvPr/>
          </p:nvSpPr>
          <p:spPr>
            <a:xfrm>
              <a:off x="4852193" y="467381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E9790C96-AC45-830F-5509-76E7167B8C78}"/>
                </a:ext>
              </a:extLst>
            </p:cNvPr>
            <p:cNvSpPr txBox="1"/>
            <p:nvPr/>
          </p:nvSpPr>
          <p:spPr>
            <a:xfrm>
              <a:off x="6202880" y="616985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CC60B5E1-EEDD-5043-0453-D95BD54B5E39}"/>
                </a:ext>
              </a:extLst>
            </p:cNvPr>
            <p:cNvSpPr txBox="1"/>
            <p:nvPr/>
          </p:nvSpPr>
          <p:spPr>
            <a:xfrm>
              <a:off x="5962229" y="616985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B544634-8DFC-B042-9136-DB5077938D34}"/>
                </a:ext>
              </a:extLst>
            </p:cNvPr>
            <p:cNvSpPr txBox="1"/>
            <p:nvPr/>
          </p:nvSpPr>
          <p:spPr>
            <a:xfrm>
              <a:off x="5664902" y="616985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A446365D-D496-CC91-D4C6-3031B01DD2A0}"/>
                </a:ext>
              </a:extLst>
            </p:cNvPr>
            <p:cNvSpPr txBox="1"/>
            <p:nvPr/>
          </p:nvSpPr>
          <p:spPr>
            <a:xfrm>
              <a:off x="5328870" y="616985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0E0C80C5-0796-54C2-C706-9AD06201F9BC}"/>
                </a:ext>
              </a:extLst>
            </p:cNvPr>
            <p:cNvSpPr txBox="1"/>
            <p:nvPr/>
          </p:nvSpPr>
          <p:spPr>
            <a:xfrm>
              <a:off x="4480493" y="604751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A1100E5C-CA89-11AA-CF43-087C6B853CB6}"/>
                </a:ext>
              </a:extLst>
            </p:cNvPr>
            <p:cNvSpPr txBox="1"/>
            <p:nvPr/>
          </p:nvSpPr>
          <p:spPr>
            <a:xfrm>
              <a:off x="4310575" y="493257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B3F0C354-BDDD-520A-B652-FF8770D95C23}"/>
                </a:ext>
              </a:extLst>
            </p:cNvPr>
            <p:cNvSpPr txBox="1"/>
            <p:nvPr/>
          </p:nvSpPr>
          <p:spPr>
            <a:xfrm>
              <a:off x="4395535" y="5485786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AB3D14EA-9A27-80F1-67B6-044A78F8BED4}"/>
                </a:ext>
              </a:extLst>
            </p:cNvPr>
            <p:cNvSpPr txBox="1"/>
            <p:nvPr/>
          </p:nvSpPr>
          <p:spPr>
            <a:xfrm>
              <a:off x="5043120" y="616985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9E096C17-A1CE-6E13-BD9A-A36997EE3452}"/>
                </a:ext>
              </a:extLst>
            </p:cNvPr>
            <p:cNvSpPr txBox="1"/>
            <p:nvPr/>
          </p:nvSpPr>
          <p:spPr>
            <a:xfrm>
              <a:off x="4852193" y="4838917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FB01216C-2A9C-7335-2701-1A43D545A008}"/>
                </a:ext>
              </a:extLst>
            </p:cNvPr>
            <p:cNvSpPr txBox="1"/>
            <p:nvPr/>
          </p:nvSpPr>
          <p:spPr>
            <a:xfrm>
              <a:off x="4757370" y="616985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D3BCC7A1-8C52-EF29-5867-7500F9EBF88E}"/>
                </a:ext>
              </a:extLst>
            </p:cNvPr>
            <p:cNvCxnSpPr>
              <a:cxnSpLocks/>
            </p:cNvCxnSpPr>
            <p:nvPr/>
          </p:nvCxnSpPr>
          <p:spPr>
            <a:xfrm>
              <a:off x="4939768" y="6396053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4D97CF0A-C983-6C13-CD53-C8BB9023E922}"/>
              </a:ext>
            </a:extLst>
          </p:cNvPr>
          <p:cNvGrpSpPr/>
          <p:nvPr/>
        </p:nvGrpSpPr>
        <p:grpSpPr>
          <a:xfrm>
            <a:off x="243543" y="4427671"/>
            <a:ext cx="3840319" cy="2282313"/>
            <a:chOff x="243543" y="4427671"/>
            <a:chExt cx="3840319" cy="2282313"/>
          </a:xfrm>
        </p:grpSpPr>
        <p:pic>
          <p:nvPicPr>
            <p:cNvPr id="78" name="Immagine 77">
              <a:extLst>
                <a:ext uri="{FF2B5EF4-FFF2-40B4-BE49-F238E27FC236}">
                  <a16:creationId xmlns:a16="http://schemas.microsoft.com/office/drawing/2014/main" id="{C13181BE-2F9E-A799-0266-BD6EC5F06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662" y="5198046"/>
              <a:ext cx="2880000" cy="2602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44B7774E-57EC-B5FB-537E-A517AD007CFE}"/>
                </a:ext>
              </a:extLst>
            </p:cNvPr>
            <p:cNvSpPr txBox="1"/>
            <p:nvPr/>
          </p:nvSpPr>
          <p:spPr>
            <a:xfrm>
              <a:off x="3400662" y="4895496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ER</a:t>
              </a:r>
              <a:r>
                <a:rPr lang="el-G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 dirty="0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F7AA44D0-2BC3-C568-7DAE-2AB9074575E6}"/>
                </a:ext>
              </a:extLst>
            </p:cNvPr>
            <p:cNvSpPr txBox="1"/>
            <p:nvPr/>
          </p:nvSpPr>
          <p:spPr>
            <a:xfrm>
              <a:off x="3400662" y="519017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58E84386-ED7A-890E-AF74-BFC7C62AE3DF}"/>
                </a:ext>
              </a:extLst>
            </p:cNvPr>
            <p:cNvSpPr txBox="1"/>
            <p:nvPr/>
          </p:nvSpPr>
          <p:spPr>
            <a:xfrm>
              <a:off x="535444" y="4681195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44701C88-14BB-74AF-D314-E831747D8B58}"/>
                </a:ext>
              </a:extLst>
            </p:cNvPr>
            <p:cNvSpPr txBox="1"/>
            <p:nvPr/>
          </p:nvSpPr>
          <p:spPr>
            <a:xfrm>
              <a:off x="753012" y="468119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FEA07B43-9027-63AD-F9FB-6377F1A81DD8}"/>
                </a:ext>
              </a:extLst>
            </p:cNvPr>
            <p:cNvSpPr txBox="1"/>
            <p:nvPr/>
          </p:nvSpPr>
          <p:spPr>
            <a:xfrm>
              <a:off x="1040725" y="468119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5737B588-A0FD-51A5-9935-868C6E3CF21A}"/>
                </a:ext>
              </a:extLst>
            </p:cNvPr>
            <p:cNvSpPr txBox="1"/>
            <p:nvPr/>
          </p:nvSpPr>
          <p:spPr>
            <a:xfrm>
              <a:off x="1329202" y="468119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C909BCDE-3224-7854-7BC5-E0731403A49E}"/>
                </a:ext>
              </a:extLst>
            </p:cNvPr>
            <p:cNvSpPr txBox="1"/>
            <p:nvPr/>
          </p:nvSpPr>
          <p:spPr>
            <a:xfrm>
              <a:off x="1627830" y="468119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C34797C0-9743-129F-0B8D-BA787973E6A2}"/>
                </a:ext>
              </a:extLst>
            </p:cNvPr>
            <p:cNvSpPr txBox="1"/>
            <p:nvPr/>
          </p:nvSpPr>
          <p:spPr>
            <a:xfrm>
              <a:off x="1629652" y="4427671"/>
              <a:ext cx="832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Log[Pala]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85B449F5-2B5D-C6F2-352B-1F70E52E533F}"/>
                </a:ext>
              </a:extLst>
            </p:cNvPr>
            <p:cNvSpPr txBox="1"/>
            <p:nvPr/>
          </p:nvSpPr>
          <p:spPr>
            <a:xfrm>
              <a:off x="2795183" y="468119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F8C97873-89FB-3BFD-959F-26F8074FD33C}"/>
                </a:ext>
              </a:extLst>
            </p:cNvPr>
            <p:cNvSpPr txBox="1"/>
            <p:nvPr/>
          </p:nvSpPr>
          <p:spPr>
            <a:xfrm>
              <a:off x="2475929" y="468119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C4F042CA-C6CD-87FD-4BBC-619C099FBB6B}"/>
                </a:ext>
              </a:extLst>
            </p:cNvPr>
            <p:cNvSpPr txBox="1"/>
            <p:nvPr/>
          </p:nvSpPr>
          <p:spPr>
            <a:xfrm>
              <a:off x="2213110" y="468119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5D234700-A9CB-3C9C-781C-5F1D1690D9DC}"/>
                </a:ext>
              </a:extLst>
            </p:cNvPr>
            <p:cNvSpPr txBox="1"/>
            <p:nvPr/>
          </p:nvSpPr>
          <p:spPr>
            <a:xfrm>
              <a:off x="1888021" y="468119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C82442F3-FC57-F580-9CC1-CC71F1AAA1EC}"/>
                </a:ext>
              </a:extLst>
            </p:cNvPr>
            <p:cNvSpPr txBox="1"/>
            <p:nvPr/>
          </p:nvSpPr>
          <p:spPr>
            <a:xfrm>
              <a:off x="3056717" y="468119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56" name="Connettore diritto 55">
              <a:extLst>
                <a:ext uri="{FF2B5EF4-FFF2-40B4-BE49-F238E27FC236}">
                  <a16:creationId xmlns:a16="http://schemas.microsoft.com/office/drawing/2014/main" id="{A68158E2-F1B2-0C39-873F-CB5835ED0D47}"/>
                </a:ext>
              </a:extLst>
            </p:cNvPr>
            <p:cNvCxnSpPr>
              <a:cxnSpLocks/>
            </p:cNvCxnSpPr>
            <p:nvPr/>
          </p:nvCxnSpPr>
          <p:spPr>
            <a:xfrm>
              <a:off x="947136" y="4681195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7DB1665D-5853-42C0-DEC2-2AFBE5CE5C48}"/>
                </a:ext>
              </a:extLst>
            </p:cNvPr>
            <p:cNvSpPr txBox="1"/>
            <p:nvPr/>
          </p:nvSpPr>
          <p:spPr>
            <a:xfrm>
              <a:off x="3379195" y="609149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40AFF447-DA30-D768-B2F4-A27923C4759E}"/>
                </a:ext>
              </a:extLst>
            </p:cNvPr>
            <p:cNvSpPr txBox="1"/>
            <p:nvPr/>
          </p:nvSpPr>
          <p:spPr>
            <a:xfrm>
              <a:off x="3379195" y="638870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3A069EE1-2E66-09E2-A45D-2FFC72094B0A}"/>
                </a:ext>
              </a:extLst>
            </p:cNvPr>
            <p:cNvSpPr txBox="1"/>
            <p:nvPr/>
          </p:nvSpPr>
          <p:spPr>
            <a:xfrm>
              <a:off x="3379195" y="5486303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FCE4975E-BC9B-D2E3-D5FB-F3221516C1B4}"/>
                </a:ext>
              </a:extLst>
            </p:cNvPr>
            <p:cNvSpPr txBox="1"/>
            <p:nvPr/>
          </p:nvSpPr>
          <p:spPr>
            <a:xfrm>
              <a:off x="3379195" y="578456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F134C2AE-7847-29BC-9B8C-8BD85F9B4897}"/>
                </a:ext>
              </a:extLst>
            </p:cNvPr>
            <p:cNvGrpSpPr/>
            <p:nvPr/>
          </p:nvGrpSpPr>
          <p:grpSpPr>
            <a:xfrm>
              <a:off x="243543" y="4855920"/>
              <a:ext cx="276999" cy="654346"/>
              <a:chOff x="5844541" y="3020383"/>
              <a:chExt cx="276999" cy="654346"/>
            </a:xfrm>
          </p:grpSpPr>
          <p:cxnSp>
            <p:nvCxnSpPr>
              <p:cNvPr id="73" name="Connettore diritto 72">
                <a:extLst>
                  <a:ext uri="{FF2B5EF4-FFF2-40B4-BE49-F238E27FC236}">
                    <a16:creationId xmlns:a16="http://schemas.microsoft.com/office/drawing/2014/main" id="{E94ED174-2A0C-A775-6286-D4C98B0BE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A873AC0B-4216-7EC0-D9BA-A17A20CD9970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62" name="Gruppo 61">
              <a:extLst>
                <a:ext uri="{FF2B5EF4-FFF2-40B4-BE49-F238E27FC236}">
                  <a16:creationId xmlns:a16="http://schemas.microsoft.com/office/drawing/2014/main" id="{A298E1D6-DBE9-C566-8574-7F8DB2BDE46F}"/>
                </a:ext>
              </a:extLst>
            </p:cNvPr>
            <p:cNvGrpSpPr/>
            <p:nvPr/>
          </p:nvGrpSpPr>
          <p:grpSpPr>
            <a:xfrm>
              <a:off x="243543" y="5477848"/>
              <a:ext cx="276999" cy="619080"/>
              <a:chOff x="5844541" y="3636768"/>
              <a:chExt cx="276999" cy="619080"/>
            </a:xfrm>
          </p:grpSpPr>
          <p:cxnSp>
            <p:nvCxnSpPr>
              <p:cNvPr id="71" name="Connettore diritto 70">
                <a:extLst>
                  <a:ext uri="{FF2B5EF4-FFF2-40B4-BE49-F238E27FC236}">
                    <a16:creationId xmlns:a16="http://schemas.microsoft.com/office/drawing/2014/main" id="{86CF6218-5227-D3A9-D9B3-7A87CE61A3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59DDBCB8-4A98-C8A1-5718-9892D25FA534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CD7F9F3D-3622-C814-A00F-008FE93C5A1E}"/>
                </a:ext>
              </a:extLst>
            </p:cNvPr>
            <p:cNvGrpSpPr/>
            <p:nvPr/>
          </p:nvGrpSpPr>
          <p:grpSpPr>
            <a:xfrm>
              <a:off x="243543" y="6065256"/>
              <a:ext cx="276999" cy="644728"/>
              <a:chOff x="5844541" y="3623944"/>
              <a:chExt cx="276999" cy="644728"/>
            </a:xfrm>
          </p:grpSpPr>
          <p:cxnSp>
            <p:nvCxnSpPr>
              <p:cNvPr id="69" name="Connettore diritto 68">
                <a:extLst>
                  <a:ext uri="{FF2B5EF4-FFF2-40B4-BE49-F238E27FC236}">
                    <a16:creationId xmlns:a16="http://schemas.microsoft.com/office/drawing/2014/main" id="{390B6C82-0362-A574-2FFC-3E2E452DE1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4574EA75-ADD7-E933-20B0-9953B05FF2C7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77" name="Immagine 76">
              <a:extLst>
                <a:ext uri="{FF2B5EF4-FFF2-40B4-BE49-F238E27FC236}">
                  <a16:creationId xmlns:a16="http://schemas.microsoft.com/office/drawing/2014/main" id="{7D4F6657-6783-DE95-2C88-62F46E5CB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662" y="4903372"/>
              <a:ext cx="2880000" cy="2602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9" name="Immagine 78">
              <a:extLst>
                <a:ext uri="{FF2B5EF4-FFF2-40B4-BE49-F238E27FC236}">
                  <a16:creationId xmlns:a16="http://schemas.microsoft.com/office/drawing/2014/main" id="{9CE111AB-C1B8-BD64-4D32-04738F4C7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662" y="5494179"/>
              <a:ext cx="2880000" cy="2602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240024F7-F322-1939-728E-5CF8F5B4B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0662" y="5792440"/>
              <a:ext cx="2880000" cy="2602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1" name="Immagine 80">
              <a:extLst>
                <a:ext uri="{FF2B5EF4-FFF2-40B4-BE49-F238E27FC236}">
                  <a16:creationId xmlns:a16="http://schemas.microsoft.com/office/drawing/2014/main" id="{08866BAB-7A98-18C8-0DC0-AB341D447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0662" y="6099366"/>
              <a:ext cx="2880000" cy="2602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2" name="Immagine 81">
              <a:extLst>
                <a:ext uri="{FF2B5EF4-FFF2-40B4-BE49-F238E27FC236}">
                  <a16:creationId xmlns:a16="http://schemas.microsoft.com/office/drawing/2014/main" id="{B56C09A8-8EB8-8C34-87FE-D02E08F1F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0662" y="6396580"/>
              <a:ext cx="2880000" cy="2602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13B0D429-35AE-97D5-3CA9-772823AC350D}"/>
              </a:ext>
            </a:extLst>
          </p:cNvPr>
          <p:cNvGrpSpPr/>
          <p:nvPr/>
        </p:nvGrpSpPr>
        <p:grpSpPr>
          <a:xfrm>
            <a:off x="3921248" y="6996698"/>
            <a:ext cx="2646557" cy="2167750"/>
            <a:chOff x="3921248" y="6996698"/>
            <a:chExt cx="2646557" cy="2167750"/>
          </a:xfrm>
        </p:grpSpPr>
        <p:pic>
          <p:nvPicPr>
            <p:cNvPr id="93" name="Immagine 92">
              <a:extLst>
                <a:ext uri="{FF2B5EF4-FFF2-40B4-BE49-F238E27FC236}">
                  <a16:creationId xmlns:a16="http://schemas.microsoft.com/office/drawing/2014/main" id="{AD6160C9-BEF4-E084-A0BA-45DDC7CFF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17852" y="7542273"/>
              <a:ext cx="1695600" cy="1188000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9CC61219-9692-5F1C-F62A-6D7F59A7658D}"/>
                </a:ext>
              </a:extLst>
            </p:cNvPr>
            <p:cNvSpPr txBox="1"/>
            <p:nvPr/>
          </p:nvSpPr>
          <p:spPr>
            <a:xfrm rot="16200000">
              <a:off x="3525948" y="7907571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A4E47E8E-6AB5-D83E-D1F6-D6D93FEF89B6}"/>
                </a:ext>
              </a:extLst>
            </p:cNvPr>
            <p:cNvSpPr txBox="1"/>
            <p:nvPr/>
          </p:nvSpPr>
          <p:spPr>
            <a:xfrm>
              <a:off x="4402969" y="853255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F55DA311-8F35-5015-8EF1-0DA5379D7D28}"/>
                </a:ext>
              </a:extLst>
            </p:cNvPr>
            <p:cNvSpPr txBox="1"/>
            <p:nvPr/>
          </p:nvSpPr>
          <p:spPr>
            <a:xfrm>
              <a:off x="5306103" y="8887449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[Pala]</a:t>
              </a:r>
            </a:p>
          </p:txBody>
        </p:sp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0BC7213F-0449-4438-DC41-F40F68F20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4755457" y="7100578"/>
              <a:ext cx="197152" cy="467106"/>
            </a:xfrm>
            <a:prstGeom prst="rect">
              <a:avLst/>
            </a:prstGeom>
          </p:spPr>
        </p:pic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C38525C9-52AB-EF48-CBDF-2909FBA7F017}"/>
                </a:ext>
              </a:extLst>
            </p:cNvPr>
            <p:cNvSpPr txBox="1"/>
            <p:nvPr/>
          </p:nvSpPr>
          <p:spPr>
            <a:xfrm>
              <a:off x="4886782" y="6996698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A9E715D0-37C9-5614-CA80-0DF03DA7C602}"/>
                </a:ext>
              </a:extLst>
            </p:cNvPr>
            <p:cNvSpPr txBox="1"/>
            <p:nvPr/>
          </p:nvSpPr>
          <p:spPr>
            <a:xfrm>
              <a:off x="4886782" y="7174040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F983A643-468E-A2B0-84E9-3E90AEE4A740}"/>
                </a:ext>
              </a:extLst>
            </p:cNvPr>
            <p:cNvSpPr txBox="1"/>
            <p:nvPr/>
          </p:nvSpPr>
          <p:spPr>
            <a:xfrm>
              <a:off x="4842366" y="865502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84" name="Connettore diritto 83">
              <a:extLst>
                <a:ext uri="{FF2B5EF4-FFF2-40B4-BE49-F238E27FC236}">
                  <a16:creationId xmlns:a16="http://schemas.microsoft.com/office/drawing/2014/main" id="{D53B5D59-6130-5738-F899-21C0B025C958}"/>
                </a:ext>
              </a:extLst>
            </p:cNvPr>
            <p:cNvCxnSpPr>
              <a:cxnSpLocks/>
            </p:cNvCxnSpPr>
            <p:nvPr/>
          </p:nvCxnSpPr>
          <p:spPr>
            <a:xfrm>
              <a:off x="5071665" y="8906383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7347BF3B-187D-91F5-D59F-DEB1D33B81DE}"/>
                </a:ext>
              </a:extLst>
            </p:cNvPr>
            <p:cNvSpPr txBox="1"/>
            <p:nvPr/>
          </p:nvSpPr>
          <p:spPr>
            <a:xfrm>
              <a:off x="4318011" y="798388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C1B5A932-5A60-3B82-26AE-70BE37EF3C21}"/>
                </a:ext>
              </a:extLst>
            </p:cNvPr>
            <p:cNvSpPr txBox="1"/>
            <p:nvPr/>
          </p:nvSpPr>
          <p:spPr>
            <a:xfrm>
              <a:off x="6246883" y="865502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804AE828-19FB-F067-29E8-D9016C79D2D9}"/>
                </a:ext>
              </a:extLst>
            </p:cNvPr>
            <p:cNvSpPr txBox="1"/>
            <p:nvPr/>
          </p:nvSpPr>
          <p:spPr>
            <a:xfrm>
              <a:off x="5696936" y="865502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D4B41970-7368-3C47-DD26-2FEB06DD94EC}"/>
                </a:ext>
              </a:extLst>
            </p:cNvPr>
            <p:cNvSpPr txBox="1"/>
            <p:nvPr/>
          </p:nvSpPr>
          <p:spPr>
            <a:xfrm>
              <a:off x="5375563" y="865502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46C851C8-3153-F2E6-4CD3-4F27142D01BE}"/>
                </a:ext>
              </a:extLst>
            </p:cNvPr>
            <p:cNvSpPr txBox="1"/>
            <p:nvPr/>
          </p:nvSpPr>
          <p:spPr>
            <a:xfrm>
              <a:off x="5111346" y="865502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98D647FE-22BE-C92E-0381-FDBB569693C5}"/>
                </a:ext>
              </a:extLst>
            </p:cNvPr>
            <p:cNvSpPr txBox="1"/>
            <p:nvPr/>
          </p:nvSpPr>
          <p:spPr>
            <a:xfrm>
              <a:off x="5962167" y="865502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C98F73AB-5164-143E-5988-53A9FEA8AB4B}"/>
                </a:ext>
              </a:extLst>
            </p:cNvPr>
            <p:cNvSpPr txBox="1"/>
            <p:nvPr/>
          </p:nvSpPr>
          <p:spPr>
            <a:xfrm>
              <a:off x="4233051" y="7445788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EE3453A5-AAE8-CA05-36C0-84B570D25A96}"/>
                </a:ext>
              </a:extLst>
            </p:cNvPr>
            <p:cNvSpPr txBox="1"/>
            <p:nvPr/>
          </p:nvSpPr>
          <p:spPr>
            <a:xfrm>
              <a:off x="4886782" y="7326440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147" name="Gruppo 146">
            <a:extLst>
              <a:ext uri="{FF2B5EF4-FFF2-40B4-BE49-F238E27FC236}">
                <a16:creationId xmlns:a16="http://schemas.microsoft.com/office/drawing/2014/main" id="{13B5FFE2-2F63-B625-39FD-AA3C315CDEFA}"/>
              </a:ext>
            </a:extLst>
          </p:cNvPr>
          <p:cNvGrpSpPr/>
          <p:nvPr/>
        </p:nvGrpSpPr>
        <p:grpSpPr>
          <a:xfrm>
            <a:off x="4290249" y="191992"/>
            <a:ext cx="2482295" cy="2119305"/>
            <a:chOff x="4290249" y="191992"/>
            <a:chExt cx="2482295" cy="2119305"/>
          </a:xfrm>
        </p:grpSpPr>
        <p:pic>
          <p:nvPicPr>
            <p:cNvPr id="146" name="Immagine 145">
              <a:extLst>
                <a:ext uri="{FF2B5EF4-FFF2-40B4-BE49-F238E27FC236}">
                  <a16:creationId xmlns:a16="http://schemas.microsoft.com/office/drawing/2014/main" id="{7D1E84AD-CFE6-5E19-F02C-01BF05870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95156" y="732302"/>
              <a:ext cx="1754243" cy="1188000"/>
            </a:xfrm>
            <a:prstGeom prst="rect">
              <a:avLst/>
            </a:prstGeom>
          </p:spPr>
        </p:pic>
        <p:pic>
          <p:nvPicPr>
            <p:cNvPr id="95" name="Immagine 94">
              <a:extLst>
                <a:ext uri="{FF2B5EF4-FFF2-40B4-BE49-F238E27FC236}">
                  <a16:creationId xmlns:a16="http://schemas.microsoft.com/office/drawing/2014/main" id="{B3514F15-71CD-9043-7747-5E2BE718C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931510" y="286347"/>
              <a:ext cx="197152" cy="448915"/>
            </a:xfrm>
            <a:prstGeom prst="rect">
              <a:avLst/>
            </a:prstGeom>
          </p:spPr>
        </p:pic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D07E7ED9-1E91-D760-00E2-0842A70B206F}"/>
                </a:ext>
              </a:extLst>
            </p:cNvPr>
            <p:cNvSpPr txBox="1"/>
            <p:nvPr/>
          </p:nvSpPr>
          <p:spPr>
            <a:xfrm>
              <a:off x="5062835" y="191992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65D83E08-D487-41D3-63B9-C026CC684E74}"/>
                </a:ext>
              </a:extLst>
            </p:cNvPr>
            <p:cNvSpPr txBox="1"/>
            <p:nvPr/>
          </p:nvSpPr>
          <p:spPr>
            <a:xfrm rot="16200000">
              <a:off x="4023189" y="1086170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69E956C3-34BC-4A96-3384-31212C18C509}"/>
                </a:ext>
              </a:extLst>
            </p:cNvPr>
            <p:cNvSpPr txBox="1"/>
            <p:nvPr/>
          </p:nvSpPr>
          <p:spPr>
            <a:xfrm>
              <a:off x="5514941" y="2034298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[Pala]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BA14B4C1-DEFF-EAB5-A607-3F76C2AF0FF5}"/>
                </a:ext>
              </a:extLst>
            </p:cNvPr>
            <p:cNvSpPr txBox="1"/>
            <p:nvPr/>
          </p:nvSpPr>
          <p:spPr>
            <a:xfrm>
              <a:off x="5062835" y="356634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6FE96B97-F677-2FE2-C4F5-6E611B2972A8}"/>
                </a:ext>
              </a:extLst>
            </p:cNvPr>
            <p:cNvSpPr txBox="1"/>
            <p:nvPr/>
          </p:nvSpPr>
          <p:spPr>
            <a:xfrm>
              <a:off x="6451622" y="185267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20A02C1E-8DCB-0FD2-F823-02E25F4E138F}"/>
                </a:ext>
              </a:extLst>
            </p:cNvPr>
            <p:cNvSpPr txBox="1"/>
            <p:nvPr/>
          </p:nvSpPr>
          <p:spPr>
            <a:xfrm>
              <a:off x="6104291" y="185267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4301D336-C7E5-CC82-F489-F043C535C655}"/>
                </a:ext>
              </a:extLst>
            </p:cNvPr>
            <p:cNvSpPr txBox="1"/>
            <p:nvPr/>
          </p:nvSpPr>
          <p:spPr>
            <a:xfrm>
              <a:off x="5761244" y="185267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0D139736-280C-930D-4C6B-416B819A0B13}"/>
                </a:ext>
              </a:extLst>
            </p:cNvPr>
            <p:cNvSpPr txBox="1"/>
            <p:nvPr/>
          </p:nvSpPr>
          <p:spPr>
            <a:xfrm>
              <a:off x="5387112" y="185267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12E4E582-0994-ED44-B4AD-822B0BA828FA}"/>
                </a:ext>
              </a:extLst>
            </p:cNvPr>
            <p:cNvSpPr txBox="1"/>
            <p:nvPr/>
          </p:nvSpPr>
          <p:spPr>
            <a:xfrm>
              <a:off x="4707515" y="173033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169E9EB9-C46E-CFA8-D22F-64B98806AE7A}"/>
                </a:ext>
              </a:extLst>
            </p:cNvPr>
            <p:cNvSpPr txBox="1"/>
            <p:nvPr/>
          </p:nvSpPr>
          <p:spPr>
            <a:xfrm>
              <a:off x="4537597" y="61538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55718782-A8CB-7CF5-0209-BD75ECAD25F9}"/>
                </a:ext>
              </a:extLst>
            </p:cNvPr>
            <p:cNvSpPr txBox="1"/>
            <p:nvPr/>
          </p:nvSpPr>
          <p:spPr>
            <a:xfrm>
              <a:off x="4622557" y="1168603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3A9895A8-174A-3F7C-46E2-4E9C6EF695AE}"/>
                </a:ext>
              </a:extLst>
            </p:cNvPr>
            <p:cNvSpPr txBox="1"/>
            <p:nvPr/>
          </p:nvSpPr>
          <p:spPr>
            <a:xfrm>
              <a:off x="5070882" y="185267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273B17C7-1C82-B6E9-00B8-36BFE8821C91}"/>
                </a:ext>
              </a:extLst>
            </p:cNvPr>
            <p:cNvSpPr txBox="1"/>
            <p:nvPr/>
          </p:nvSpPr>
          <p:spPr>
            <a:xfrm>
              <a:off x="5062835" y="521734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cxnSp>
          <p:nvCxnSpPr>
            <p:cNvPr id="110" name="Connettore diritto 109">
              <a:extLst>
                <a:ext uri="{FF2B5EF4-FFF2-40B4-BE49-F238E27FC236}">
                  <a16:creationId xmlns:a16="http://schemas.microsoft.com/office/drawing/2014/main" id="{0425637E-6677-CA90-4DAF-A3B9B791E16F}"/>
                </a:ext>
              </a:extLst>
            </p:cNvPr>
            <p:cNvCxnSpPr>
              <a:cxnSpLocks/>
            </p:cNvCxnSpPr>
            <p:nvPr/>
          </p:nvCxnSpPr>
          <p:spPr>
            <a:xfrm>
              <a:off x="5170952" y="2078870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315361BD-4F8E-B8FA-3434-88BADCBA43BA}"/>
              </a:ext>
            </a:extLst>
          </p:cNvPr>
          <p:cNvGrpSpPr/>
          <p:nvPr/>
        </p:nvGrpSpPr>
        <p:grpSpPr>
          <a:xfrm>
            <a:off x="272071" y="-22862"/>
            <a:ext cx="3840319" cy="2421378"/>
            <a:chOff x="272071" y="-22862"/>
            <a:chExt cx="3840319" cy="2421378"/>
          </a:xfrm>
        </p:grpSpPr>
        <p:pic>
          <p:nvPicPr>
            <p:cNvPr id="148" name="Immagine 147">
              <a:extLst>
                <a:ext uri="{FF2B5EF4-FFF2-40B4-BE49-F238E27FC236}">
                  <a16:creationId xmlns:a16="http://schemas.microsoft.com/office/drawing/2014/main" id="{A2D2BBBA-9944-75F2-D0D5-F67E968D2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9190" y="1770447"/>
              <a:ext cx="2880000" cy="2659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D841F302-07F0-1D2B-0097-0A2750D209D4}"/>
                </a:ext>
              </a:extLst>
            </p:cNvPr>
            <p:cNvSpPr txBox="1"/>
            <p:nvPr/>
          </p:nvSpPr>
          <p:spPr>
            <a:xfrm>
              <a:off x="3429190" y="46074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E768CEC7-4C8E-4228-062E-46DA846C1807}"/>
                </a:ext>
              </a:extLst>
            </p:cNvPr>
            <p:cNvSpPr txBox="1"/>
            <p:nvPr/>
          </p:nvSpPr>
          <p:spPr>
            <a:xfrm>
              <a:off x="3429190" y="78580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FB3B22BC-2EEA-F690-3870-8D415A2B47BD}"/>
                </a:ext>
              </a:extLst>
            </p:cNvPr>
            <p:cNvSpPr txBox="1"/>
            <p:nvPr/>
          </p:nvSpPr>
          <p:spPr>
            <a:xfrm>
              <a:off x="668747" y="230662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9FD6BA1C-47AE-1DD2-CE33-87DD71D19456}"/>
                </a:ext>
              </a:extLst>
            </p:cNvPr>
            <p:cNvSpPr txBox="1"/>
            <p:nvPr/>
          </p:nvSpPr>
          <p:spPr>
            <a:xfrm>
              <a:off x="910055" y="230662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-12</a:t>
              </a:r>
            </a:p>
          </p:txBody>
        </p:sp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88775708-6037-3F0B-A8D5-B869D62DD426}"/>
                </a:ext>
              </a:extLst>
            </p:cNvPr>
            <p:cNvSpPr txBox="1"/>
            <p:nvPr/>
          </p:nvSpPr>
          <p:spPr>
            <a:xfrm>
              <a:off x="1246783" y="230662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-11</a:t>
              </a:r>
            </a:p>
          </p:txBody>
        </p: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A74C8F8B-15FF-31EF-FBCA-8EB7796B90D4}"/>
                </a:ext>
              </a:extLst>
            </p:cNvPr>
            <p:cNvSpPr txBox="1"/>
            <p:nvPr/>
          </p:nvSpPr>
          <p:spPr>
            <a:xfrm>
              <a:off x="1690938" y="-22862"/>
              <a:ext cx="832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Log[Pala]</a:t>
              </a: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DB03A14C-E78C-608F-313F-A9B212E5D3AB}"/>
                </a:ext>
              </a:extLst>
            </p:cNvPr>
            <p:cNvSpPr txBox="1"/>
            <p:nvPr/>
          </p:nvSpPr>
          <p:spPr>
            <a:xfrm>
              <a:off x="2718936" y="230662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-7</a:t>
              </a: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797D6C23-754B-B37F-1794-A9CD62CB1B58}"/>
                </a:ext>
              </a:extLst>
            </p:cNvPr>
            <p:cNvSpPr txBox="1"/>
            <p:nvPr/>
          </p:nvSpPr>
          <p:spPr>
            <a:xfrm>
              <a:off x="2371107" y="230662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-8</a:t>
              </a:r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2A157C46-C7CC-98FA-2A23-DA6F9716F0A8}"/>
                </a:ext>
              </a:extLst>
            </p:cNvPr>
            <p:cNvSpPr txBox="1"/>
            <p:nvPr/>
          </p:nvSpPr>
          <p:spPr>
            <a:xfrm>
              <a:off x="2003513" y="230662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CEB83145-E694-D1E2-A922-B4D1181345CD}"/>
                </a:ext>
              </a:extLst>
            </p:cNvPr>
            <p:cNvSpPr txBox="1"/>
            <p:nvPr/>
          </p:nvSpPr>
          <p:spPr>
            <a:xfrm>
              <a:off x="1611749" y="230662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322280FF-3F0E-2314-3CB9-4C59F1A779A6}"/>
                </a:ext>
              </a:extLst>
            </p:cNvPr>
            <p:cNvSpPr txBox="1"/>
            <p:nvPr/>
          </p:nvSpPr>
          <p:spPr>
            <a:xfrm>
              <a:off x="3085245" y="230662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125" name="Connettore diritto 124">
              <a:extLst>
                <a:ext uri="{FF2B5EF4-FFF2-40B4-BE49-F238E27FC236}">
                  <a16:creationId xmlns:a16="http://schemas.microsoft.com/office/drawing/2014/main" id="{DB196890-1F06-588D-BE27-5ECA91E7BC28}"/>
                </a:ext>
              </a:extLst>
            </p:cNvPr>
            <p:cNvCxnSpPr>
              <a:cxnSpLocks/>
            </p:cNvCxnSpPr>
            <p:nvPr/>
          </p:nvCxnSpPr>
          <p:spPr>
            <a:xfrm>
              <a:off x="975664" y="230662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CasellaDiTesto 125">
              <a:extLst>
                <a:ext uri="{FF2B5EF4-FFF2-40B4-BE49-F238E27FC236}">
                  <a16:creationId xmlns:a16="http://schemas.microsoft.com/office/drawing/2014/main" id="{17BB462B-89D4-2FB6-158E-157B49ACAD73}"/>
                </a:ext>
              </a:extLst>
            </p:cNvPr>
            <p:cNvSpPr txBox="1"/>
            <p:nvPr/>
          </p:nvSpPr>
          <p:spPr>
            <a:xfrm>
              <a:off x="3407723" y="176492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27" name="CasellaDiTesto 126">
              <a:extLst>
                <a:ext uri="{FF2B5EF4-FFF2-40B4-BE49-F238E27FC236}">
                  <a16:creationId xmlns:a16="http://schemas.microsoft.com/office/drawing/2014/main" id="{75CFCF5C-18B1-52B4-1680-EAB2746B5131}"/>
                </a:ext>
              </a:extLst>
            </p:cNvPr>
            <p:cNvSpPr txBox="1"/>
            <p:nvPr/>
          </p:nvSpPr>
          <p:spPr>
            <a:xfrm>
              <a:off x="3407723" y="209036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28" name="CasellaDiTesto 127">
              <a:extLst>
                <a:ext uri="{FF2B5EF4-FFF2-40B4-BE49-F238E27FC236}">
                  <a16:creationId xmlns:a16="http://schemas.microsoft.com/office/drawing/2014/main" id="{46A3B0B2-5B22-85C6-6B90-E0927E1EACE7}"/>
                </a:ext>
              </a:extLst>
            </p:cNvPr>
            <p:cNvSpPr txBox="1"/>
            <p:nvPr/>
          </p:nvSpPr>
          <p:spPr>
            <a:xfrm>
              <a:off x="3407723" y="111781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29" name="CasellaDiTesto 128">
              <a:extLst>
                <a:ext uri="{FF2B5EF4-FFF2-40B4-BE49-F238E27FC236}">
                  <a16:creationId xmlns:a16="http://schemas.microsoft.com/office/drawing/2014/main" id="{41541857-FF61-C8B8-7DBA-8E38EFBD5767}"/>
                </a:ext>
              </a:extLst>
            </p:cNvPr>
            <p:cNvSpPr txBox="1"/>
            <p:nvPr/>
          </p:nvSpPr>
          <p:spPr>
            <a:xfrm>
              <a:off x="3407723" y="1430766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30" name="Gruppo 129">
              <a:extLst>
                <a:ext uri="{FF2B5EF4-FFF2-40B4-BE49-F238E27FC236}">
                  <a16:creationId xmlns:a16="http://schemas.microsoft.com/office/drawing/2014/main" id="{DC967B7F-6E67-E639-7C33-4867B26F12C9}"/>
                </a:ext>
              </a:extLst>
            </p:cNvPr>
            <p:cNvGrpSpPr/>
            <p:nvPr/>
          </p:nvGrpSpPr>
          <p:grpSpPr>
            <a:xfrm>
              <a:off x="272071" y="554292"/>
              <a:ext cx="276999" cy="425116"/>
              <a:chOff x="5844541" y="3134998"/>
              <a:chExt cx="276999" cy="425116"/>
            </a:xfrm>
          </p:grpSpPr>
          <p:cxnSp>
            <p:nvCxnSpPr>
              <p:cNvPr id="144" name="Connettore diritto 143">
                <a:extLst>
                  <a:ext uri="{FF2B5EF4-FFF2-40B4-BE49-F238E27FC236}">
                    <a16:creationId xmlns:a16="http://schemas.microsoft.com/office/drawing/2014/main" id="{A98B54E4-C9F1-224F-056C-311B855B0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5" name="CasellaDiTesto 144">
                <a:extLst>
                  <a:ext uri="{FF2B5EF4-FFF2-40B4-BE49-F238E27FC236}">
                    <a16:creationId xmlns:a16="http://schemas.microsoft.com/office/drawing/2014/main" id="{D1CEDA7B-15F5-8FB9-5540-2CC6EE37C8A9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131" name="Gruppo 130">
              <a:extLst>
                <a:ext uri="{FF2B5EF4-FFF2-40B4-BE49-F238E27FC236}">
                  <a16:creationId xmlns:a16="http://schemas.microsoft.com/office/drawing/2014/main" id="{04CFB390-454D-6629-C4AD-E60EC181A444}"/>
                </a:ext>
              </a:extLst>
            </p:cNvPr>
            <p:cNvGrpSpPr/>
            <p:nvPr/>
          </p:nvGrpSpPr>
          <p:grpSpPr>
            <a:xfrm>
              <a:off x="272071" y="1101610"/>
              <a:ext cx="276999" cy="619080"/>
              <a:chOff x="5844541" y="3636768"/>
              <a:chExt cx="276999" cy="619080"/>
            </a:xfrm>
          </p:grpSpPr>
          <p:cxnSp>
            <p:nvCxnSpPr>
              <p:cNvPr id="142" name="Connettore diritto 141">
                <a:extLst>
                  <a:ext uri="{FF2B5EF4-FFF2-40B4-BE49-F238E27FC236}">
                    <a16:creationId xmlns:a16="http://schemas.microsoft.com/office/drawing/2014/main" id="{275964E4-F278-77FA-6F63-E4ADA169A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3" name="CasellaDiTesto 142">
                <a:extLst>
                  <a:ext uri="{FF2B5EF4-FFF2-40B4-BE49-F238E27FC236}">
                    <a16:creationId xmlns:a16="http://schemas.microsoft.com/office/drawing/2014/main" id="{8D1AC731-8AAA-6153-F6BB-C868A7DF07F8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32" name="Gruppo 131">
              <a:extLst>
                <a:ext uri="{FF2B5EF4-FFF2-40B4-BE49-F238E27FC236}">
                  <a16:creationId xmlns:a16="http://schemas.microsoft.com/office/drawing/2014/main" id="{34153ED5-38A2-D711-A30A-4439E57D532A}"/>
                </a:ext>
              </a:extLst>
            </p:cNvPr>
            <p:cNvGrpSpPr/>
            <p:nvPr/>
          </p:nvGrpSpPr>
          <p:grpSpPr>
            <a:xfrm>
              <a:off x="272071" y="1753788"/>
              <a:ext cx="276999" cy="644728"/>
              <a:chOff x="5844541" y="3623944"/>
              <a:chExt cx="276999" cy="644728"/>
            </a:xfrm>
          </p:grpSpPr>
          <p:cxnSp>
            <p:nvCxnSpPr>
              <p:cNvPr id="140" name="Connettore diritto 139">
                <a:extLst>
                  <a:ext uri="{FF2B5EF4-FFF2-40B4-BE49-F238E27FC236}">
                    <a16:creationId xmlns:a16="http://schemas.microsoft.com/office/drawing/2014/main" id="{33B1805F-62C3-1C51-6764-EE2B7F5D9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1" name="CasellaDiTesto 140">
                <a:extLst>
                  <a:ext uri="{FF2B5EF4-FFF2-40B4-BE49-F238E27FC236}">
                    <a16:creationId xmlns:a16="http://schemas.microsoft.com/office/drawing/2014/main" id="{262A9174-DABF-0739-0AA8-D1E7450061FE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149" name="Immagine 148">
              <a:extLst>
                <a:ext uri="{FF2B5EF4-FFF2-40B4-BE49-F238E27FC236}">
                  <a16:creationId xmlns:a16="http://schemas.microsoft.com/office/drawing/2014/main" id="{8DED01D5-D253-BC6F-C673-163B170E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9190" y="2095882"/>
              <a:ext cx="2880000" cy="2659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0" name="Immagine 149">
              <a:extLst>
                <a:ext uri="{FF2B5EF4-FFF2-40B4-BE49-F238E27FC236}">
                  <a16:creationId xmlns:a16="http://schemas.microsoft.com/office/drawing/2014/main" id="{825DD231-B17D-C5D8-16CC-477608D83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9190" y="1436288"/>
              <a:ext cx="2880000" cy="2659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1" name="Immagine 150">
              <a:extLst>
                <a:ext uri="{FF2B5EF4-FFF2-40B4-BE49-F238E27FC236}">
                  <a16:creationId xmlns:a16="http://schemas.microsoft.com/office/drawing/2014/main" id="{885D24AC-405D-0E5A-DADF-2301B494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9190" y="1123340"/>
              <a:ext cx="2880000" cy="2659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2" name="Immagine 151">
              <a:extLst>
                <a:ext uri="{FF2B5EF4-FFF2-40B4-BE49-F238E27FC236}">
                  <a16:creationId xmlns:a16="http://schemas.microsoft.com/office/drawing/2014/main" id="{A8263D82-95E9-1849-7728-12B85A37E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9190" y="791325"/>
              <a:ext cx="2880000" cy="2659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3" name="Immagine 152">
              <a:extLst>
                <a:ext uri="{FF2B5EF4-FFF2-40B4-BE49-F238E27FC236}">
                  <a16:creationId xmlns:a16="http://schemas.microsoft.com/office/drawing/2014/main" id="{8E4EC0C0-3201-AC40-4EE7-AFDC793DE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9190" y="466264"/>
              <a:ext cx="2880000" cy="2659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61" name="Gruppo 160">
            <a:extLst>
              <a:ext uri="{FF2B5EF4-FFF2-40B4-BE49-F238E27FC236}">
                <a16:creationId xmlns:a16="http://schemas.microsoft.com/office/drawing/2014/main" id="{C157FE0F-DBB0-1115-804D-B3AD49E762E9}"/>
              </a:ext>
            </a:extLst>
          </p:cNvPr>
          <p:cNvGrpSpPr/>
          <p:nvPr/>
        </p:nvGrpSpPr>
        <p:grpSpPr>
          <a:xfrm>
            <a:off x="4138465" y="2274554"/>
            <a:ext cx="2459435" cy="2119305"/>
            <a:chOff x="4138465" y="2274554"/>
            <a:chExt cx="2459435" cy="2119305"/>
          </a:xfrm>
        </p:grpSpPr>
        <p:pic>
          <p:nvPicPr>
            <p:cNvPr id="160" name="Immagine 159">
              <a:extLst>
                <a:ext uri="{FF2B5EF4-FFF2-40B4-BE49-F238E27FC236}">
                  <a16:creationId xmlns:a16="http://schemas.microsoft.com/office/drawing/2014/main" id="{7779D460-BEFC-0F81-444F-0AA818A70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97556" y="2810452"/>
              <a:ext cx="1743500" cy="1188000"/>
            </a:xfrm>
            <a:prstGeom prst="rect">
              <a:avLst/>
            </a:prstGeom>
          </p:spPr>
        </p:pic>
        <p:pic>
          <p:nvPicPr>
            <p:cNvPr id="109" name="Immagine 108">
              <a:extLst>
                <a:ext uri="{FF2B5EF4-FFF2-40B4-BE49-F238E27FC236}">
                  <a16:creationId xmlns:a16="http://schemas.microsoft.com/office/drawing/2014/main" id="{2F22BA03-CFE7-3ADF-2C6C-06E6284D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94966" y="2368909"/>
              <a:ext cx="197152" cy="448915"/>
            </a:xfrm>
            <a:prstGeom prst="rect">
              <a:avLst/>
            </a:prstGeom>
          </p:spPr>
        </p:pic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9BED679A-CF15-7F98-66EB-EACEF8E6043A}"/>
                </a:ext>
              </a:extLst>
            </p:cNvPr>
            <p:cNvSpPr txBox="1"/>
            <p:nvPr/>
          </p:nvSpPr>
          <p:spPr>
            <a:xfrm>
              <a:off x="4926291" y="2274554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115" name="CasellaDiTesto 114">
              <a:extLst>
                <a:ext uri="{FF2B5EF4-FFF2-40B4-BE49-F238E27FC236}">
                  <a16:creationId xmlns:a16="http://schemas.microsoft.com/office/drawing/2014/main" id="{65288834-9DB7-F370-9DC0-4260DF96D20C}"/>
                </a:ext>
              </a:extLst>
            </p:cNvPr>
            <p:cNvSpPr txBox="1"/>
            <p:nvPr/>
          </p:nvSpPr>
          <p:spPr>
            <a:xfrm rot="16200000">
              <a:off x="3764805" y="3168732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/>
                <a:t>ERE-</a:t>
              </a:r>
              <a:r>
                <a:rPr lang="it-IT" sz="1200" dirty="0" err="1"/>
                <a:t>NLuc</a:t>
              </a:r>
              <a:endParaRPr lang="it-IT" sz="1200" dirty="0"/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D64E00E0-AE9B-86AC-CEC3-BFAE2385F83C}"/>
                </a:ext>
              </a:extLst>
            </p:cNvPr>
            <p:cNvSpPr txBox="1"/>
            <p:nvPr/>
          </p:nvSpPr>
          <p:spPr>
            <a:xfrm>
              <a:off x="5370779" y="4116860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[Pala]</a:t>
              </a:r>
            </a:p>
          </p:txBody>
        </p:sp>
        <p:sp>
          <p:nvSpPr>
            <p:cNvPr id="133" name="CasellaDiTesto 132">
              <a:extLst>
                <a:ext uri="{FF2B5EF4-FFF2-40B4-BE49-F238E27FC236}">
                  <a16:creationId xmlns:a16="http://schemas.microsoft.com/office/drawing/2014/main" id="{8D0E81E1-434C-8F50-B7AF-CF9FD1B05C1D}"/>
                </a:ext>
              </a:extLst>
            </p:cNvPr>
            <p:cNvSpPr txBox="1"/>
            <p:nvPr/>
          </p:nvSpPr>
          <p:spPr>
            <a:xfrm>
              <a:off x="4926291" y="2439196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413189C0-3033-1E1D-78BB-E8A4063B9BA5}"/>
                </a:ext>
              </a:extLst>
            </p:cNvPr>
            <p:cNvSpPr txBox="1"/>
            <p:nvPr/>
          </p:nvSpPr>
          <p:spPr>
            <a:xfrm>
              <a:off x="6276978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2A5C89A8-A615-34EB-84CC-E6F9B5B64BF9}"/>
                </a:ext>
              </a:extLst>
            </p:cNvPr>
            <p:cNvSpPr txBox="1"/>
            <p:nvPr/>
          </p:nvSpPr>
          <p:spPr>
            <a:xfrm>
              <a:off x="6036327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5038AF96-0F91-46B0-6908-F6A1460C28DA}"/>
                </a:ext>
              </a:extLst>
            </p:cNvPr>
            <p:cNvSpPr txBox="1"/>
            <p:nvPr/>
          </p:nvSpPr>
          <p:spPr>
            <a:xfrm>
              <a:off x="5739000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8FEC0BF5-606D-996D-C89D-BC63C9D8FD03}"/>
                </a:ext>
              </a:extLst>
            </p:cNvPr>
            <p:cNvSpPr txBox="1"/>
            <p:nvPr/>
          </p:nvSpPr>
          <p:spPr>
            <a:xfrm>
              <a:off x="54029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B2E6CBD2-8FF9-40D6-6147-B040F2E2875F}"/>
                </a:ext>
              </a:extLst>
            </p:cNvPr>
            <p:cNvSpPr txBox="1"/>
            <p:nvPr/>
          </p:nvSpPr>
          <p:spPr>
            <a:xfrm>
              <a:off x="4554591" y="38128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39" name="CasellaDiTesto 138">
              <a:extLst>
                <a:ext uri="{FF2B5EF4-FFF2-40B4-BE49-F238E27FC236}">
                  <a16:creationId xmlns:a16="http://schemas.microsoft.com/office/drawing/2014/main" id="{8A72C286-CADE-2685-141D-21870152C1B6}"/>
                </a:ext>
              </a:extLst>
            </p:cNvPr>
            <p:cNvSpPr txBox="1"/>
            <p:nvPr/>
          </p:nvSpPr>
          <p:spPr>
            <a:xfrm>
              <a:off x="4384673" y="269794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50CF633D-3DE0-8491-0B8D-43198084508E}"/>
                </a:ext>
              </a:extLst>
            </p:cNvPr>
            <p:cNvSpPr txBox="1"/>
            <p:nvPr/>
          </p:nvSpPr>
          <p:spPr>
            <a:xfrm>
              <a:off x="4469633" y="325116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EE698CE6-536B-A47B-7CDA-C398072C6BA1}"/>
                </a:ext>
              </a:extLst>
            </p:cNvPr>
            <p:cNvSpPr txBox="1"/>
            <p:nvPr/>
          </p:nvSpPr>
          <p:spPr>
            <a:xfrm>
              <a:off x="511721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B50FEA9A-8A18-C917-F249-1ADED3B9C4AA}"/>
                </a:ext>
              </a:extLst>
            </p:cNvPr>
            <p:cNvSpPr txBox="1"/>
            <p:nvPr/>
          </p:nvSpPr>
          <p:spPr>
            <a:xfrm>
              <a:off x="4926291" y="2604296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FC4BFE6A-07E9-C13D-F379-22F55C0CF659}"/>
                </a:ext>
              </a:extLst>
            </p:cNvPr>
            <p:cNvSpPr txBox="1"/>
            <p:nvPr/>
          </p:nvSpPr>
          <p:spPr>
            <a:xfrm>
              <a:off x="48314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59" name="Connettore diritto 158">
              <a:extLst>
                <a:ext uri="{FF2B5EF4-FFF2-40B4-BE49-F238E27FC236}">
                  <a16:creationId xmlns:a16="http://schemas.microsoft.com/office/drawing/2014/main" id="{A3595C23-42A7-3E67-E997-E25A25315AC4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416143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BB799A-DE11-D302-E490-A13E363D2F0D}"/>
              </a:ext>
            </a:extLst>
          </p:cNvPr>
          <p:cNvSpPr txBox="1"/>
          <p:nvPr/>
        </p:nvSpPr>
        <p:spPr>
          <a:xfrm>
            <a:off x="2862766" y="-58490"/>
            <a:ext cx="20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7BFC84-807A-2730-CB9B-813116D7F50E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A80552F9-5E28-E543-64E1-071F6EF317A6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163" name="CasellaDiTesto 162">
            <a:extLst>
              <a:ext uri="{FF2B5EF4-FFF2-40B4-BE49-F238E27FC236}">
                <a16:creationId xmlns:a16="http://schemas.microsoft.com/office/drawing/2014/main" id="{A5ED9A22-B0E9-8890-63AC-1153B23D2717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164" name="CasellaDiTesto 163">
            <a:extLst>
              <a:ext uri="{FF2B5EF4-FFF2-40B4-BE49-F238E27FC236}">
                <a16:creationId xmlns:a16="http://schemas.microsoft.com/office/drawing/2014/main" id="{C8AC2540-0026-39DB-C850-3D406871B85C}"/>
              </a:ext>
            </a:extLst>
          </p:cNvPr>
          <p:cNvSpPr txBox="1"/>
          <p:nvPr/>
        </p:nvSpPr>
        <p:spPr>
          <a:xfrm>
            <a:off x="62502" y="438628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165" name="CasellaDiTesto 164">
            <a:extLst>
              <a:ext uri="{FF2B5EF4-FFF2-40B4-BE49-F238E27FC236}">
                <a16:creationId xmlns:a16="http://schemas.microsoft.com/office/drawing/2014/main" id="{A8DF6354-AB61-4CBF-E25C-E0FC45880998}"/>
              </a:ext>
            </a:extLst>
          </p:cNvPr>
          <p:cNvSpPr txBox="1"/>
          <p:nvPr/>
        </p:nvSpPr>
        <p:spPr>
          <a:xfrm>
            <a:off x="3992197" y="438628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166" name="CasellaDiTesto 165">
            <a:extLst>
              <a:ext uri="{FF2B5EF4-FFF2-40B4-BE49-F238E27FC236}">
                <a16:creationId xmlns:a16="http://schemas.microsoft.com/office/drawing/2014/main" id="{502D9C4C-7861-6DC0-10DA-252DC81552CC}"/>
              </a:ext>
            </a:extLst>
          </p:cNvPr>
          <p:cNvSpPr txBox="1"/>
          <p:nvPr/>
        </p:nvSpPr>
        <p:spPr>
          <a:xfrm>
            <a:off x="62502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2FC1A0C6-17D6-2980-A12C-5C3DF782251A}"/>
              </a:ext>
            </a:extLst>
          </p:cNvPr>
          <p:cNvSpPr txBox="1"/>
          <p:nvPr/>
        </p:nvSpPr>
        <p:spPr>
          <a:xfrm>
            <a:off x="3992197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81689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C59D111-7676-C0D2-0537-BE378330C644}"/>
              </a:ext>
            </a:extLst>
          </p:cNvPr>
          <p:cNvGrpSpPr/>
          <p:nvPr/>
        </p:nvGrpSpPr>
        <p:grpSpPr>
          <a:xfrm>
            <a:off x="4528587" y="2455150"/>
            <a:ext cx="2237829" cy="1973254"/>
            <a:chOff x="4528587" y="1993900"/>
            <a:chExt cx="2237829" cy="197325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F63CFB2-AEEB-8ABD-3F71-3C54B0148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2260" y="2612806"/>
              <a:ext cx="1627600" cy="1123200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449C8FD2-D725-BA20-6DB3-BB563A7BD288}"/>
                </a:ext>
              </a:extLst>
            </p:cNvPr>
            <p:cNvSpPr txBox="1"/>
            <p:nvPr/>
          </p:nvSpPr>
          <p:spPr>
            <a:xfrm>
              <a:off x="4763287" y="253789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51053A7-E2BA-58CC-FD60-C96E005F7B39}"/>
                </a:ext>
              </a:extLst>
            </p:cNvPr>
            <p:cNvSpPr txBox="1"/>
            <p:nvPr/>
          </p:nvSpPr>
          <p:spPr>
            <a:xfrm>
              <a:off x="4820995" y="298220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EC93D44E-B867-D660-2C58-E7638ED9DE81}"/>
                </a:ext>
              </a:extLst>
            </p:cNvPr>
            <p:cNvSpPr txBox="1"/>
            <p:nvPr/>
          </p:nvSpPr>
          <p:spPr>
            <a:xfrm>
              <a:off x="4878703" y="343181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787764D-45E2-7795-1EA1-3BA4F2C1943E}"/>
                </a:ext>
              </a:extLst>
            </p:cNvPr>
            <p:cNvSpPr txBox="1"/>
            <p:nvPr/>
          </p:nvSpPr>
          <p:spPr>
            <a:xfrm rot="16200000">
              <a:off x="4208787" y="291580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800" dirty="0"/>
                <a:t>(% on CTR MAX)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B9F0044E-1D78-79E0-5101-8E9A7CDB5788}"/>
                </a:ext>
              </a:extLst>
            </p:cNvPr>
            <p:cNvSpPr txBox="1"/>
            <p:nvPr/>
          </p:nvSpPr>
          <p:spPr>
            <a:xfrm>
              <a:off x="4959926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62F68D28-3B7A-011C-0732-38AD9847555D}"/>
                </a:ext>
              </a:extLst>
            </p:cNvPr>
            <p:cNvSpPr txBox="1"/>
            <p:nvPr/>
          </p:nvSpPr>
          <p:spPr>
            <a:xfrm>
              <a:off x="5265498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2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032CAA2-7686-C3F4-6956-3E0BAA36E1A1}"/>
                </a:ext>
              </a:extLst>
            </p:cNvPr>
            <p:cNvSpPr txBox="1"/>
            <p:nvPr/>
          </p:nvSpPr>
          <p:spPr>
            <a:xfrm>
              <a:off x="5573469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4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559570A-0F94-11AD-3C2F-3621F962674C}"/>
                </a:ext>
              </a:extLst>
            </p:cNvPr>
            <p:cNvSpPr txBox="1"/>
            <p:nvPr/>
          </p:nvSpPr>
          <p:spPr>
            <a:xfrm>
              <a:off x="5889470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6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3451687-94A4-FCD1-6BB0-F93198790B2E}"/>
                </a:ext>
              </a:extLst>
            </p:cNvPr>
            <p:cNvSpPr txBox="1"/>
            <p:nvPr/>
          </p:nvSpPr>
          <p:spPr>
            <a:xfrm>
              <a:off x="5482214" y="3751710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Time (Days)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2BE3E28-7A45-0280-D95D-01584CC8A366}"/>
                </a:ext>
              </a:extLst>
            </p:cNvPr>
            <p:cNvSpPr txBox="1"/>
            <p:nvPr/>
          </p:nvSpPr>
          <p:spPr>
            <a:xfrm>
              <a:off x="6029603" y="3231089"/>
              <a:ext cx="4956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3ABC4AD-8AA7-1003-1723-9A775AD45936}"/>
                </a:ext>
              </a:extLst>
            </p:cNvPr>
            <p:cNvSpPr txBox="1"/>
            <p:nvPr/>
          </p:nvSpPr>
          <p:spPr>
            <a:xfrm>
              <a:off x="6201510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A14A57C-007D-A7C3-7632-60288D90B967}"/>
                </a:ext>
              </a:extLst>
            </p:cNvPr>
            <p:cNvSpPr txBox="1"/>
            <p:nvPr/>
          </p:nvSpPr>
          <p:spPr>
            <a:xfrm>
              <a:off x="6466334" y="366368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DF83970-0598-6293-FC81-4CCE8CF4BC0D}"/>
                </a:ext>
              </a:extLst>
            </p:cNvPr>
            <p:cNvSpPr txBox="1"/>
            <p:nvPr/>
          </p:nvSpPr>
          <p:spPr>
            <a:xfrm>
              <a:off x="4764403" y="358421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EE3B05D1-0FB4-5C42-EB36-F45DE356133F}"/>
                </a:ext>
              </a:extLst>
            </p:cNvPr>
            <p:cNvGrpSpPr/>
            <p:nvPr/>
          </p:nvGrpSpPr>
          <p:grpSpPr>
            <a:xfrm>
              <a:off x="5107545" y="1993900"/>
              <a:ext cx="876819" cy="859800"/>
              <a:chOff x="3317567" y="3896112"/>
              <a:chExt cx="876819" cy="859800"/>
            </a:xfrm>
          </p:grpSpPr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FE39158-0793-1271-2A9F-31ED7461107E}"/>
                  </a:ext>
                </a:extLst>
              </p:cNvPr>
              <p:cNvSpPr txBox="1"/>
              <p:nvPr/>
            </p:nvSpPr>
            <p:spPr>
              <a:xfrm>
                <a:off x="3341987" y="3896112"/>
                <a:ext cx="39466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CTR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A858ECE-578C-6369-425F-DAFFA7A63A76}"/>
                  </a:ext>
                </a:extLst>
              </p:cNvPr>
              <p:cNvSpPr txBox="1"/>
              <p:nvPr/>
            </p:nvSpPr>
            <p:spPr>
              <a:xfrm>
                <a:off x="3341987" y="4052083"/>
                <a:ext cx="3289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0.1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D2AD856-70C0-89E6-812C-A17D71CFB267}"/>
                  </a:ext>
                </a:extLst>
              </p:cNvPr>
              <p:cNvSpPr txBox="1"/>
              <p:nvPr/>
            </p:nvSpPr>
            <p:spPr>
              <a:xfrm>
                <a:off x="3341987" y="4228525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1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2C08DDF-CEF9-A1D0-1CB9-8AF3C4596E3C}"/>
                  </a:ext>
                </a:extLst>
              </p:cNvPr>
              <p:cNvSpPr txBox="1"/>
              <p:nvPr/>
            </p:nvSpPr>
            <p:spPr>
              <a:xfrm>
                <a:off x="3341987" y="4377250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12C660D1-E970-0A8C-50B6-7567FEF391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929" y="4113675"/>
                <a:ext cx="0" cy="576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B756396-B466-FEA2-D0FE-9BDF6018DE4C}"/>
                  </a:ext>
                </a:extLst>
              </p:cNvPr>
              <p:cNvSpPr txBox="1"/>
              <p:nvPr/>
            </p:nvSpPr>
            <p:spPr>
              <a:xfrm>
                <a:off x="3584924" y="4229404"/>
                <a:ext cx="6094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Abe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(µM)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E2472E6-3DEF-4BF7-362E-95F4D1CEB6D4}"/>
                  </a:ext>
                </a:extLst>
              </p:cNvPr>
              <p:cNvSpPr txBox="1"/>
              <p:nvPr/>
            </p:nvSpPr>
            <p:spPr>
              <a:xfrm>
                <a:off x="3341987" y="4540468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33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200C64A2-622C-A8C4-F3B3-7AD8BA4B1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7567" y="3972000"/>
                <a:ext cx="98289" cy="728494"/>
              </a:xfrm>
              <a:prstGeom prst="rect">
                <a:avLst/>
              </a:prstGeom>
            </p:spPr>
          </p:pic>
        </p:grp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A37D017-5F5A-1A1C-A9C8-8CA45927B09F}"/>
              </a:ext>
            </a:extLst>
          </p:cNvPr>
          <p:cNvGrpSpPr/>
          <p:nvPr/>
        </p:nvGrpSpPr>
        <p:grpSpPr>
          <a:xfrm>
            <a:off x="2365421" y="2455150"/>
            <a:ext cx="2237829" cy="1973254"/>
            <a:chOff x="2365421" y="1993900"/>
            <a:chExt cx="2237829" cy="1973254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0B10A6FA-B915-7829-BD01-E9681156C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9094" y="2612806"/>
              <a:ext cx="1607516" cy="1123200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A64454F7-A3A2-5B58-BF32-64569DF78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4379" y="2069788"/>
              <a:ext cx="96159" cy="727200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E38C633E-929C-2836-EF48-87E465F4C97E}"/>
                </a:ext>
              </a:extLst>
            </p:cNvPr>
            <p:cNvSpPr txBox="1"/>
            <p:nvPr/>
          </p:nvSpPr>
          <p:spPr>
            <a:xfrm>
              <a:off x="2600121" y="253789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94E1D654-6278-E852-ABCD-A88E86940977}"/>
                </a:ext>
              </a:extLst>
            </p:cNvPr>
            <p:cNvSpPr txBox="1"/>
            <p:nvPr/>
          </p:nvSpPr>
          <p:spPr>
            <a:xfrm>
              <a:off x="2657829" y="298220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87E3E7F-384D-9777-B82A-16202F350740}"/>
                </a:ext>
              </a:extLst>
            </p:cNvPr>
            <p:cNvSpPr txBox="1"/>
            <p:nvPr/>
          </p:nvSpPr>
          <p:spPr>
            <a:xfrm>
              <a:off x="2715537" y="343181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948C3F39-2E03-9565-842C-990E57A36153}"/>
                </a:ext>
              </a:extLst>
            </p:cNvPr>
            <p:cNvSpPr txBox="1"/>
            <p:nvPr/>
          </p:nvSpPr>
          <p:spPr>
            <a:xfrm rot="16200000">
              <a:off x="2045621" y="291580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800" dirty="0"/>
                <a:t>(% on CTR MAX)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0331A148-D9E4-783A-905E-D533F92C9D60}"/>
                </a:ext>
              </a:extLst>
            </p:cNvPr>
            <p:cNvSpPr txBox="1"/>
            <p:nvPr/>
          </p:nvSpPr>
          <p:spPr>
            <a:xfrm>
              <a:off x="2796760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26697038-6F4F-579D-9273-353583169AC5}"/>
                </a:ext>
              </a:extLst>
            </p:cNvPr>
            <p:cNvSpPr txBox="1"/>
            <p:nvPr/>
          </p:nvSpPr>
          <p:spPr>
            <a:xfrm>
              <a:off x="3102332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2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530AD416-66EA-C6EE-49A7-30D5D32F061F}"/>
                </a:ext>
              </a:extLst>
            </p:cNvPr>
            <p:cNvSpPr txBox="1"/>
            <p:nvPr/>
          </p:nvSpPr>
          <p:spPr>
            <a:xfrm>
              <a:off x="3410303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4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A6FA1EF6-F642-632B-DF53-979F42CD6189}"/>
                </a:ext>
              </a:extLst>
            </p:cNvPr>
            <p:cNvSpPr txBox="1"/>
            <p:nvPr/>
          </p:nvSpPr>
          <p:spPr>
            <a:xfrm>
              <a:off x="3726304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6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6615D154-C8E5-B4B9-B8D0-46B4D23F3906}"/>
                </a:ext>
              </a:extLst>
            </p:cNvPr>
            <p:cNvSpPr txBox="1"/>
            <p:nvPr/>
          </p:nvSpPr>
          <p:spPr>
            <a:xfrm>
              <a:off x="3319048" y="3751710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Time (Days)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A255E9AF-6521-26E9-C677-CACDC906AB55}"/>
                </a:ext>
              </a:extLst>
            </p:cNvPr>
            <p:cNvSpPr txBox="1"/>
            <p:nvPr/>
          </p:nvSpPr>
          <p:spPr>
            <a:xfrm>
              <a:off x="3866437" y="3231089"/>
              <a:ext cx="4828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541538D7-D6F2-E879-C82A-81D27980D635}"/>
                </a:ext>
              </a:extLst>
            </p:cNvPr>
            <p:cNvSpPr txBox="1"/>
            <p:nvPr/>
          </p:nvSpPr>
          <p:spPr>
            <a:xfrm>
              <a:off x="4038344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9698A898-996C-4BE7-344F-D40F6A9881EB}"/>
                </a:ext>
              </a:extLst>
            </p:cNvPr>
            <p:cNvSpPr txBox="1"/>
            <p:nvPr/>
          </p:nvSpPr>
          <p:spPr>
            <a:xfrm>
              <a:off x="4303168" y="366368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BA770688-4C96-4B4B-2EE4-E5F682B2105D}"/>
                </a:ext>
              </a:extLst>
            </p:cNvPr>
            <p:cNvSpPr txBox="1"/>
            <p:nvPr/>
          </p:nvSpPr>
          <p:spPr>
            <a:xfrm>
              <a:off x="2601237" y="358421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80EF41B7-7EBE-3EEC-6A59-52F57FFB0C8F}"/>
                </a:ext>
              </a:extLst>
            </p:cNvPr>
            <p:cNvSpPr txBox="1"/>
            <p:nvPr/>
          </p:nvSpPr>
          <p:spPr>
            <a:xfrm>
              <a:off x="2968799" y="1993900"/>
              <a:ext cx="3946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CTR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84F9C3CB-67EA-F1D8-01A1-FCB1A241286A}"/>
                </a:ext>
              </a:extLst>
            </p:cNvPr>
            <p:cNvSpPr txBox="1"/>
            <p:nvPr/>
          </p:nvSpPr>
          <p:spPr>
            <a:xfrm>
              <a:off x="2968799" y="2149871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0.1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D3E32A92-EC1A-C0AB-187C-92F3815E866B}"/>
                </a:ext>
              </a:extLst>
            </p:cNvPr>
            <p:cNvSpPr txBox="1"/>
            <p:nvPr/>
          </p:nvSpPr>
          <p:spPr>
            <a:xfrm>
              <a:off x="2968799" y="2326313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2387352D-5DE6-5EB5-61D9-150CB4F32607}"/>
                </a:ext>
              </a:extLst>
            </p:cNvPr>
            <p:cNvSpPr txBox="1"/>
            <p:nvPr/>
          </p:nvSpPr>
          <p:spPr>
            <a:xfrm>
              <a:off x="2968799" y="247503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13462B7B-272A-233E-8CAE-45B19CD15856}"/>
                </a:ext>
              </a:extLst>
            </p:cNvPr>
            <p:cNvCxnSpPr>
              <a:cxnSpLocks/>
            </p:cNvCxnSpPr>
            <p:nvPr/>
          </p:nvCxnSpPr>
          <p:spPr>
            <a:xfrm>
              <a:off x="3259741" y="2211463"/>
              <a:ext cx="0" cy="576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B6D6E015-8950-B7F9-B2E5-7BFCBF04B8F9}"/>
                </a:ext>
              </a:extLst>
            </p:cNvPr>
            <p:cNvSpPr txBox="1"/>
            <p:nvPr/>
          </p:nvSpPr>
          <p:spPr>
            <a:xfrm>
              <a:off x="3211736" y="2327192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Abe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(µM)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341D7077-9F2E-3332-24F1-E5BFF1AF7D3C}"/>
                </a:ext>
              </a:extLst>
            </p:cNvPr>
            <p:cNvSpPr txBox="1"/>
            <p:nvPr/>
          </p:nvSpPr>
          <p:spPr>
            <a:xfrm>
              <a:off x="2968799" y="263825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33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53CF98C-BCB6-1ABC-930E-D2FB5597E840}"/>
              </a:ext>
            </a:extLst>
          </p:cNvPr>
          <p:cNvGrpSpPr/>
          <p:nvPr/>
        </p:nvGrpSpPr>
        <p:grpSpPr>
          <a:xfrm>
            <a:off x="0" y="2455150"/>
            <a:ext cx="2237829" cy="1973254"/>
            <a:chOff x="69362" y="1993900"/>
            <a:chExt cx="2237829" cy="1973254"/>
          </a:xfrm>
        </p:grpSpPr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BBE8026C-8AC8-2A23-E476-405D36B6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035" y="2612806"/>
              <a:ext cx="1617820" cy="1123200"/>
            </a:xfrm>
            <a:prstGeom prst="rect">
              <a:avLst/>
            </a:prstGeom>
          </p:spPr>
        </p:pic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92421349-AF5A-D73F-C7A6-4EF1E0550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320" y="2069788"/>
              <a:ext cx="72720" cy="727200"/>
            </a:xfrm>
            <a:prstGeom prst="rect">
              <a:avLst/>
            </a:prstGeom>
          </p:spPr>
        </p:pic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31E67004-E1C9-BE37-D7BF-93EA261E4901}"/>
                </a:ext>
              </a:extLst>
            </p:cNvPr>
            <p:cNvSpPr txBox="1"/>
            <p:nvPr/>
          </p:nvSpPr>
          <p:spPr>
            <a:xfrm>
              <a:off x="304062" y="253789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6C7297CF-4C3E-89D7-0DFD-4EADC3706029}"/>
                </a:ext>
              </a:extLst>
            </p:cNvPr>
            <p:cNvSpPr txBox="1"/>
            <p:nvPr/>
          </p:nvSpPr>
          <p:spPr>
            <a:xfrm>
              <a:off x="361770" y="298220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DC90CF13-4D5D-9B49-9740-1F3655471161}"/>
                </a:ext>
              </a:extLst>
            </p:cNvPr>
            <p:cNvSpPr txBox="1"/>
            <p:nvPr/>
          </p:nvSpPr>
          <p:spPr>
            <a:xfrm>
              <a:off x="419478" y="343181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E76DCC79-E378-F6E6-6018-EA918F244865}"/>
                </a:ext>
              </a:extLst>
            </p:cNvPr>
            <p:cNvSpPr txBox="1"/>
            <p:nvPr/>
          </p:nvSpPr>
          <p:spPr>
            <a:xfrm rot="16200000">
              <a:off x="-250438" y="291580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800" dirty="0"/>
                <a:t>(% on CTR MAX)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D5472322-05A6-1DE2-5674-304A419CE9B8}"/>
                </a:ext>
              </a:extLst>
            </p:cNvPr>
            <p:cNvSpPr txBox="1"/>
            <p:nvPr/>
          </p:nvSpPr>
          <p:spPr>
            <a:xfrm>
              <a:off x="500701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D18F586F-F01C-32DA-5C39-46A7D9756526}"/>
                </a:ext>
              </a:extLst>
            </p:cNvPr>
            <p:cNvSpPr txBox="1"/>
            <p:nvPr/>
          </p:nvSpPr>
          <p:spPr>
            <a:xfrm>
              <a:off x="806273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2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6903BB82-7298-F181-9A28-1434099E4718}"/>
                </a:ext>
              </a:extLst>
            </p:cNvPr>
            <p:cNvSpPr txBox="1"/>
            <p:nvPr/>
          </p:nvSpPr>
          <p:spPr>
            <a:xfrm>
              <a:off x="1114244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4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FFF0F69F-51C8-016D-10B5-FF72E5951FE4}"/>
                </a:ext>
              </a:extLst>
            </p:cNvPr>
            <p:cNvSpPr txBox="1"/>
            <p:nvPr/>
          </p:nvSpPr>
          <p:spPr>
            <a:xfrm>
              <a:off x="1430245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6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301686F8-D6B8-8C39-C92B-3FD9BFDF99C5}"/>
                </a:ext>
              </a:extLst>
            </p:cNvPr>
            <p:cNvSpPr txBox="1"/>
            <p:nvPr/>
          </p:nvSpPr>
          <p:spPr>
            <a:xfrm>
              <a:off x="1022989" y="3751710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Time (Days)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A17160C7-FB47-7A21-D338-B982ADF0B044}"/>
                </a:ext>
              </a:extLst>
            </p:cNvPr>
            <p:cNvSpPr txBox="1"/>
            <p:nvPr/>
          </p:nvSpPr>
          <p:spPr>
            <a:xfrm>
              <a:off x="578071" y="3231089"/>
              <a:ext cx="4972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58E57F21-5863-9909-C6DE-73A370E93962}"/>
                </a:ext>
              </a:extLst>
            </p:cNvPr>
            <p:cNvSpPr txBox="1"/>
            <p:nvPr/>
          </p:nvSpPr>
          <p:spPr>
            <a:xfrm>
              <a:off x="1742285" y="36636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556A6373-690E-0F03-89F1-9F8479F53742}"/>
                </a:ext>
              </a:extLst>
            </p:cNvPr>
            <p:cNvSpPr txBox="1"/>
            <p:nvPr/>
          </p:nvSpPr>
          <p:spPr>
            <a:xfrm>
              <a:off x="2007109" y="366368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2265CAC9-16F7-589D-E4B4-100CBC01203C}"/>
                </a:ext>
              </a:extLst>
            </p:cNvPr>
            <p:cNvSpPr txBox="1"/>
            <p:nvPr/>
          </p:nvSpPr>
          <p:spPr>
            <a:xfrm>
              <a:off x="305178" y="358421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7FA58E6D-77D7-0133-8F82-2DE986375BDE}"/>
                </a:ext>
              </a:extLst>
            </p:cNvPr>
            <p:cNvSpPr txBox="1"/>
            <p:nvPr/>
          </p:nvSpPr>
          <p:spPr>
            <a:xfrm>
              <a:off x="672740" y="1993900"/>
              <a:ext cx="3946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CTR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D6B06578-013A-E303-81B6-7BB600293772}"/>
                </a:ext>
              </a:extLst>
            </p:cNvPr>
            <p:cNvSpPr txBox="1"/>
            <p:nvPr/>
          </p:nvSpPr>
          <p:spPr>
            <a:xfrm>
              <a:off x="672740" y="2149871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0.1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169B13D9-51D2-E2A6-3D64-3A6FF1B4D5F9}"/>
                </a:ext>
              </a:extLst>
            </p:cNvPr>
            <p:cNvSpPr txBox="1"/>
            <p:nvPr/>
          </p:nvSpPr>
          <p:spPr>
            <a:xfrm>
              <a:off x="672740" y="2326313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68CC4F3F-219F-9171-232D-1D26A684E12F}"/>
                </a:ext>
              </a:extLst>
            </p:cNvPr>
            <p:cNvSpPr txBox="1"/>
            <p:nvPr/>
          </p:nvSpPr>
          <p:spPr>
            <a:xfrm>
              <a:off x="672740" y="247503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69" name="Connettore diritto 68">
              <a:extLst>
                <a:ext uri="{FF2B5EF4-FFF2-40B4-BE49-F238E27FC236}">
                  <a16:creationId xmlns:a16="http://schemas.microsoft.com/office/drawing/2014/main" id="{F092D524-8DEE-FF2D-A9FC-B527172BBD01}"/>
                </a:ext>
              </a:extLst>
            </p:cNvPr>
            <p:cNvCxnSpPr>
              <a:cxnSpLocks/>
            </p:cNvCxnSpPr>
            <p:nvPr/>
          </p:nvCxnSpPr>
          <p:spPr>
            <a:xfrm>
              <a:off x="963682" y="2211463"/>
              <a:ext cx="0" cy="576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E07BFC0E-87D2-4169-C273-94F308234D47}"/>
                </a:ext>
              </a:extLst>
            </p:cNvPr>
            <p:cNvSpPr txBox="1"/>
            <p:nvPr/>
          </p:nvSpPr>
          <p:spPr>
            <a:xfrm>
              <a:off x="915677" y="2327192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Abe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(µM)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E4141142-C2CD-B6BA-C571-758ADB9CE399}"/>
                </a:ext>
              </a:extLst>
            </p:cNvPr>
            <p:cNvSpPr txBox="1"/>
            <p:nvPr/>
          </p:nvSpPr>
          <p:spPr>
            <a:xfrm>
              <a:off x="672740" y="263825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33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8E14E8F2-CD43-CE5B-81C4-1F09A687C8AA}"/>
              </a:ext>
            </a:extLst>
          </p:cNvPr>
          <p:cNvGrpSpPr/>
          <p:nvPr/>
        </p:nvGrpSpPr>
        <p:grpSpPr>
          <a:xfrm>
            <a:off x="4528587" y="4625161"/>
            <a:ext cx="2237829" cy="1973254"/>
            <a:chOff x="4528587" y="4203700"/>
            <a:chExt cx="2237829" cy="1973254"/>
          </a:xfrm>
        </p:grpSpPr>
        <p:pic>
          <p:nvPicPr>
            <p:cNvPr id="95" name="Immagine 94">
              <a:extLst>
                <a:ext uri="{FF2B5EF4-FFF2-40B4-BE49-F238E27FC236}">
                  <a16:creationId xmlns:a16="http://schemas.microsoft.com/office/drawing/2014/main" id="{102C1F7D-88A9-58CD-8B60-FBCE7921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22260" y="4822606"/>
              <a:ext cx="1607516" cy="1123200"/>
            </a:xfrm>
            <a:prstGeom prst="rect">
              <a:avLst/>
            </a:prstGeom>
          </p:spPr>
        </p:pic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211C7A12-5D54-95AB-77B9-AFE7C98C48EE}"/>
                </a:ext>
              </a:extLst>
            </p:cNvPr>
            <p:cNvSpPr txBox="1"/>
            <p:nvPr/>
          </p:nvSpPr>
          <p:spPr>
            <a:xfrm>
              <a:off x="4763287" y="474769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44B98434-4AC1-DE94-855B-0067901C567F}"/>
                </a:ext>
              </a:extLst>
            </p:cNvPr>
            <p:cNvSpPr txBox="1"/>
            <p:nvPr/>
          </p:nvSpPr>
          <p:spPr>
            <a:xfrm>
              <a:off x="4820995" y="519200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204E3217-F422-E427-262D-B8CFB172CE2F}"/>
                </a:ext>
              </a:extLst>
            </p:cNvPr>
            <p:cNvSpPr txBox="1"/>
            <p:nvPr/>
          </p:nvSpPr>
          <p:spPr>
            <a:xfrm>
              <a:off x="4878703" y="564161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01AB9D72-DD9B-07C2-6505-45E8693B228E}"/>
                </a:ext>
              </a:extLst>
            </p:cNvPr>
            <p:cNvSpPr txBox="1"/>
            <p:nvPr/>
          </p:nvSpPr>
          <p:spPr>
            <a:xfrm>
              <a:off x="4959926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A5E6F57C-E44C-3D4A-A186-C67ABE4C705B}"/>
                </a:ext>
              </a:extLst>
            </p:cNvPr>
            <p:cNvSpPr txBox="1"/>
            <p:nvPr/>
          </p:nvSpPr>
          <p:spPr>
            <a:xfrm>
              <a:off x="5265498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2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43E35828-31EC-74E1-A150-4B2E7C55E349}"/>
                </a:ext>
              </a:extLst>
            </p:cNvPr>
            <p:cNvSpPr txBox="1"/>
            <p:nvPr/>
          </p:nvSpPr>
          <p:spPr>
            <a:xfrm>
              <a:off x="5573469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4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D308BEA8-3BA4-B4D4-B778-81A82B3DF458}"/>
                </a:ext>
              </a:extLst>
            </p:cNvPr>
            <p:cNvSpPr txBox="1"/>
            <p:nvPr/>
          </p:nvSpPr>
          <p:spPr>
            <a:xfrm>
              <a:off x="5889470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6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1B21C775-A610-F21A-47D0-03403BFDC987}"/>
                </a:ext>
              </a:extLst>
            </p:cNvPr>
            <p:cNvSpPr txBox="1"/>
            <p:nvPr/>
          </p:nvSpPr>
          <p:spPr>
            <a:xfrm>
              <a:off x="5482214" y="5961510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Time (Days)</a:t>
              </a:r>
            </a:p>
          </p:txBody>
        </p: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C17B6281-6739-9875-2A86-B588FA883559}"/>
                </a:ext>
              </a:extLst>
            </p:cNvPr>
            <p:cNvSpPr txBox="1"/>
            <p:nvPr/>
          </p:nvSpPr>
          <p:spPr>
            <a:xfrm>
              <a:off x="6029603" y="5440889"/>
              <a:ext cx="4956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7B9871C0-4B71-8CDB-6BF2-0ABDE8B321A0}"/>
                </a:ext>
              </a:extLst>
            </p:cNvPr>
            <p:cNvSpPr txBox="1"/>
            <p:nvPr/>
          </p:nvSpPr>
          <p:spPr>
            <a:xfrm>
              <a:off x="6201510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2D8B36B7-18C6-96E9-BF9D-9301A802BF82}"/>
                </a:ext>
              </a:extLst>
            </p:cNvPr>
            <p:cNvSpPr txBox="1"/>
            <p:nvPr/>
          </p:nvSpPr>
          <p:spPr>
            <a:xfrm>
              <a:off x="6466334" y="587348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1BC47B63-B8F9-69F7-D1A8-06FECA345382}"/>
                </a:ext>
              </a:extLst>
            </p:cNvPr>
            <p:cNvSpPr txBox="1"/>
            <p:nvPr/>
          </p:nvSpPr>
          <p:spPr>
            <a:xfrm>
              <a:off x="4764403" y="579401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grpSp>
          <p:nvGrpSpPr>
            <p:cNvPr id="108" name="Gruppo 107">
              <a:extLst>
                <a:ext uri="{FF2B5EF4-FFF2-40B4-BE49-F238E27FC236}">
                  <a16:creationId xmlns:a16="http://schemas.microsoft.com/office/drawing/2014/main" id="{EE27D5F2-1CAE-CF95-CAD4-406E87322550}"/>
                </a:ext>
              </a:extLst>
            </p:cNvPr>
            <p:cNvGrpSpPr/>
            <p:nvPr/>
          </p:nvGrpSpPr>
          <p:grpSpPr>
            <a:xfrm>
              <a:off x="5107545" y="4203700"/>
              <a:ext cx="904070" cy="859800"/>
              <a:chOff x="3317567" y="3896112"/>
              <a:chExt cx="904070" cy="859800"/>
            </a:xfrm>
          </p:grpSpPr>
          <p:sp>
            <p:nvSpPr>
              <p:cNvPr id="110" name="CasellaDiTesto 109">
                <a:extLst>
                  <a:ext uri="{FF2B5EF4-FFF2-40B4-BE49-F238E27FC236}">
                    <a16:creationId xmlns:a16="http://schemas.microsoft.com/office/drawing/2014/main" id="{43463841-D657-ADCC-6068-1E33AA7A8EAF}"/>
                  </a:ext>
                </a:extLst>
              </p:cNvPr>
              <p:cNvSpPr txBox="1"/>
              <p:nvPr/>
            </p:nvSpPr>
            <p:spPr>
              <a:xfrm>
                <a:off x="3341987" y="3896112"/>
                <a:ext cx="39466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CTR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124BAAA0-3034-0A78-B65B-61D06EAC648F}"/>
                  </a:ext>
                </a:extLst>
              </p:cNvPr>
              <p:cNvSpPr txBox="1"/>
              <p:nvPr/>
            </p:nvSpPr>
            <p:spPr>
              <a:xfrm>
                <a:off x="3341987" y="4052083"/>
                <a:ext cx="3289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0.1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CasellaDiTesto 111">
                <a:extLst>
                  <a:ext uri="{FF2B5EF4-FFF2-40B4-BE49-F238E27FC236}">
                    <a16:creationId xmlns:a16="http://schemas.microsoft.com/office/drawing/2014/main" id="{BB95015B-C226-3857-00AD-B81A7F68E425}"/>
                  </a:ext>
                </a:extLst>
              </p:cNvPr>
              <p:cNvSpPr txBox="1"/>
              <p:nvPr/>
            </p:nvSpPr>
            <p:spPr>
              <a:xfrm>
                <a:off x="3341987" y="4228525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1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CasellaDiTesto 112">
                <a:extLst>
                  <a:ext uri="{FF2B5EF4-FFF2-40B4-BE49-F238E27FC236}">
                    <a16:creationId xmlns:a16="http://schemas.microsoft.com/office/drawing/2014/main" id="{A6180E7F-0AD2-EC8F-4715-C794CA320694}"/>
                  </a:ext>
                </a:extLst>
              </p:cNvPr>
              <p:cNvSpPr txBox="1"/>
              <p:nvPr/>
            </p:nvSpPr>
            <p:spPr>
              <a:xfrm>
                <a:off x="3341987" y="4377250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14" name="Connettore diritto 113">
                <a:extLst>
                  <a:ext uri="{FF2B5EF4-FFF2-40B4-BE49-F238E27FC236}">
                    <a16:creationId xmlns:a16="http://schemas.microsoft.com/office/drawing/2014/main" id="{C7EBD8B1-06F2-E60E-B524-F5850A068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929" y="4113675"/>
                <a:ext cx="0" cy="576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CasellaDiTesto 114">
                <a:extLst>
                  <a:ext uri="{FF2B5EF4-FFF2-40B4-BE49-F238E27FC236}">
                    <a16:creationId xmlns:a16="http://schemas.microsoft.com/office/drawing/2014/main" id="{BF914349-CFB0-E6AD-269E-08E5EDC31108}"/>
                  </a:ext>
                </a:extLst>
              </p:cNvPr>
              <p:cNvSpPr txBox="1"/>
              <p:nvPr/>
            </p:nvSpPr>
            <p:spPr>
              <a:xfrm>
                <a:off x="3584924" y="4229404"/>
                <a:ext cx="63671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Ribo (µM)</a:t>
                </a:r>
              </a:p>
            </p:txBody>
          </p:sp>
          <p:sp>
            <p:nvSpPr>
              <p:cNvPr id="116" name="CasellaDiTesto 115">
                <a:extLst>
                  <a:ext uri="{FF2B5EF4-FFF2-40B4-BE49-F238E27FC236}">
                    <a16:creationId xmlns:a16="http://schemas.microsoft.com/office/drawing/2014/main" id="{6AF582C4-FA3A-E16F-F9C8-EFBA7C49777D}"/>
                  </a:ext>
                </a:extLst>
              </p:cNvPr>
              <p:cNvSpPr txBox="1"/>
              <p:nvPr/>
            </p:nvSpPr>
            <p:spPr>
              <a:xfrm>
                <a:off x="3341987" y="4540468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33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7" name="Immagine 116">
                <a:extLst>
                  <a:ext uri="{FF2B5EF4-FFF2-40B4-BE49-F238E27FC236}">
                    <a16:creationId xmlns:a16="http://schemas.microsoft.com/office/drawing/2014/main" id="{F8421CCD-C87A-3B83-931F-690BF0841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7567" y="3972000"/>
                <a:ext cx="98289" cy="728494"/>
              </a:xfrm>
              <a:prstGeom prst="rect">
                <a:avLst/>
              </a:prstGeom>
            </p:spPr>
          </p:pic>
        </p:grp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5D57A18A-A7B8-70FD-2F6D-8FD53167212F}"/>
                </a:ext>
              </a:extLst>
            </p:cNvPr>
            <p:cNvSpPr txBox="1"/>
            <p:nvPr/>
          </p:nvSpPr>
          <p:spPr>
            <a:xfrm rot="16200000">
              <a:off x="4208787" y="512560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800" dirty="0"/>
                <a:t>(% on CTR MAX)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06FB9F28-AFDC-EBDE-FDED-4E59EB7A9381}"/>
              </a:ext>
            </a:extLst>
          </p:cNvPr>
          <p:cNvGrpSpPr/>
          <p:nvPr/>
        </p:nvGrpSpPr>
        <p:grpSpPr>
          <a:xfrm>
            <a:off x="2365421" y="4625161"/>
            <a:ext cx="2237829" cy="1973254"/>
            <a:chOff x="2365421" y="4203700"/>
            <a:chExt cx="2237829" cy="1973254"/>
          </a:xfrm>
        </p:grpSpPr>
        <p:pic>
          <p:nvPicPr>
            <p:cNvPr id="119" name="Immagine 118">
              <a:extLst>
                <a:ext uri="{FF2B5EF4-FFF2-40B4-BE49-F238E27FC236}">
                  <a16:creationId xmlns:a16="http://schemas.microsoft.com/office/drawing/2014/main" id="{A33D9DCF-F9F3-4BFA-7432-2EE0D3A13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59094" y="4822606"/>
              <a:ext cx="1622400" cy="1123200"/>
            </a:xfrm>
            <a:prstGeom prst="rect">
              <a:avLst/>
            </a:prstGeom>
          </p:spPr>
        </p:pic>
        <p:pic>
          <p:nvPicPr>
            <p:cNvPr id="120" name="Immagine 119">
              <a:extLst>
                <a:ext uri="{FF2B5EF4-FFF2-40B4-BE49-F238E27FC236}">
                  <a16:creationId xmlns:a16="http://schemas.microsoft.com/office/drawing/2014/main" id="{3A21EC9A-DF4E-6576-B6B7-04D461D7B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4379" y="4279588"/>
              <a:ext cx="96159" cy="727200"/>
            </a:xfrm>
            <a:prstGeom prst="rect">
              <a:avLst/>
            </a:prstGeom>
          </p:spPr>
        </p:pic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D6F39E16-7E3F-7D0E-D3F5-C42533015C76}"/>
                </a:ext>
              </a:extLst>
            </p:cNvPr>
            <p:cNvSpPr txBox="1"/>
            <p:nvPr/>
          </p:nvSpPr>
          <p:spPr>
            <a:xfrm>
              <a:off x="2600121" y="474769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E7C72657-C169-186C-86CF-20FBF6E98349}"/>
                </a:ext>
              </a:extLst>
            </p:cNvPr>
            <p:cNvSpPr txBox="1"/>
            <p:nvPr/>
          </p:nvSpPr>
          <p:spPr>
            <a:xfrm>
              <a:off x="2657829" y="519200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A7DCBFA7-E829-70A3-D127-3C0F2CA178CA}"/>
                </a:ext>
              </a:extLst>
            </p:cNvPr>
            <p:cNvSpPr txBox="1"/>
            <p:nvPr/>
          </p:nvSpPr>
          <p:spPr>
            <a:xfrm>
              <a:off x="2715537" y="564161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7D3AAECC-D9BF-0ED1-459F-FF316E427D46}"/>
                </a:ext>
              </a:extLst>
            </p:cNvPr>
            <p:cNvSpPr txBox="1"/>
            <p:nvPr/>
          </p:nvSpPr>
          <p:spPr>
            <a:xfrm rot="16200000">
              <a:off x="2045621" y="512560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800" dirty="0"/>
                <a:t>(% on CTR MAX)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CasellaDiTesto 124">
              <a:extLst>
                <a:ext uri="{FF2B5EF4-FFF2-40B4-BE49-F238E27FC236}">
                  <a16:creationId xmlns:a16="http://schemas.microsoft.com/office/drawing/2014/main" id="{E7F316A7-7BF2-548A-BEC7-10622F878F21}"/>
                </a:ext>
              </a:extLst>
            </p:cNvPr>
            <p:cNvSpPr txBox="1"/>
            <p:nvPr/>
          </p:nvSpPr>
          <p:spPr>
            <a:xfrm>
              <a:off x="2796760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CasellaDiTesto 125">
              <a:extLst>
                <a:ext uri="{FF2B5EF4-FFF2-40B4-BE49-F238E27FC236}">
                  <a16:creationId xmlns:a16="http://schemas.microsoft.com/office/drawing/2014/main" id="{C3211506-8B41-1232-040E-2FC49BA090CE}"/>
                </a:ext>
              </a:extLst>
            </p:cNvPr>
            <p:cNvSpPr txBox="1"/>
            <p:nvPr/>
          </p:nvSpPr>
          <p:spPr>
            <a:xfrm>
              <a:off x="3102332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2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CasellaDiTesto 126">
              <a:extLst>
                <a:ext uri="{FF2B5EF4-FFF2-40B4-BE49-F238E27FC236}">
                  <a16:creationId xmlns:a16="http://schemas.microsoft.com/office/drawing/2014/main" id="{68D81681-B7A9-69AB-A28C-8B66D04CFB87}"/>
                </a:ext>
              </a:extLst>
            </p:cNvPr>
            <p:cNvSpPr txBox="1"/>
            <p:nvPr/>
          </p:nvSpPr>
          <p:spPr>
            <a:xfrm>
              <a:off x="3410303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4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CasellaDiTesto 127">
              <a:extLst>
                <a:ext uri="{FF2B5EF4-FFF2-40B4-BE49-F238E27FC236}">
                  <a16:creationId xmlns:a16="http://schemas.microsoft.com/office/drawing/2014/main" id="{9C740FFF-7EDA-F315-3FD0-B7C06A9E43CC}"/>
                </a:ext>
              </a:extLst>
            </p:cNvPr>
            <p:cNvSpPr txBox="1"/>
            <p:nvPr/>
          </p:nvSpPr>
          <p:spPr>
            <a:xfrm>
              <a:off x="3726304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6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CasellaDiTesto 128">
              <a:extLst>
                <a:ext uri="{FF2B5EF4-FFF2-40B4-BE49-F238E27FC236}">
                  <a16:creationId xmlns:a16="http://schemas.microsoft.com/office/drawing/2014/main" id="{513A12B2-A4DB-05DC-F47C-58FBCA09770D}"/>
                </a:ext>
              </a:extLst>
            </p:cNvPr>
            <p:cNvSpPr txBox="1"/>
            <p:nvPr/>
          </p:nvSpPr>
          <p:spPr>
            <a:xfrm>
              <a:off x="3319048" y="5961510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Time (Days)</a:t>
              </a:r>
            </a:p>
          </p:txBody>
        </p:sp>
        <p:sp>
          <p:nvSpPr>
            <p:cNvPr id="130" name="CasellaDiTesto 129">
              <a:extLst>
                <a:ext uri="{FF2B5EF4-FFF2-40B4-BE49-F238E27FC236}">
                  <a16:creationId xmlns:a16="http://schemas.microsoft.com/office/drawing/2014/main" id="{CAA64972-6224-3DBE-1EC7-2183278D7D7B}"/>
                </a:ext>
              </a:extLst>
            </p:cNvPr>
            <p:cNvSpPr txBox="1"/>
            <p:nvPr/>
          </p:nvSpPr>
          <p:spPr>
            <a:xfrm>
              <a:off x="3866437" y="5440889"/>
              <a:ext cx="4828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31" name="CasellaDiTesto 130">
              <a:extLst>
                <a:ext uri="{FF2B5EF4-FFF2-40B4-BE49-F238E27FC236}">
                  <a16:creationId xmlns:a16="http://schemas.microsoft.com/office/drawing/2014/main" id="{51E4A972-4763-9955-AC4D-C981D5B90BAC}"/>
                </a:ext>
              </a:extLst>
            </p:cNvPr>
            <p:cNvSpPr txBox="1"/>
            <p:nvPr/>
          </p:nvSpPr>
          <p:spPr>
            <a:xfrm>
              <a:off x="4038344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D0304681-BEB8-DD18-2066-CA124BF9E579}"/>
                </a:ext>
              </a:extLst>
            </p:cNvPr>
            <p:cNvSpPr txBox="1"/>
            <p:nvPr/>
          </p:nvSpPr>
          <p:spPr>
            <a:xfrm>
              <a:off x="4303168" y="587348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33" name="CasellaDiTesto 132">
              <a:extLst>
                <a:ext uri="{FF2B5EF4-FFF2-40B4-BE49-F238E27FC236}">
                  <a16:creationId xmlns:a16="http://schemas.microsoft.com/office/drawing/2014/main" id="{25E90377-A170-E2F2-97F3-12FF1079E7A5}"/>
                </a:ext>
              </a:extLst>
            </p:cNvPr>
            <p:cNvSpPr txBox="1"/>
            <p:nvPr/>
          </p:nvSpPr>
          <p:spPr>
            <a:xfrm>
              <a:off x="2601237" y="579401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23DABC8E-9620-7AEF-0CFB-0D0EBEF17107}"/>
                </a:ext>
              </a:extLst>
            </p:cNvPr>
            <p:cNvSpPr txBox="1"/>
            <p:nvPr/>
          </p:nvSpPr>
          <p:spPr>
            <a:xfrm>
              <a:off x="2968799" y="4203700"/>
              <a:ext cx="3946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CTR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2F10F854-E0E2-182C-0D2D-9C5986A167E2}"/>
                </a:ext>
              </a:extLst>
            </p:cNvPr>
            <p:cNvSpPr txBox="1"/>
            <p:nvPr/>
          </p:nvSpPr>
          <p:spPr>
            <a:xfrm>
              <a:off x="2968799" y="4359671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0.1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CE5DD9F3-BB0C-BE9E-5558-7B98C45D7412}"/>
                </a:ext>
              </a:extLst>
            </p:cNvPr>
            <p:cNvSpPr txBox="1"/>
            <p:nvPr/>
          </p:nvSpPr>
          <p:spPr>
            <a:xfrm>
              <a:off x="2968799" y="4536113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5B578376-FD29-A222-00E8-F61381BDD8E3}"/>
                </a:ext>
              </a:extLst>
            </p:cNvPr>
            <p:cNvSpPr txBox="1"/>
            <p:nvPr/>
          </p:nvSpPr>
          <p:spPr>
            <a:xfrm>
              <a:off x="2968799" y="468483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138" name="Connettore diritto 137">
              <a:extLst>
                <a:ext uri="{FF2B5EF4-FFF2-40B4-BE49-F238E27FC236}">
                  <a16:creationId xmlns:a16="http://schemas.microsoft.com/office/drawing/2014/main" id="{225666B6-741E-192A-72BC-7CD489DF72B5}"/>
                </a:ext>
              </a:extLst>
            </p:cNvPr>
            <p:cNvCxnSpPr>
              <a:cxnSpLocks/>
            </p:cNvCxnSpPr>
            <p:nvPr/>
          </p:nvCxnSpPr>
          <p:spPr>
            <a:xfrm>
              <a:off x="3259741" y="4421263"/>
              <a:ext cx="0" cy="576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9" name="CasellaDiTesto 138">
              <a:extLst>
                <a:ext uri="{FF2B5EF4-FFF2-40B4-BE49-F238E27FC236}">
                  <a16:creationId xmlns:a16="http://schemas.microsoft.com/office/drawing/2014/main" id="{68D6BB30-F8F7-F858-6783-8B285A16E7D2}"/>
                </a:ext>
              </a:extLst>
            </p:cNvPr>
            <p:cNvSpPr txBox="1"/>
            <p:nvPr/>
          </p:nvSpPr>
          <p:spPr>
            <a:xfrm>
              <a:off x="3211736" y="4536992"/>
              <a:ext cx="6367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Ribo (µM)</a:t>
              </a:r>
            </a:p>
          </p:txBody>
        </p: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81E35124-24FC-863A-25D9-0E2FB0FCE1B4}"/>
                </a:ext>
              </a:extLst>
            </p:cNvPr>
            <p:cNvSpPr txBox="1"/>
            <p:nvPr/>
          </p:nvSpPr>
          <p:spPr>
            <a:xfrm>
              <a:off x="2968799" y="484805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33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1" name="Gruppo 140">
            <a:extLst>
              <a:ext uri="{FF2B5EF4-FFF2-40B4-BE49-F238E27FC236}">
                <a16:creationId xmlns:a16="http://schemas.microsoft.com/office/drawing/2014/main" id="{23D26513-B49B-DECD-2FD4-087DB06627B9}"/>
              </a:ext>
            </a:extLst>
          </p:cNvPr>
          <p:cNvGrpSpPr/>
          <p:nvPr/>
        </p:nvGrpSpPr>
        <p:grpSpPr>
          <a:xfrm>
            <a:off x="4680987" y="372704"/>
            <a:ext cx="2237829" cy="1973254"/>
            <a:chOff x="4680987" y="0"/>
            <a:chExt cx="2237829" cy="1973254"/>
          </a:xfrm>
        </p:grpSpPr>
        <p:pic>
          <p:nvPicPr>
            <p:cNvPr id="142" name="Immagine 141">
              <a:extLst>
                <a:ext uri="{FF2B5EF4-FFF2-40B4-BE49-F238E27FC236}">
                  <a16:creationId xmlns:a16="http://schemas.microsoft.com/office/drawing/2014/main" id="{6415D0DE-17E3-FE50-419C-7C11BB6D9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4660" y="618906"/>
              <a:ext cx="1625275" cy="1123200"/>
            </a:xfrm>
            <a:prstGeom prst="rect">
              <a:avLst/>
            </a:prstGeom>
          </p:spPr>
        </p:pic>
        <p:sp>
          <p:nvSpPr>
            <p:cNvPr id="143" name="CasellaDiTesto 142">
              <a:extLst>
                <a:ext uri="{FF2B5EF4-FFF2-40B4-BE49-F238E27FC236}">
                  <a16:creationId xmlns:a16="http://schemas.microsoft.com/office/drawing/2014/main" id="{2A9BB197-CE70-8AE0-F0D9-3E3C4ABC891D}"/>
                </a:ext>
              </a:extLst>
            </p:cNvPr>
            <p:cNvSpPr txBox="1"/>
            <p:nvPr/>
          </p:nvSpPr>
          <p:spPr>
            <a:xfrm>
              <a:off x="4915687" y="54399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44" name="CasellaDiTesto 143">
              <a:extLst>
                <a:ext uri="{FF2B5EF4-FFF2-40B4-BE49-F238E27FC236}">
                  <a16:creationId xmlns:a16="http://schemas.microsoft.com/office/drawing/2014/main" id="{ECAB9D2E-9CDB-AF1C-2FFE-D30AD4A68F13}"/>
                </a:ext>
              </a:extLst>
            </p:cNvPr>
            <p:cNvSpPr txBox="1"/>
            <p:nvPr/>
          </p:nvSpPr>
          <p:spPr>
            <a:xfrm>
              <a:off x="4973395" y="98830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45" name="CasellaDiTesto 144">
              <a:extLst>
                <a:ext uri="{FF2B5EF4-FFF2-40B4-BE49-F238E27FC236}">
                  <a16:creationId xmlns:a16="http://schemas.microsoft.com/office/drawing/2014/main" id="{A90648A3-1CD4-D1FB-714D-3BDC10B9B375}"/>
                </a:ext>
              </a:extLst>
            </p:cNvPr>
            <p:cNvSpPr txBox="1"/>
            <p:nvPr/>
          </p:nvSpPr>
          <p:spPr>
            <a:xfrm>
              <a:off x="5031103" y="143791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6" name="CasellaDiTesto 145">
              <a:extLst>
                <a:ext uri="{FF2B5EF4-FFF2-40B4-BE49-F238E27FC236}">
                  <a16:creationId xmlns:a16="http://schemas.microsoft.com/office/drawing/2014/main" id="{BBB23B4A-AAB0-2920-A33B-054CCD9D025D}"/>
                </a:ext>
              </a:extLst>
            </p:cNvPr>
            <p:cNvSpPr txBox="1"/>
            <p:nvPr/>
          </p:nvSpPr>
          <p:spPr>
            <a:xfrm rot="16200000">
              <a:off x="4361187" y="92190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800" dirty="0"/>
                <a:t>(% on CTR MAX)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CasellaDiTesto 146">
              <a:extLst>
                <a:ext uri="{FF2B5EF4-FFF2-40B4-BE49-F238E27FC236}">
                  <a16:creationId xmlns:a16="http://schemas.microsoft.com/office/drawing/2014/main" id="{4BD1FA1B-7046-C3F1-E0CB-B1D255D1ED8B}"/>
                </a:ext>
              </a:extLst>
            </p:cNvPr>
            <p:cNvSpPr txBox="1"/>
            <p:nvPr/>
          </p:nvSpPr>
          <p:spPr>
            <a:xfrm>
              <a:off x="5112326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CasellaDiTesto 147">
              <a:extLst>
                <a:ext uri="{FF2B5EF4-FFF2-40B4-BE49-F238E27FC236}">
                  <a16:creationId xmlns:a16="http://schemas.microsoft.com/office/drawing/2014/main" id="{6BA737EF-DCDA-043D-C160-EB7E0B0F252A}"/>
                </a:ext>
              </a:extLst>
            </p:cNvPr>
            <p:cNvSpPr txBox="1"/>
            <p:nvPr/>
          </p:nvSpPr>
          <p:spPr>
            <a:xfrm>
              <a:off x="5417898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2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CasellaDiTesto 148">
              <a:extLst>
                <a:ext uri="{FF2B5EF4-FFF2-40B4-BE49-F238E27FC236}">
                  <a16:creationId xmlns:a16="http://schemas.microsoft.com/office/drawing/2014/main" id="{E0B18A8D-9C78-085D-25D5-37A06B981C77}"/>
                </a:ext>
              </a:extLst>
            </p:cNvPr>
            <p:cNvSpPr txBox="1"/>
            <p:nvPr/>
          </p:nvSpPr>
          <p:spPr>
            <a:xfrm>
              <a:off x="5725869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4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EA2ED45E-7643-7C67-7B45-6CB7C093DBDA}"/>
                </a:ext>
              </a:extLst>
            </p:cNvPr>
            <p:cNvSpPr txBox="1"/>
            <p:nvPr/>
          </p:nvSpPr>
          <p:spPr>
            <a:xfrm>
              <a:off x="6041870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6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CasellaDiTesto 150">
              <a:extLst>
                <a:ext uri="{FF2B5EF4-FFF2-40B4-BE49-F238E27FC236}">
                  <a16:creationId xmlns:a16="http://schemas.microsoft.com/office/drawing/2014/main" id="{89899A21-BAD6-CAE2-AF36-1C787A07F99A}"/>
                </a:ext>
              </a:extLst>
            </p:cNvPr>
            <p:cNvSpPr txBox="1"/>
            <p:nvPr/>
          </p:nvSpPr>
          <p:spPr>
            <a:xfrm>
              <a:off x="5634614" y="1757810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Time (Days)</a:t>
              </a:r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B94775F1-3613-5B67-968A-001709D6EEE5}"/>
                </a:ext>
              </a:extLst>
            </p:cNvPr>
            <p:cNvSpPr txBox="1"/>
            <p:nvPr/>
          </p:nvSpPr>
          <p:spPr>
            <a:xfrm>
              <a:off x="6182003" y="1237189"/>
              <a:ext cx="49564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E68901C1-A63E-CA15-5D91-BFDEDBD15A95}"/>
                </a:ext>
              </a:extLst>
            </p:cNvPr>
            <p:cNvSpPr txBox="1"/>
            <p:nvPr/>
          </p:nvSpPr>
          <p:spPr>
            <a:xfrm>
              <a:off x="6353910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C9DB5142-158B-F5FB-68C3-A96F645D4642}"/>
                </a:ext>
              </a:extLst>
            </p:cNvPr>
            <p:cNvSpPr txBox="1"/>
            <p:nvPr/>
          </p:nvSpPr>
          <p:spPr>
            <a:xfrm>
              <a:off x="6618734" y="166978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23178CA8-9BE7-964F-2024-A309FCEFBD72}"/>
                </a:ext>
              </a:extLst>
            </p:cNvPr>
            <p:cNvSpPr txBox="1"/>
            <p:nvPr/>
          </p:nvSpPr>
          <p:spPr>
            <a:xfrm>
              <a:off x="4916803" y="159031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grpSp>
          <p:nvGrpSpPr>
            <p:cNvPr id="156" name="Gruppo 155">
              <a:extLst>
                <a:ext uri="{FF2B5EF4-FFF2-40B4-BE49-F238E27FC236}">
                  <a16:creationId xmlns:a16="http://schemas.microsoft.com/office/drawing/2014/main" id="{3AF6CB70-5ED7-368C-E7F5-19B6184F87FA}"/>
                </a:ext>
              </a:extLst>
            </p:cNvPr>
            <p:cNvGrpSpPr/>
            <p:nvPr/>
          </p:nvGrpSpPr>
          <p:grpSpPr>
            <a:xfrm>
              <a:off x="5259945" y="0"/>
              <a:ext cx="956969" cy="859800"/>
              <a:chOff x="3317567" y="3896112"/>
              <a:chExt cx="956969" cy="859800"/>
            </a:xfrm>
          </p:grpSpPr>
          <p:sp>
            <p:nvSpPr>
              <p:cNvPr id="157" name="CasellaDiTesto 156">
                <a:extLst>
                  <a:ext uri="{FF2B5EF4-FFF2-40B4-BE49-F238E27FC236}">
                    <a16:creationId xmlns:a16="http://schemas.microsoft.com/office/drawing/2014/main" id="{8694D6DF-7D56-FC59-4568-2FF67E2F9D01}"/>
                  </a:ext>
                </a:extLst>
              </p:cNvPr>
              <p:cNvSpPr txBox="1"/>
              <p:nvPr/>
            </p:nvSpPr>
            <p:spPr>
              <a:xfrm>
                <a:off x="3341987" y="3896112"/>
                <a:ext cx="39466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CTR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CasellaDiTesto 157">
                <a:extLst>
                  <a:ext uri="{FF2B5EF4-FFF2-40B4-BE49-F238E27FC236}">
                    <a16:creationId xmlns:a16="http://schemas.microsoft.com/office/drawing/2014/main" id="{381A578D-5180-16AA-612A-3A5AE78269F1}"/>
                  </a:ext>
                </a:extLst>
              </p:cNvPr>
              <p:cNvSpPr txBox="1"/>
              <p:nvPr/>
            </p:nvSpPr>
            <p:spPr>
              <a:xfrm>
                <a:off x="3341987" y="4052083"/>
                <a:ext cx="3289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0.1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CasellaDiTesto 158">
                <a:extLst>
                  <a:ext uri="{FF2B5EF4-FFF2-40B4-BE49-F238E27FC236}">
                    <a16:creationId xmlns:a16="http://schemas.microsoft.com/office/drawing/2014/main" id="{9690E517-B925-DA49-02A8-4B3F6DE4F613}"/>
                  </a:ext>
                </a:extLst>
              </p:cNvPr>
              <p:cNvSpPr txBox="1"/>
              <p:nvPr/>
            </p:nvSpPr>
            <p:spPr>
              <a:xfrm>
                <a:off x="3341987" y="4228525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1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CasellaDiTesto 159">
                <a:extLst>
                  <a:ext uri="{FF2B5EF4-FFF2-40B4-BE49-F238E27FC236}">
                    <a16:creationId xmlns:a16="http://schemas.microsoft.com/office/drawing/2014/main" id="{8C147AA6-9F27-72F7-E7A8-967FD817EDD3}"/>
                  </a:ext>
                </a:extLst>
              </p:cNvPr>
              <p:cNvSpPr txBox="1"/>
              <p:nvPr/>
            </p:nvSpPr>
            <p:spPr>
              <a:xfrm>
                <a:off x="3341987" y="4377250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161" name="Connettore diritto 160">
                <a:extLst>
                  <a:ext uri="{FF2B5EF4-FFF2-40B4-BE49-F238E27FC236}">
                    <a16:creationId xmlns:a16="http://schemas.microsoft.com/office/drawing/2014/main" id="{C5CD9907-7B57-81E1-DF3D-A51CA4CA9E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929" y="4113675"/>
                <a:ext cx="0" cy="576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2" name="CasellaDiTesto 161">
                <a:extLst>
                  <a:ext uri="{FF2B5EF4-FFF2-40B4-BE49-F238E27FC236}">
                    <a16:creationId xmlns:a16="http://schemas.microsoft.com/office/drawing/2014/main" id="{99B61B39-7E2B-058E-B2AF-F3728520C2FF}"/>
                  </a:ext>
                </a:extLst>
              </p:cNvPr>
              <p:cNvSpPr txBox="1"/>
              <p:nvPr/>
            </p:nvSpPr>
            <p:spPr>
              <a:xfrm>
                <a:off x="3584924" y="4229404"/>
                <a:ext cx="68961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Palbo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(µM)</a:t>
                </a:r>
              </a:p>
            </p:txBody>
          </p:sp>
          <p:sp>
            <p:nvSpPr>
              <p:cNvPr id="163" name="CasellaDiTesto 162">
                <a:extLst>
                  <a:ext uri="{FF2B5EF4-FFF2-40B4-BE49-F238E27FC236}">
                    <a16:creationId xmlns:a16="http://schemas.microsoft.com/office/drawing/2014/main" id="{CACC3FA6-9573-CEC0-94A1-141878699BFF}"/>
                  </a:ext>
                </a:extLst>
              </p:cNvPr>
              <p:cNvSpPr txBox="1"/>
              <p:nvPr/>
            </p:nvSpPr>
            <p:spPr>
              <a:xfrm>
                <a:off x="3341987" y="4540468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/>
                  <a:t>100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64" name="Immagine 163">
                <a:extLst>
                  <a:ext uri="{FF2B5EF4-FFF2-40B4-BE49-F238E27FC236}">
                    <a16:creationId xmlns:a16="http://schemas.microsoft.com/office/drawing/2014/main" id="{C043AE71-6E2E-879D-01CA-D3BE705BE5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7567" y="3972000"/>
                <a:ext cx="98289" cy="728494"/>
              </a:xfrm>
              <a:prstGeom prst="rect">
                <a:avLst/>
              </a:prstGeom>
            </p:spPr>
          </p:pic>
        </p:grpSp>
      </p:grpSp>
      <p:grpSp>
        <p:nvGrpSpPr>
          <p:cNvPr id="271" name="Gruppo 270">
            <a:extLst>
              <a:ext uri="{FF2B5EF4-FFF2-40B4-BE49-F238E27FC236}">
                <a16:creationId xmlns:a16="http://schemas.microsoft.com/office/drawing/2014/main" id="{953BF419-74D3-F9D0-0161-94D176E08181}"/>
              </a:ext>
            </a:extLst>
          </p:cNvPr>
          <p:cNvGrpSpPr/>
          <p:nvPr/>
        </p:nvGrpSpPr>
        <p:grpSpPr>
          <a:xfrm>
            <a:off x="2365421" y="372704"/>
            <a:ext cx="2237829" cy="1973254"/>
            <a:chOff x="2365421" y="880110"/>
            <a:chExt cx="2237829" cy="1973254"/>
          </a:xfrm>
        </p:grpSpPr>
        <p:pic>
          <p:nvPicPr>
            <p:cNvPr id="166" name="Immagine 165">
              <a:extLst>
                <a:ext uri="{FF2B5EF4-FFF2-40B4-BE49-F238E27FC236}">
                  <a16:creationId xmlns:a16="http://schemas.microsoft.com/office/drawing/2014/main" id="{B24455B2-99C9-E7EC-FC02-6269A0FD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59094" y="1499016"/>
              <a:ext cx="1617820" cy="1123200"/>
            </a:xfrm>
            <a:prstGeom prst="rect">
              <a:avLst/>
            </a:prstGeom>
          </p:spPr>
        </p:pic>
        <p:pic>
          <p:nvPicPr>
            <p:cNvPr id="167" name="Immagine 166">
              <a:extLst>
                <a:ext uri="{FF2B5EF4-FFF2-40B4-BE49-F238E27FC236}">
                  <a16:creationId xmlns:a16="http://schemas.microsoft.com/office/drawing/2014/main" id="{61962780-2208-9423-E96B-610620388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4379" y="955998"/>
              <a:ext cx="96159" cy="727200"/>
            </a:xfrm>
            <a:prstGeom prst="rect">
              <a:avLst/>
            </a:prstGeom>
          </p:spPr>
        </p:pic>
        <p:sp>
          <p:nvSpPr>
            <p:cNvPr id="168" name="CasellaDiTesto 167">
              <a:extLst>
                <a:ext uri="{FF2B5EF4-FFF2-40B4-BE49-F238E27FC236}">
                  <a16:creationId xmlns:a16="http://schemas.microsoft.com/office/drawing/2014/main" id="{552A3F40-93E8-D5D6-5709-69A0E5C45E7A}"/>
                </a:ext>
              </a:extLst>
            </p:cNvPr>
            <p:cNvSpPr txBox="1"/>
            <p:nvPr/>
          </p:nvSpPr>
          <p:spPr>
            <a:xfrm>
              <a:off x="2600121" y="142410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69" name="CasellaDiTesto 168">
              <a:extLst>
                <a:ext uri="{FF2B5EF4-FFF2-40B4-BE49-F238E27FC236}">
                  <a16:creationId xmlns:a16="http://schemas.microsoft.com/office/drawing/2014/main" id="{D565BD50-B0D9-F908-2D1A-B8E6F8C71120}"/>
                </a:ext>
              </a:extLst>
            </p:cNvPr>
            <p:cNvSpPr txBox="1"/>
            <p:nvPr/>
          </p:nvSpPr>
          <p:spPr>
            <a:xfrm>
              <a:off x="2657829" y="186841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70" name="CasellaDiTesto 169">
              <a:extLst>
                <a:ext uri="{FF2B5EF4-FFF2-40B4-BE49-F238E27FC236}">
                  <a16:creationId xmlns:a16="http://schemas.microsoft.com/office/drawing/2014/main" id="{AC12566B-2826-725E-AA44-797E109686DF}"/>
                </a:ext>
              </a:extLst>
            </p:cNvPr>
            <p:cNvSpPr txBox="1"/>
            <p:nvPr/>
          </p:nvSpPr>
          <p:spPr>
            <a:xfrm>
              <a:off x="2715537" y="231802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71" name="CasellaDiTesto 170">
              <a:extLst>
                <a:ext uri="{FF2B5EF4-FFF2-40B4-BE49-F238E27FC236}">
                  <a16:creationId xmlns:a16="http://schemas.microsoft.com/office/drawing/2014/main" id="{4BC6BD97-958A-D726-0C1A-B4AC60F138F8}"/>
                </a:ext>
              </a:extLst>
            </p:cNvPr>
            <p:cNvSpPr txBox="1"/>
            <p:nvPr/>
          </p:nvSpPr>
          <p:spPr>
            <a:xfrm rot="16200000">
              <a:off x="2045621" y="180201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800" dirty="0"/>
                <a:t>(% on CTR MAX)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CasellaDiTesto 171">
              <a:extLst>
                <a:ext uri="{FF2B5EF4-FFF2-40B4-BE49-F238E27FC236}">
                  <a16:creationId xmlns:a16="http://schemas.microsoft.com/office/drawing/2014/main" id="{5F6823A1-5DE6-07A5-00A7-91C291305671}"/>
                </a:ext>
              </a:extLst>
            </p:cNvPr>
            <p:cNvSpPr txBox="1"/>
            <p:nvPr/>
          </p:nvSpPr>
          <p:spPr>
            <a:xfrm>
              <a:off x="2796760" y="254989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CasellaDiTesto 172">
              <a:extLst>
                <a:ext uri="{FF2B5EF4-FFF2-40B4-BE49-F238E27FC236}">
                  <a16:creationId xmlns:a16="http://schemas.microsoft.com/office/drawing/2014/main" id="{0DF1D851-6FF4-C9C5-90CB-24F64003B9A1}"/>
                </a:ext>
              </a:extLst>
            </p:cNvPr>
            <p:cNvSpPr txBox="1"/>
            <p:nvPr/>
          </p:nvSpPr>
          <p:spPr>
            <a:xfrm>
              <a:off x="3102332" y="254989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2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CasellaDiTesto 173">
              <a:extLst>
                <a:ext uri="{FF2B5EF4-FFF2-40B4-BE49-F238E27FC236}">
                  <a16:creationId xmlns:a16="http://schemas.microsoft.com/office/drawing/2014/main" id="{4185E87D-C820-2E69-3F50-6E7A33B22045}"/>
                </a:ext>
              </a:extLst>
            </p:cNvPr>
            <p:cNvSpPr txBox="1"/>
            <p:nvPr/>
          </p:nvSpPr>
          <p:spPr>
            <a:xfrm>
              <a:off x="3410303" y="254989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4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CasellaDiTesto 174">
              <a:extLst>
                <a:ext uri="{FF2B5EF4-FFF2-40B4-BE49-F238E27FC236}">
                  <a16:creationId xmlns:a16="http://schemas.microsoft.com/office/drawing/2014/main" id="{B59364CC-09EE-22CB-8344-7D99C51BCD09}"/>
                </a:ext>
              </a:extLst>
            </p:cNvPr>
            <p:cNvSpPr txBox="1"/>
            <p:nvPr/>
          </p:nvSpPr>
          <p:spPr>
            <a:xfrm>
              <a:off x="3726304" y="254989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6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CasellaDiTesto 175">
              <a:extLst>
                <a:ext uri="{FF2B5EF4-FFF2-40B4-BE49-F238E27FC236}">
                  <a16:creationId xmlns:a16="http://schemas.microsoft.com/office/drawing/2014/main" id="{FA169449-8FFB-23F5-B68F-6988DEB8BCF5}"/>
                </a:ext>
              </a:extLst>
            </p:cNvPr>
            <p:cNvSpPr txBox="1"/>
            <p:nvPr/>
          </p:nvSpPr>
          <p:spPr>
            <a:xfrm>
              <a:off x="3319048" y="2637920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Time (Days)</a:t>
              </a:r>
            </a:p>
          </p:txBody>
        </p:sp>
        <p:sp>
          <p:nvSpPr>
            <p:cNvPr id="177" name="CasellaDiTesto 176">
              <a:extLst>
                <a:ext uri="{FF2B5EF4-FFF2-40B4-BE49-F238E27FC236}">
                  <a16:creationId xmlns:a16="http://schemas.microsoft.com/office/drawing/2014/main" id="{EF67500A-E0EF-729C-3770-18DB4FDAEF4F}"/>
                </a:ext>
              </a:extLst>
            </p:cNvPr>
            <p:cNvSpPr txBox="1"/>
            <p:nvPr/>
          </p:nvSpPr>
          <p:spPr>
            <a:xfrm>
              <a:off x="3866437" y="2117299"/>
              <a:ext cx="4828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78" name="CasellaDiTesto 177">
              <a:extLst>
                <a:ext uri="{FF2B5EF4-FFF2-40B4-BE49-F238E27FC236}">
                  <a16:creationId xmlns:a16="http://schemas.microsoft.com/office/drawing/2014/main" id="{28382264-F49B-EE7B-FF80-E223C5A7BB1A}"/>
                </a:ext>
              </a:extLst>
            </p:cNvPr>
            <p:cNvSpPr txBox="1"/>
            <p:nvPr/>
          </p:nvSpPr>
          <p:spPr>
            <a:xfrm>
              <a:off x="4038344" y="254989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79" name="CasellaDiTesto 178">
              <a:extLst>
                <a:ext uri="{FF2B5EF4-FFF2-40B4-BE49-F238E27FC236}">
                  <a16:creationId xmlns:a16="http://schemas.microsoft.com/office/drawing/2014/main" id="{FE68B033-5D50-F742-2B91-018571061621}"/>
                </a:ext>
              </a:extLst>
            </p:cNvPr>
            <p:cNvSpPr txBox="1"/>
            <p:nvPr/>
          </p:nvSpPr>
          <p:spPr>
            <a:xfrm>
              <a:off x="4303168" y="254989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80" name="CasellaDiTesto 179">
              <a:extLst>
                <a:ext uri="{FF2B5EF4-FFF2-40B4-BE49-F238E27FC236}">
                  <a16:creationId xmlns:a16="http://schemas.microsoft.com/office/drawing/2014/main" id="{6EACEBD0-906C-D801-C055-76A2C0A42412}"/>
                </a:ext>
              </a:extLst>
            </p:cNvPr>
            <p:cNvSpPr txBox="1"/>
            <p:nvPr/>
          </p:nvSpPr>
          <p:spPr>
            <a:xfrm>
              <a:off x="2601237" y="247042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sp>
          <p:nvSpPr>
            <p:cNvPr id="181" name="CasellaDiTesto 180">
              <a:extLst>
                <a:ext uri="{FF2B5EF4-FFF2-40B4-BE49-F238E27FC236}">
                  <a16:creationId xmlns:a16="http://schemas.microsoft.com/office/drawing/2014/main" id="{97491180-6F36-65A4-0E6A-AAF66B4EBA70}"/>
                </a:ext>
              </a:extLst>
            </p:cNvPr>
            <p:cNvSpPr txBox="1"/>
            <p:nvPr/>
          </p:nvSpPr>
          <p:spPr>
            <a:xfrm>
              <a:off x="2968799" y="880110"/>
              <a:ext cx="3946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CTR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CasellaDiTesto 181">
              <a:extLst>
                <a:ext uri="{FF2B5EF4-FFF2-40B4-BE49-F238E27FC236}">
                  <a16:creationId xmlns:a16="http://schemas.microsoft.com/office/drawing/2014/main" id="{494AFECF-79D7-9DFE-D65F-AD2FDF44B9C2}"/>
                </a:ext>
              </a:extLst>
            </p:cNvPr>
            <p:cNvSpPr txBox="1"/>
            <p:nvPr/>
          </p:nvSpPr>
          <p:spPr>
            <a:xfrm>
              <a:off x="2968799" y="1036081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0.1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CasellaDiTesto 182">
              <a:extLst>
                <a:ext uri="{FF2B5EF4-FFF2-40B4-BE49-F238E27FC236}">
                  <a16:creationId xmlns:a16="http://schemas.microsoft.com/office/drawing/2014/main" id="{53EDC2C2-C618-43B2-BC1C-CF7F6451BF06}"/>
                </a:ext>
              </a:extLst>
            </p:cNvPr>
            <p:cNvSpPr txBox="1"/>
            <p:nvPr/>
          </p:nvSpPr>
          <p:spPr>
            <a:xfrm>
              <a:off x="2968799" y="1212523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CasellaDiTesto 183">
              <a:extLst>
                <a:ext uri="{FF2B5EF4-FFF2-40B4-BE49-F238E27FC236}">
                  <a16:creationId xmlns:a16="http://schemas.microsoft.com/office/drawing/2014/main" id="{A962F6D5-707F-0101-3BDA-8D06EB719896}"/>
                </a:ext>
              </a:extLst>
            </p:cNvPr>
            <p:cNvSpPr txBox="1"/>
            <p:nvPr/>
          </p:nvSpPr>
          <p:spPr>
            <a:xfrm>
              <a:off x="2968799" y="136124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185" name="Connettore diritto 184">
              <a:extLst>
                <a:ext uri="{FF2B5EF4-FFF2-40B4-BE49-F238E27FC236}">
                  <a16:creationId xmlns:a16="http://schemas.microsoft.com/office/drawing/2014/main" id="{E7577B8E-040F-40E7-CE3A-052C36D25654}"/>
                </a:ext>
              </a:extLst>
            </p:cNvPr>
            <p:cNvCxnSpPr>
              <a:cxnSpLocks/>
            </p:cNvCxnSpPr>
            <p:nvPr/>
          </p:nvCxnSpPr>
          <p:spPr>
            <a:xfrm>
              <a:off x="3259741" y="1097673"/>
              <a:ext cx="0" cy="576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CasellaDiTesto 185">
              <a:extLst>
                <a:ext uri="{FF2B5EF4-FFF2-40B4-BE49-F238E27FC236}">
                  <a16:creationId xmlns:a16="http://schemas.microsoft.com/office/drawing/2014/main" id="{F1A9A326-5171-3411-7206-F1E399CFA16E}"/>
                </a:ext>
              </a:extLst>
            </p:cNvPr>
            <p:cNvSpPr txBox="1"/>
            <p:nvPr/>
          </p:nvSpPr>
          <p:spPr>
            <a:xfrm>
              <a:off x="3211736" y="1213402"/>
              <a:ext cx="6896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Palbo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(µM)</a:t>
              </a:r>
            </a:p>
          </p:txBody>
        </p:sp>
        <p:sp>
          <p:nvSpPr>
            <p:cNvPr id="187" name="CasellaDiTesto 186">
              <a:extLst>
                <a:ext uri="{FF2B5EF4-FFF2-40B4-BE49-F238E27FC236}">
                  <a16:creationId xmlns:a16="http://schemas.microsoft.com/office/drawing/2014/main" id="{902CC0CC-B709-0605-DB23-EA104EF66DC5}"/>
                </a:ext>
              </a:extLst>
            </p:cNvPr>
            <p:cNvSpPr txBox="1"/>
            <p:nvPr/>
          </p:nvSpPr>
          <p:spPr>
            <a:xfrm>
              <a:off x="2968799" y="1524466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100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6" name="Gruppo 245">
            <a:extLst>
              <a:ext uri="{FF2B5EF4-FFF2-40B4-BE49-F238E27FC236}">
                <a16:creationId xmlns:a16="http://schemas.microsoft.com/office/drawing/2014/main" id="{F7E75752-D473-C583-0038-9C277AE4FDA4}"/>
              </a:ext>
            </a:extLst>
          </p:cNvPr>
          <p:cNvGrpSpPr/>
          <p:nvPr/>
        </p:nvGrpSpPr>
        <p:grpSpPr>
          <a:xfrm>
            <a:off x="0" y="4625161"/>
            <a:ext cx="2237829" cy="1973254"/>
            <a:chOff x="0" y="4203700"/>
            <a:chExt cx="2237829" cy="1973254"/>
          </a:xfrm>
        </p:grpSpPr>
        <p:pic>
          <p:nvPicPr>
            <p:cNvPr id="247" name="Immagine 246">
              <a:extLst>
                <a:ext uri="{FF2B5EF4-FFF2-40B4-BE49-F238E27FC236}">
                  <a16:creationId xmlns:a16="http://schemas.microsoft.com/office/drawing/2014/main" id="{8A11CA1D-C0CB-0B11-B4F4-6190AF70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8913" y="4822606"/>
              <a:ext cx="1615562" cy="1123200"/>
            </a:xfrm>
            <a:prstGeom prst="rect">
              <a:avLst/>
            </a:prstGeom>
          </p:spPr>
        </p:pic>
        <p:pic>
          <p:nvPicPr>
            <p:cNvPr id="248" name="Immagine 247">
              <a:extLst>
                <a:ext uri="{FF2B5EF4-FFF2-40B4-BE49-F238E27FC236}">
                  <a16:creationId xmlns:a16="http://schemas.microsoft.com/office/drawing/2014/main" id="{1AD1B603-266E-1B83-E369-788B4BC89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958" y="4279588"/>
              <a:ext cx="72720" cy="727200"/>
            </a:xfrm>
            <a:prstGeom prst="rect">
              <a:avLst/>
            </a:prstGeom>
          </p:spPr>
        </p:pic>
        <p:sp>
          <p:nvSpPr>
            <p:cNvPr id="249" name="CasellaDiTesto 248">
              <a:extLst>
                <a:ext uri="{FF2B5EF4-FFF2-40B4-BE49-F238E27FC236}">
                  <a16:creationId xmlns:a16="http://schemas.microsoft.com/office/drawing/2014/main" id="{B00DB317-36C4-9C50-8316-93D4FFF6E61B}"/>
                </a:ext>
              </a:extLst>
            </p:cNvPr>
            <p:cNvSpPr txBox="1"/>
            <p:nvPr/>
          </p:nvSpPr>
          <p:spPr>
            <a:xfrm>
              <a:off x="234700" y="474769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250" name="CasellaDiTesto 249">
              <a:extLst>
                <a:ext uri="{FF2B5EF4-FFF2-40B4-BE49-F238E27FC236}">
                  <a16:creationId xmlns:a16="http://schemas.microsoft.com/office/drawing/2014/main" id="{26B4BFAF-96B1-44B6-F555-96D94FD286CE}"/>
                </a:ext>
              </a:extLst>
            </p:cNvPr>
            <p:cNvSpPr txBox="1"/>
            <p:nvPr/>
          </p:nvSpPr>
          <p:spPr>
            <a:xfrm>
              <a:off x="292408" y="519200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251" name="CasellaDiTesto 250">
              <a:extLst>
                <a:ext uri="{FF2B5EF4-FFF2-40B4-BE49-F238E27FC236}">
                  <a16:creationId xmlns:a16="http://schemas.microsoft.com/office/drawing/2014/main" id="{D6FE18F4-B2CE-5FCE-83D8-9A6FED5F38DD}"/>
                </a:ext>
              </a:extLst>
            </p:cNvPr>
            <p:cNvSpPr txBox="1"/>
            <p:nvPr/>
          </p:nvSpPr>
          <p:spPr>
            <a:xfrm>
              <a:off x="350116" y="564161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52" name="CasellaDiTesto 251">
              <a:extLst>
                <a:ext uri="{FF2B5EF4-FFF2-40B4-BE49-F238E27FC236}">
                  <a16:creationId xmlns:a16="http://schemas.microsoft.com/office/drawing/2014/main" id="{F7828A9D-D412-D11F-F656-3E6C26491ED5}"/>
                </a:ext>
              </a:extLst>
            </p:cNvPr>
            <p:cNvSpPr txBox="1"/>
            <p:nvPr/>
          </p:nvSpPr>
          <p:spPr>
            <a:xfrm rot="16200000">
              <a:off x="-319800" y="512560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800" dirty="0"/>
                <a:t>(% on CTR MAX)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CasellaDiTesto 252">
              <a:extLst>
                <a:ext uri="{FF2B5EF4-FFF2-40B4-BE49-F238E27FC236}">
                  <a16:creationId xmlns:a16="http://schemas.microsoft.com/office/drawing/2014/main" id="{C445FA37-6F9B-7471-F18A-F1BFC3B1BABD}"/>
                </a:ext>
              </a:extLst>
            </p:cNvPr>
            <p:cNvSpPr txBox="1"/>
            <p:nvPr/>
          </p:nvSpPr>
          <p:spPr>
            <a:xfrm>
              <a:off x="431339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CasellaDiTesto 253">
              <a:extLst>
                <a:ext uri="{FF2B5EF4-FFF2-40B4-BE49-F238E27FC236}">
                  <a16:creationId xmlns:a16="http://schemas.microsoft.com/office/drawing/2014/main" id="{58A18205-D452-9003-FAFE-328856D44318}"/>
                </a:ext>
              </a:extLst>
            </p:cNvPr>
            <p:cNvSpPr txBox="1"/>
            <p:nvPr/>
          </p:nvSpPr>
          <p:spPr>
            <a:xfrm>
              <a:off x="736911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2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CasellaDiTesto 254">
              <a:extLst>
                <a:ext uri="{FF2B5EF4-FFF2-40B4-BE49-F238E27FC236}">
                  <a16:creationId xmlns:a16="http://schemas.microsoft.com/office/drawing/2014/main" id="{817D455A-5EAC-FEA4-ABE7-586D4EFC21AA}"/>
                </a:ext>
              </a:extLst>
            </p:cNvPr>
            <p:cNvSpPr txBox="1"/>
            <p:nvPr/>
          </p:nvSpPr>
          <p:spPr>
            <a:xfrm>
              <a:off x="1044882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4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CasellaDiTesto 255">
              <a:extLst>
                <a:ext uri="{FF2B5EF4-FFF2-40B4-BE49-F238E27FC236}">
                  <a16:creationId xmlns:a16="http://schemas.microsoft.com/office/drawing/2014/main" id="{DE56EA40-BAA2-EB7B-B3BB-42673DE24F26}"/>
                </a:ext>
              </a:extLst>
            </p:cNvPr>
            <p:cNvSpPr txBox="1"/>
            <p:nvPr/>
          </p:nvSpPr>
          <p:spPr>
            <a:xfrm>
              <a:off x="1360883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6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CasellaDiTesto 256">
              <a:extLst>
                <a:ext uri="{FF2B5EF4-FFF2-40B4-BE49-F238E27FC236}">
                  <a16:creationId xmlns:a16="http://schemas.microsoft.com/office/drawing/2014/main" id="{A57A6062-F537-9EA1-94E4-BE7F0B3D0E7B}"/>
                </a:ext>
              </a:extLst>
            </p:cNvPr>
            <p:cNvSpPr txBox="1"/>
            <p:nvPr/>
          </p:nvSpPr>
          <p:spPr>
            <a:xfrm>
              <a:off x="953627" y="5961510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Time (Days)</a:t>
              </a:r>
            </a:p>
          </p:txBody>
        </p:sp>
        <p:sp>
          <p:nvSpPr>
            <p:cNvPr id="258" name="CasellaDiTesto 257">
              <a:extLst>
                <a:ext uri="{FF2B5EF4-FFF2-40B4-BE49-F238E27FC236}">
                  <a16:creationId xmlns:a16="http://schemas.microsoft.com/office/drawing/2014/main" id="{AB13E09F-81CF-F922-41EF-EAF59A831BA1}"/>
                </a:ext>
              </a:extLst>
            </p:cNvPr>
            <p:cNvSpPr txBox="1"/>
            <p:nvPr/>
          </p:nvSpPr>
          <p:spPr>
            <a:xfrm>
              <a:off x="508709" y="5440889"/>
              <a:ext cx="4972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59" name="CasellaDiTesto 258">
              <a:extLst>
                <a:ext uri="{FF2B5EF4-FFF2-40B4-BE49-F238E27FC236}">
                  <a16:creationId xmlns:a16="http://schemas.microsoft.com/office/drawing/2014/main" id="{4143C4DE-5BDB-EA8E-F287-D03CCD197F24}"/>
                </a:ext>
              </a:extLst>
            </p:cNvPr>
            <p:cNvSpPr txBox="1"/>
            <p:nvPr/>
          </p:nvSpPr>
          <p:spPr>
            <a:xfrm>
              <a:off x="1672923" y="58734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60" name="CasellaDiTesto 259">
              <a:extLst>
                <a:ext uri="{FF2B5EF4-FFF2-40B4-BE49-F238E27FC236}">
                  <a16:creationId xmlns:a16="http://schemas.microsoft.com/office/drawing/2014/main" id="{6CDEABB7-0B3D-0902-33B9-DE29006D12F7}"/>
                </a:ext>
              </a:extLst>
            </p:cNvPr>
            <p:cNvSpPr txBox="1"/>
            <p:nvPr/>
          </p:nvSpPr>
          <p:spPr>
            <a:xfrm>
              <a:off x="1937747" y="587348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61" name="CasellaDiTesto 260">
              <a:extLst>
                <a:ext uri="{FF2B5EF4-FFF2-40B4-BE49-F238E27FC236}">
                  <a16:creationId xmlns:a16="http://schemas.microsoft.com/office/drawing/2014/main" id="{45A91ABA-51B9-DA05-78C6-8DEF0911BE17}"/>
                </a:ext>
              </a:extLst>
            </p:cNvPr>
            <p:cNvSpPr txBox="1"/>
            <p:nvPr/>
          </p:nvSpPr>
          <p:spPr>
            <a:xfrm>
              <a:off x="235816" y="579401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sp>
          <p:nvSpPr>
            <p:cNvPr id="262" name="CasellaDiTesto 261">
              <a:extLst>
                <a:ext uri="{FF2B5EF4-FFF2-40B4-BE49-F238E27FC236}">
                  <a16:creationId xmlns:a16="http://schemas.microsoft.com/office/drawing/2014/main" id="{85BEA305-1742-E01C-F89A-29800E16219B}"/>
                </a:ext>
              </a:extLst>
            </p:cNvPr>
            <p:cNvSpPr txBox="1"/>
            <p:nvPr/>
          </p:nvSpPr>
          <p:spPr>
            <a:xfrm>
              <a:off x="603378" y="4203700"/>
              <a:ext cx="3946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CTR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CasellaDiTesto 262">
              <a:extLst>
                <a:ext uri="{FF2B5EF4-FFF2-40B4-BE49-F238E27FC236}">
                  <a16:creationId xmlns:a16="http://schemas.microsoft.com/office/drawing/2014/main" id="{8A3AA143-4505-419D-50E3-5339BB7D2076}"/>
                </a:ext>
              </a:extLst>
            </p:cNvPr>
            <p:cNvSpPr txBox="1"/>
            <p:nvPr/>
          </p:nvSpPr>
          <p:spPr>
            <a:xfrm>
              <a:off x="603378" y="4359671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0.1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CasellaDiTesto 263">
              <a:extLst>
                <a:ext uri="{FF2B5EF4-FFF2-40B4-BE49-F238E27FC236}">
                  <a16:creationId xmlns:a16="http://schemas.microsoft.com/office/drawing/2014/main" id="{B8D03034-3706-9030-1A78-4F8E538BD2F0}"/>
                </a:ext>
              </a:extLst>
            </p:cNvPr>
            <p:cNvSpPr txBox="1"/>
            <p:nvPr/>
          </p:nvSpPr>
          <p:spPr>
            <a:xfrm>
              <a:off x="603378" y="4536113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CasellaDiTesto 264">
              <a:extLst>
                <a:ext uri="{FF2B5EF4-FFF2-40B4-BE49-F238E27FC236}">
                  <a16:creationId xmlns:a16="http://schemas.microsoft.com/office/drawing/2014/main" id="{C13AB499-398F-D0E5-4F59-09ABF301CC18}"/>
                </a:ext>
              </a:extLst>
            </p:cNvPr>
            <p:cNvSpPr txBox="1"/>
            <p:nvPr/>
          </p:nvSpPr>
          <p:spPr>
            <a:xfrm>
              <a:off x="603378" y="468483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266" name="Connettore diritto 265">
              <a:extLst>
                <a:ext uri="{FF2B5EF4-FFF2-40B4-BE49-F238E27FC236}">
                  <a16:creationId xmlns:a16="http://schemas.microsoft.com/office/drawing/2014/main" id="{4FC0D2B9-CEB7-ADAF-8AD1-E7EACFBDEC68}"/>
                </a:ext>
              </a:extLst>
            </p:cNvPr>
            <p:cNvCxnSpPr>
              <a:cxnSpLocks/>
            </p:cNvCxnSpPr>
            <p:nvPr/>
          </p:nvCxnSpPr>
          <p:spPr>
            <a:xfrm>
              <a:off x="894320" y="4421263"/>
              <a:ext cx="0" cy="576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7" name="CasellaDiTesto 266">
              <a:extLst>
                <a:ext uri="{FF2B5EF4-FFF2-40B4-BE49-F238E27FC236}">
                  <a16:creationId xmlns:a16="http://schemas.microsoft.com/office/drawing/2014/main" id="{5E7093A8-6836-9A49-B228-65B4B10A46F6}"/>
                </a:ext>
              </a:extLst>
            </p:cNvPr>
            <p:cNvSpPr txBox="1"/>
            <p:nvPr/>
          </p:nvSpPr>
          <p:spPr>
            <a:xfrm>
              <a:off x="846315" y="4536992"/>
              <a:ext cx="6367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Ribo (µM)</a:t>
              </a:r>
            </a:p>
          </p:txBody>
        </p:sp>
        <p:sp>
          <p:nvSpPr>
            <p:cNvPr id="268" name="CasellaDiTesto 267">
              <a:extLst>
                <a:ext uri="{FF2B5EF4-FFF2-40B4-BE49-F238E27FC236}">
                  <a16:creationId xmlns:a16="http://schemas.microsoft.com/office/drawing/2014/main" id="{853489CF-F7CE-B01A-BD09-1E75C38CDBC2}"/>
                </a:ext>
              </a:extLst>
            </p:cNvPr>
            <p:cNvSpPr txBox="1"/>
            <p:nvPr/>
          </p:nvSpPr>
          <p:spPr>
            <a:xfrm>
              <a:off x="603378" y="484805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33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0" name="Gruppo 269">
            <a:extLst>
              <a:ext uri="{FF2B5EF4-FFF2-40B4-BE49-F238E27FC236}">
                <a16:creationId xmlns:a16="http://schemas.microsoft.com/office/drawing/2014/main" id="{A92AA292-C031-AE5B-26F8-66C167E5A5ED}"/>
              </a:ext>
            </a:extLst>
          </p:cNvPr>
          <p:cNvGrpSpPr/>
          <p:nvPr/>
        </p:nvGrpSpPr>
        <p:grpSpPr>
          <a:xfrm>
            <a:off x="0" y="372704"/>
            <a:ext cx="2237829" cy="1983000"/>
            <a:chOff x="0" y="0"/>
            <a:chExt cx="2237829" cy="1983000"/>
          </a:xfrm>
        </p:grpSpPr>
        <p:pic>
          <p:nvPicPr>
            <p:cNvPr id="73" name="Immagine 72">
              <a:extLst>
                <a:ext uri="{FF2B5EF4-FFF2-40B4-BE49-F238E27FC236}">
                  <a16:creationId xmlns:a16="http://schemas.microsoft.com/office/drawing/2014/main" id="{E0BE3144-0C5F-2154-6DD5-D08FD8289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3673" y="618906"/>
              <a:ext cx="1635627" cy="1123200"/>
            </a:xfrm>
            <a:prstGeom prst="rect">
              <a:avLst/>
            </a:prstGeom>
          </p:spPr>
        </p:pic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03EF925D-77CD-7528-DC4E-1F074F0D1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958" y="75888"/>
              <a:ext cx="72720" cy="727200"/>
            </a:xfrm>
            <a:prstGeom prst="rect">
              <a:avLst/>
            </a:prstGeom>
          </p:spPr>
        </p:pic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1003654C-C51A-EAC0-5738-856C4D2383C5}"/>
                </a:ext>
              </a:extLst>
            </p:cNvPr>
            <p:cNvSpPr txBox="1"/>
            <p:nvPr/>
          </p:nvSpPr>
          <p:spPr>
            <a:xfrm>
              <a:off x="234700" y="543994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AD008646-AE8D-6FCF-620C-20AE054016D6}"/>
                </a:ext>
              </a:extLst>
            </p:cNvPr>
            <p:cNvSpPr txBox="1"/>
            <p:nvPr/>
          </p:nvSpPr>
          <p:spPr>
            <a:xfrm>
              <a:off x="292408" y="98830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CEF3CB30-1BB3-5E9B-BBA0-FE400EED348E}"/>
                </a:ext>
              </a:extLst>
            </p:cNvPr>
            <p:cNvSpPr txBox="1"/>
            <p:nvPr/>
          </p:nvSpPr>
          <p:spPr>
            <a:xfrm>
              <a:off x="350116" y="143791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E63E1654-EA13-5424-97E5-EA33422D4F9D}"/>
                </a:ext>
              </a:extLst>
            </p:cNvPr>
            <p:cNvSpPr txBox="1"/>
            <p:nvPr/>
          </p:nvSpPr>
          <p:spPr>
            <a:xfrm rot="16200000">
              <a:off x="-319800" y="921904"/>
              <a:ext cx="978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800" dirty="0"/>
                <a:t>(% on CTR MAX)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F2ABCA6C-8E13-96E4-5060-F0291B83F289}"/>
                </a:ext>
              </a:extLst>
            </p:cNvPr>
            <p:cNvSpPr txBox="1"/>
            <p:nvPr/>
          </p:nvSpPr>
          <p:spPr>
            <a:xfrm>
              <a:off x="431339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80259DFB-72FC-1FC3-8B1D-E0AB30318F47}"/>
                </a:ext>
              </a:extLst>
            </p:cNvPr>
            <p:cNvSpPr txBox="1"/>
            <p:nvPr/>
          </p:nvSpPr>
          <p:spPr>
            <a:xfrm>
              <a:off x="736911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2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65AD2078-4B37-A6A0-8835-20BA57A67376}"/>
                </a:ext>
              </a:extLst>
            </p:cNvPr>
            <p:cNvSpPr txBox="1"/>
            <p:nvPr/>
          </p:nvSpPr>
          <p:spPr>
            <a:xfrm>
              <a:off x="1044882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4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E266EA66-582B-1D31-8A0A-59A82A17FD66}"/>
                </a:ext>
              </a:extLst>
            </p:cNvPr>
            <p:cNvSpPr txBox="1"/>
            <p:nvPr/>
          </p:nvSpPr>
          <p:spPr>
            <a:xfrm>
              <a:off x="1360883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6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6D457D19-59DE-0CB7-9031-DEE22E821426}"/>
                </a:ext>
              </a:extLst>
            </p:cNvPr>
            <p:cNvSpPr txBox="1"/>
            <p:nvPr/>
          </p:nvSpPr>
          <p:spPr>
            <a:xfrm>
              <a:off x="1664409" y="1237189"/>
              <a:ext cx="4972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45A38940-7D40-903F-DFD0-27A1FF854C17}"/>
                </a:ext>
              </a:extLst>
            </p:cNvPr>
            <p:cNvSpPr txBox="1"/>
            <p:nvPr/>
          </p:nvSpPr>
          <p:spPr>
            <a:xfrm>
              <a:off x="1672923" y="166978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8E64B557-BA11-2EE4-A9E1-BD9922CC386C}"/>
                </a:ext>
              </a:extLst>
            </p:cNvPr>
            <p:cNvSpPr txBox="1"/>
            <p:nvPr/>
          </p:nvSpPr>
          <p:spPr>
            <a:xfrm>
              <a:off x="1937747" y="166978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66B25CD2-D2C6-E2FF-ED3F-A034DA966934}"/>
                </a:ext>
              </a:extLst>
            </p:cNvPr>
            <p:cNvSpPr txBox="1"/>
            <p:nvPr/>
          </p:nvSpPr>
          <p:spPr>
            <a:xfrm>
              <a:off x="235816" y="159031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-20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82B514F2-E791-2C62-DCC6-AD9D8247352C}"/>
                </a:ext>
              </a:extLst>
            </p:cNvPr>
            <p:cNvSpPr txBox="1"/>
            <p:nvPr/>
          </p:nvSpPr>
          <p:spPr>
            <a:xfrm>
              <a:off x="603378" y="0"/>
              <a:ext cx="3946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CTR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0005B4F1-6F0B-2F5B-4D51-3B876C6B88A1}"/>
                </a:ext>
              </a:extLst>
            </p:cNvPr>
            <p:cNvSpPr txBox="1"/>
            <p:nvPr/>
          </p:nvSpPr>
          <p:spPr>
            <a:xfrm>
              <a:off x="603378" y="155971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0.1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B7CC1A15-183A-7DC3-FB58-DF8AB8346269}"/>
                </a:ext>
              </a:extLst>
            </p:cNvPr>
            <p:cNvSpPr txBox="1"/>
            <p:nvPr/>
          </p:nvSpPr>
          <p:spPr>
            <a:xfrm>
              <a:off x="603378" y="332413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1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899BD89A-D1B8-FB33-3A07-5BA5B11E7534}"/>
                </a:ext>
              </a:extLst>
            </p:cNvPr>
            <p:cNvSpPr txBox="1"/>
            <p:nvPr/>
          </p:nvSpPr>
          <p:spPr>
            <a:xfrm>
              <a:off x="603378" y="48113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91" name="Connettore diritto 90">
              <a:extLst>
                <a:ext uri="{FF2B5EF4-FFF2-40B4-BE49-F238E27FC236}">
                  <a16:creationId xmlns:a16="http://schemas.microsoft.com/office/drawing/2014/main" id="{647212E8-09A5-8014-4F57-32964C84DAF9}"/>
                </a:ext>
              </a:extLst>
            </p:cNvPr>
            <p:cNvCxnSpPr>
              <a:cxnSpLocks/>
            </p:cNvCxnSpPr>
            <p:nvPr/>
          </p:nvCxnSpPr>
          <p:spPr>
            <a:xfrm>
              <a:off x="894320" y="217563"/>
              <a:ext cx="0" cy="576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63113DA1-C9B3-EE9D-580F-73E3613CFA08}"/>
                </a:ext>
              </a:extLst>
            </p:cNvPr>
            <p:cNvSpPr txBox="1"/>
            <p:nvPr/>
          </p:nvSpPr>
          <p:spPr>
            <a:xfrm>
              <a:off x="846315" y="333292"/>
              <a:ext cx="6896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Palbo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(µM)</a:t>
              </a:r>
            </a:p>
          </p:txBody>
        </p: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21876978-4AD3-5DA9-A25E-A84806737299}"/>
                </a:ext>
              </a:extLst>
            </p:cNvPr>
            <p:cNvSpPr txBox="1"/>
            <p:nvPr/>
          </p:nvSpPr>
          <p:spPr>
            <a:xfrm>
              <a:off x="603378" y="644356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/>
                <a:t>100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CasellaDiTesto 268">
              <a:extLst>
                <a:ext uri="{FF2B5EF4-FFF2-40B4-BE49-F238E27FC236}">
                  <a16:creationId xmlns:a16="http://schemas.microsoft.com/office/drawing/2014/main" id="{4B9A47DA-EED2-7815-C114-02B2A1FA5AEA}"/>
                </a:ext>
              </a:extLst>
            </p:cNvPr>
            <p:cNvSpPr txBox="1"/>
            <p:nvPr/>
          </p:nvSpPr>
          <p:spPr>
            <a:xfrm>
              <a:off x="949755" y="1767556"/>
              <a:ext cx="7425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Time (Days)</a:t>
              </a:r>
            </a:p>
          </p:txBody>
        </p:sp>
      </p:grpSp>
      <p:sp>
        <p:nvSpPr>
          <p:cNvPr id="272" name="CasellaDiTesto 271">
            <a:extLst>
              <a:ext uri="{FF2B5EF4-FFF2-40B4-BE49-F238E27FC236}">
                <a16:creationId xmlns:a16="http://schemas.microsoft.com/office/drawing/2014/main" id="{5D6C2C7C-DB03-9687-105B-8CC3B07A3AA6}"/>
              </a:ext>
            </a:extLst>
          </p:cNvPr>
          <p:cNvSpPr txBox="1"/>
          <p:nvPr/>
        </p:nvSpPr>
        <p:spPr>
          <a:xfrm>
            <a:off x="2417345" y="-58490"/>
            <a:ext cx="20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14</a:t>
            </a:r>
          </a:p>
        </p:txBody>
      </p:sp>
      <p:sp>
        <p:nvSpPr>
          <p:cNvPr id="273" name="CasellaDiTesto 272">
            <a:extLst>
              <a:ext uri="{FF2B5EF4-FFF2-40B4-BE49-F238E27FC236}">
                <a16:creationId xmlns:a16="http://schemas.microsoft.com/office/drawing/2014/main" id="{ACEE7105-C4B3-EAF9-F1C0-92AECD8A6EC8}"/>
              </a:ext>
            </a:extLst>
          </p:cNvPr>
          <p:cNvSpPr txBox="1"/>
          <p:nvPr/>
        </p:nvSpPr>
        <p:spPr>
          <a:xfrm>
            <a:off x="99060" y="346034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274" name="CasellaDiTesto 273">
            <a:extLst>
              <a:ext uri="{FF2B5EF4-FFF2-40B4-BE49-F238E27FC236}">
                <a16:creationId xmlns:a16="http://schemas.microsoft.com/office/drawing/2014/main" id="{506F406F-EC6D-B100-537B-FF8DBA605F82}"/>
              </a:ext>
            </a:extLst>
          </p:cNvPr>
          <p:cNvSpPr txBox="1"/>
          <p:nvPr/>
        </p:nvSpPr>
        <p:spPr>
          <a:xfrm>
            <a:off x="99060" y="242721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275" name="CasellaDiTesto 274">
            <a:extLst>
              <a:ext uri="{FF2B5EF4-FFF2-40B4-BE49-F238E27FC236}">
                <a16:creationId xmlns:a16="http://schemas.microsoft.com/office/drawing/2014/main" id="{6554450A-93C7-9D45-64C7-A0C7A0310B1E}"/>
              </a:ext>
            </a:extLst>
          </p:cNvPr>
          <p:cNvSpPr txBox="1"/>
          <p:nvPr/>
        </p:nvSpPr>
        <p:spPr>
          <a:xfrm>
            <a:off x="0" y="4585791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A’’</a:t>
            </a:r>
          </a:p>
        </p:txBody>
      </p:sp>
      <p:sp>
        <p:nvSpPr>
          <p:cNvPr id="276" name="CasellaDiTesto 275">
            <a:extLst>
              <a:ext uri="{FF2B5EF4-FFF2-40B4-BE49-F238E27FC236}">
                <a16:creationId xmlns:a16="http://schemas.microsoft.com/office/drawing/2014/main" id="{3511DEC5-1BD6-23CA-15C8-E5C9A7D952AB}"/>
              </a:ext>
            </a:extLst>
          </p:cNvPr>
          <p:cNvSpPr txBox="1"/>
          <p:nvPr/>
        </p:nvSpPr>
        <p:spPr>
          <a:xfrm>
            <a:off x="2434590" y="346034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277" name="CasellaDiTesto 276">
            <a:extLst>
              <a:ext uri="{FF2B5EF4-FFF2-40B4-BE49-F238E27FC236}">
                <a16:creationId xmlns:a16="http://schemas.microsoft.com/office/drawing/2014/main" id="{C0BBB9D6-92A8-68F8-8841-7007B9989603}"/>
              </a:ext>
            </a:extLst>
          </p:cNvPr>
          <p:cNvSpPr txBox="1"/>
          <p:nvPr/>
        </p:nvSpPr>
        <p:spPr>
          <a:xfrm>
            <a:off x="2434590" y="242721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B’</a:t>
            </a:r>
          </a:p>
        </p:txBody>
      </p:sp>
      <p:sp>
        <p:nvSpPr>
          <p:cNvPr id="278" name="CasellaDiTesto 277">
            <a:extLst>
              <a:ext uri="{FF2B5EF4-FFF2-40B4-BE49-F238E27FC236}">
                <a16:creationId xmlns:a16="http://schemas.microsoft.com/office/drawing/2014/main" id="{94423EDC-B4E6-08B1-F633-5B5DB94DE105}"/>
              </a:ext>
            </a:extLst>
          </p:cNvPr>
          <p:cNvSpPr txBox="1"/>
          <p:nvPr/>
        </p:nvSpPr>
        <p:spPr>
          <a:xfrm>
            <a:off x="2335530" y="4585791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B’’</a:t>
            </a:r>
          </a:p>
        </p:txBody>
      </p:sp>
      <p:sp>
        <p:nvSpPr>
          <p:cNvPr id="279" name="CasellaDiTesto 278">
            <a:extLst>
              <a:ext uri="{FF2B5EF4-FFF2-40B4-BE49-F238E27FC236}">
                <a16:creationId xmlns:a16="http://schemas.microsoft.com/office/drawing/2014/main" id="{CEB47E8E-0F8F-32E2-B2C5-BF1FD57BD868}"/>
              </a:ext>
            </a:extLst>
          </p:cNvPr>
          <p:cNvSpPr txBox="1"/>
          <p:nvPr/>
        </p:nvSpPr>
        <p:spPr>
          <a:xfrm>
            <a:off x="4532240" y="346034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280" name="CasellaDiTesto 279">
            <a:extLst>
              <a:ext uri="{FF2B5EF4-FFF2-40B4-BE49-F238E27FC236}">
                <a16:creationId xmlns:a16="http://schemas.microsoft.com/office/drawing/2014/main" id="{B6A96B73-57F8-63D8-0400-95FA1DB2DEE9}"/>
              </a:ext>
            </a:extLst>
          </p:cNvPr>
          <p:cNvSpPr txBox="1"/>
          <p:nvPr/>
        </p:nvSpPr>
        <p:spPr>
          <a:xfrm>
            <a:off x="4532240" y="242721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281" name="CasellaDiTesto 280">
            <a:extLst>
              <a:ext uri="{FF2B5EF4-FFF2-40B4-BE49-F238E27FC236}">
                <a16:creationId xmlns:a16="http://schemas.microsoft.com/office/drawing/2014/main" id="{43AF7D0C-2A2A-405A-C0F7-7872188D7947}"/>
              </a:ext>
            </a:extLst>
          </p:cNvPr>
          <p:cNvSpPr txBox="1"/>
          <p:nvPr/>
        </p:nvSpPr>
        <p:spPr>
          <a:xfrm>
            <a:off x="4433180" y="4585791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C’’</a:t>
            </a:r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6CC5AD81-E866-EE58-B016-35AC18F22F45}"/>
              </a:ext>
            </a:extLst>
          </p:cNvPr>
          <p:cNvGrpSpPr/>
          <p:nvPr/>
        </p:nvGrpSpPr>
        <p:grpSpPr>
          <a:xfrm>
            <a:off x="119653" y="7040713"/>
            <a:ext cx="2561549" cy="2052219"/>
            <a:chOff x="433517" y="831893"/>
            <a:chExt cx="2561549" cy="2052219"/>
          </a:xfrm>
        </p:grpSpPr>
        <p:pic>
          <p:nvPicPr>
            <p:cNvPr id="165" name="Immagine 164">
              <a:extLst>
                <a:ext uri="{FF2B5EF4-FFF2-40B4-BE49-F238E27FC236}">
                  <a16:creationId xmlns:a16="http://schemas.microsoft.com/office/drawing/2014/main" id="{0DFFD544-926B-5890-21CA-4954A1741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9646" y="1264372"/>
              <a:ext cx="1714192" cy="1188000"/>
            </a:xfrm>
            <a:prstGeom prst="rect">
              <a:avLst/>
            </a:prstGeom>
          </p:spPr>
        </p:pic>
        <p:sp>
          <p:nvSpPr>
            <p:cNvPr id="188" name="CasellaDiTesto 187">
              <a:extLst>
                <a:ext uri="{FF2B5EF4-FFF2-40B4-BE49-F238E27FC236}">
                  <a16:creationId xmlns:a16="http://schemas.microsoft.com/office/drawing/2014/main" id="{D35186CB-52C1-D0A3-0FD8-EB901B74B7A1}"/>
                </a:ext>
              </a:extLst>
            </p:cNvPr>
            <p:cNvSpPr txBox="1"/>
            <p:nvPr/>
          </p:nvSpPr>
          <p:spPr>
            <a:xfrm>
              <a:off x="2545904" y="2389236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Palbo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CasellaDiTesto 188">
              <a:extLst>
                <a:ext uri="{FF2B5EF4-FFF2-40B4-BE49-F238E27FC236}">
                  <a16:creationId xmlns:a16="http://schemas.microsoft.com/office/drawing/2014/main" id="{A086CBB9-2525-54C4-983B-6EBF294CC59A}"/>
                </a:ext>
              </a:extLst>
            </p:cNvPr>
            <p:cNvSpPr txBox="1"/>
            <p:nvPr/>
          </p:nvSpPr>
          <p:spPr>
            <a:xfrm rot="16200000">
              <a:off x="141770" y="1672175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Cells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(% on -)</a:t>
              </a:r>
            </a:p>
          </p:txBody>
        </p:sp>
        <p:sp>
          <p:nvSpPr>
            <p:cNvPr id="190" name="CasellaDiTesto 189">
              <a:extLst>
                <a:ext uri="{FF2B5EF4-FFF2-40B4-BE49-F238E27FC236}">
                  <a16:creationId xmlns:a16="http://schemas.microsoft.com/office/drawing/2014/main" id="{FCDE07E6-F985-EC72-A21E-17DD2957ACCA}"/>
                </a:ext>
              </a:extLst>
            </p:cNvPr>
            <p:cNvSpPr txBox="1"/>
            <p:nvPr/>
          </p:nvSpPr>
          <p:spPr>
            <a:xfrm>
              <a:off x="691165" y="2276247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grpSp>
          <p:nvGrpSpPr>
            <p:cNvPr id="191" name="Gruppo 190">
              <a:extLst>
                <a:ext uri="{FF2B5EF4-FFF2-40B4-BE49-F238E27FC236}">
                  <a16:creationId xmlns:a16="http://schemas.microsoft.com/office/drawing/2014/main" id="{F14D30D6-0C42-3937-E49D-0AD46BE6E6D3}"/>
                </a:ext>
              </a:extLst>
            </p:cNvPr>
            <p:cNvGrpSpPr/>
            <p:nvPr/>
          </p:nvGrpSpPr>
          <p:grpSpPr>
            <a:xfrm>
              <a:off x="1039122" y="831893"/>
              <a:ext cx="628577" cy="519786"/>
              <a:chOff x="1072633" y="6488263"/>
              <a:chExt cx="628577" cy="519786"/>
            </a:xfrm>
          </p:grpSpPr>
          <p:pic>
            <p:nvPicPr>
              <p:cNvPr id="238" name="Immagine 237">
                <a:extLst>
                  <a:ext uri="{FF2B5EF4-FFF2-40B4-BE49-F238E27FC236}">
                    <a16:creationId xmlns:a16="http://schemas.microsoft.com/office/drawing/2014/main" id="{51D56F62-C557-89CC-6E9C-512786E46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2633" y="6534358"/>
                <a:ext cx="197152" cy="442099"/>
              </a:xfrm>
              <a:prstGeom prst="rect">
                <a:avLst/>
              </a:prstGeom>
            </p:spPr>
          </p:pic>
          <p:sp>
            <p:nvSpPr>
              <p:cNvPr id="239" name="CasellaDiTesto 238">
                <a:extLst>
                  <a:ext uri="{FF2B5EF4-FFF2-40B4-BE49-F238E27FC236}">
                    <a16:creationId xmlns:a16="http://schemas.microsoft.com/office/drawing/2014/main" id="{D32E5AF3-8357-ED61-CCC6-BFCD20F82E85}"/>
                  </a:ext>
                </a:extLst>
              </p:cNvPr>
              <p:cNvSpPr txBox="1"/>
              <p:nvPr/>
            </p:nvSpPr>
            <p:spPr>
              <a:xfrm>
                <a:off x="1203958" y="6488263"/>
                <a:ext cx="49725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  <p:sp>
            <p:nvSpPr>
              <p:cNvPr id="240" name="CasellaDiTesto 239">
                <a:extLst>
                  <a:ext uri="{FF2B5EF4-FFF2-40B4-BE49-F238E27FC236}">
                    <a16:creationId xmlns:a16="http://schemas.microsoft.com/office/drawing/2014/main" id="{66A9CBC6-C002-843D-B98E-8101C938E258}"/>
                  </a:ext>
                </a:extLst>
              </p:cNvPr>
              <p:cNvSpPr txBox="1"/>
              <p:nvPr/>
            </p:nvSpPr>
            <p:spPr>
              <a:xfrm>
                <a:off x="1203958" y="6640205"/>
                <a:ext cx="4780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  <p:sp>
            <p:nvSpPr>
              <p:cNvPr id="241" name="CasellaDiTesto 240">
                <a:extLst>
                  <a:ext uri="{FF2B5EF4-FFF2-40B4-BE49-F238E27FC236}">
                    <a16:creationId xmlns:a16="http://schemas.microsoft.com/office/drawing/2014/main" id="{90A1A853-B407-60A0-F767-B863EF0FFC3F}"/>
                  </a:ext>
                </a:extLst>
              </p:cNvPr>
              <p:cNvSpPr txBox="1"/>
              <p:nvPr/>
            </p:nvSpPr>
            <p:spPr>
              <a:xfrm>
                <a:off x="1203958" y="6792605"/>
                <a:ext cx="49564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sp>
          <p:nvSpPr>
            <p:cNvPr id="192" name="CasellaDiTesto 191">
              <a:extLst>
                <a:ext uri="{FF2B5EF4-FFF2-40B4-BE49-F238E27FC236}">
                  <a16:creationId xmlns:a16="http://schemas.microsoft.com/office/drawing/2014/main" id="{F311BC34-0CA5-DAF9-C723-F53BD05C3372}"/>
                </a:ext>
              </a:extLst>
            </p:cNvPr>
            <p:cNvSpPr txBox="1"/>
            <p:nvPr/>
          </p:nvSpPr>
          <p:spPr>
            <a:xfrm>
              <a:off x="575749" y="1170317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193" name="CasellaDiTesto 192">
              <a:extLst>
                <a:ext uri="{FF2B5EF4-FFF2-40B4-BE49-F238E27FC236}">
                  <a16:creationId xmlns:a16="http://schemas.microsoft.com/office/drawing/2014/main" id="{3DF99618-B1CB-41D6-7E17-EADABB3F85C0}"/>
                </a:ext>
              </a:extLst>
            </p:cNvPr>
            <p:cNvSpPr txBox="1"/>
            <p:nvPr/>
          </p:nvSpPr>
          <p:spPr>
            <a:xfrm>
              <a:off x="633457" y="1720571"/>
              <a:ext cx="3866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194" name="CasellaDiTesto 193">
              <a:extLst>
                <a:ext uri="{FF2B5EF4-FFF2-40B4-BE49-F238E27FC236}">
                  <a16:creationId xmlns:a16="http://schemas.microsoft.com/office/drawing/2014/main" id="{77DDCAF1-FA62-6244-08E6-49D7C1C86A9C}"/>
                </a:ext>
              </a:extLst>
            </p:cNvPr>
            <p:cNvSpPr txBox="1"/>
            <p:nvPr/>
          </p:nvSpPr>
          <p:spPr>
            <a:xfrm>
              <a:off x="948423" y="238923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95" name="CasellaDiTesto 194">
              <a:extLst>
                <a:ext uri="{FF2B5EF4-FFF2-40B4-BE49-F238E27FC236}">
                  <a16:creationId xmlns:a16="http://schemas.microsoft.com/office/drawing/2014/main" id="{A50F938D-0960-E109-9A0D-DBEBE7EF04E3}"/>
                </a:ext>
              </a:extLst>
            </p:cNvPr>
            <p:cNvSpPr txBox="1"/>
            <p:nvPr/>
          </p:nvSpPr>
          <p:spPr>
            <a:xfrm>
              <a:off x="1069073" y="2389236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96" name="CasellaDiTesto 195">
              <a:extLst>
                <a:ext uri="{FF2B5EF4-FFF2-40B4-BE49-F238E27FC236}">
                  <a16:creationId xmlns:a16="http://schemas.microsoft.com/office/drawing/2014/main" id="{572A0317-5D6B-E2A5-11AC-BF0F35FC48B2}"/>
                </a:ext>
              </a:extLst>
            </p:cNvPr>
            <p:cNvSpPr txBox="1"/>
            <p:nvPr/>
          </p:nvSpPr>
          <p:spPr>
            <a:xfrm>
              <a:off x="1215123" y="238923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97" name="CasellaDiTesto 196">
              <a:extLst>
                <a:ext uri="{FF2B5EF4-FFF2-40B4-BE49-F238E27FC236}">
                  <a16:creationId xmlns:a16="http://schemas.microsoft.com/office/drawing/2014/main" id="{FD4C3227-69A1-893F-136A-124A2F3A11F1}"/>
                </a:ext>
              </a:extLst>
            </p:cNvPr>
            <p:cNvSpPr txBox="1"/>
            <p:nvPr/>
          </p:nvSpPr>
          <p:spPr>
            <a:xfrm>
              <a:off x="1355007" y="238923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98" name="CasellaDiTesto 197">
              <a:extLst>
                <a:ext uri="{FF2B5EF4-FFF2-40B4-BE49-F238E27FC236}">
                  <a16:creationId xmlns:a16="http://schemas.microsoft.com/office/drawing/2014/main" id="{DA55F291-7325-BCDB-9EEA-67F4D585DC43}"/>
                </a:ext>
              </a:extLst>
            </p:cNvPr>
            <p:cNvSpPr txBox="1"/>
            <p:nvPr/>
          </p:nvSpPr>
          <p:spPr>
            <a:xfrm>
              <a:off x="1483663" y="238923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99" name="CasellaDiTesto 198">
              <a:extLst>
                <a:ext uri="{FF2B5EF4-FFF2-40B4-BE49-F238E27FC236}">
                  <a16:creationId xmlns:a16="http://schemas.microsoft.com/office/drawing/2014/main" id="{58C8A639-A59D-2887-E76E-C648C9E4B386}"/>
                </a:ext>
              </a:extLst>
            </p:cNvPr>
            <p:cNvSpPr txBox="1"/>
            <p:nvPr/>
          </p:nvSpPr>
          <p:spPr>
            <a:xfrm>
              <a:off x="1604313" y="2389236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00" name="CasellaDiTesto 199">
              <a:extLst>
                <a:ext uri="{FF2B5EF4-FFF2-40B4-BE49-F238E27FC236}">
                  <a16:creationId xmlns:a16="http://schemas.microsoft.com/office/drawing/2014/main" id="{D150BAAD-EA3B-918D-334C-AB7C1284ABC1}"/>
                </a:ext>
              </a:extLst>
            </p:cNvPr>
            <p:cNvSpPr txBox="1"/>
            <p:nvPr/>
          </p:nvSpPr>
          <p:spPr>
            <a:xfrm>
              <a:off x="1750363" y="238923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1" name="CasellaDiTesto 200">
              <a:extLst>
                <a:ext uri="{FF2B5EF4-FFF2-40B4-BE49-F238E27FC236}">
                  <a16:creationId xmlns:a16="http://schemas.microsoft.com/office/drawing/2014/main" id="{7B0B5999-C080-0B17-3EAD-F723FC325A18}"/>
                </a:ext>
              </a:extLst>
            </p:cNvPr>
            <p:cNvSpPr txBox="1"/>
            <p:nvPr/>
          </p:nvSpPr>
          <p:spPr>
            <a:xfrm>
              <a:off x="1890247" y="238923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2" name="CasellaDiTesto 201">
              <a:extLst>
                <a:ext uri="{FF2B5EF4-FFF2-40B4-BE49-F238E27FC236}">
                  <a16:creationId xmlns:a16="http://schemas.microsoft.com/office/drawing/2014/main" id="{998053BE-1587-8BD1-BBA2-DD18E2DA8EC8}"/>
                </a:ext>
              </a:extLst>
            </p:cNvPr>
            <p:cNvSpPr txBox="1"/>
            <p:nvPr/>
          </p:nvSpPr>
          <p:spPr>
            <a:xfrm>
              <a:off x="2023469" y="238923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3" name="CasellaDiTesto 202">
              <a:extLst>
                <a:ext uri="{FF2B5EF4-FFF2-40B4-BE49-F238E27FC236}">
                  <a16:creationId xmlns:a16="http://schemas.microsoft.com/office/drawing/2014/main" id="{BA69AEDE-1CE2-E6AF-F965-CC8793E12E3B}"/>
                </a:ext>
              </a:extLst>
            </p:cNvPr>
            <p:cNvSpPr txBox="1"/>
            <p:nvPr/>
          </p:nvSpPr>
          <p:spPr>
            <a:xfrm>
              <a:off x="2144119" y="2389236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04" name="CasellaDiTesto 203">
              <a:extLst>
                <a:ext uri="{FF2B5EF4-FFF2-40B4-BE49-F238E27FC236}">
                  <a16:creationId xmlns:a16="http://schemas.microsoft.com/office/drawing/2014/main" id="{B739D65E-EB71-C65E-A162-08F9F6DC01EA}"/>
                </a:ext>
              </a:extLst>
            </p:cNvPr>
            <p:cNvSpPr txBox="1"/>
            <p:nvPr/>
          </p:nvSpPr>
          <p:spPr>
            <a:xfrm>
              <a:off x="2290169" y="238923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5" name="CasellaDiTesto 204">
              <a:extLst>
                <a:ext uri="{FF2B5EF4-FFF2-40B4-BE49-F238E27FC236}">
                  <a16:creationId xmlns:a16="http://schemas.microsoft.com/office/drawing/2014/main" id="{FA43D29C-1802-651E-4C60-55D07471EE1F}"/>
                </a:ext>
              </a:extLst>
            </p:cNvPr>
            <p:cNvSpPr txBox="1"/>
            <p:nvPr/>
          </p:nvSpPr>
          <p:spPr>
            <a:xfrm>
              <a:off x="2430053" y="2389236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6" name="CasellaDiTesto 205">
              <a:extLst>
                <a:ext uri="{FF2B5EF4-FFF2-40B4-BE49-F238E27FC236}">
                  <a16:creationId xmlns:a16="http://schemas.microsoft.com/office/drawing/2014/main" id="{791F71B7-0D68-C3A2-980C-709DD4B841EA}"/>
                </a:ext>
              </a:extLst>
            </p:cNvPr>
            <p:cNvSpPr txBox="1"/>
            <p:nvPr/>
          </p:nvSpPr>
          <p:spPr>
            <a:xfrm>
              <a:off x="947875" y="2524882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7" name="CasellaDiTesto 206">
              <a:extLst>
                <a:ext uri="{FF2B5EF4-FFF2-40B4-BE49-F238E27FC236}">
                  <a16:creationId xmlns:a16="http://schemas.microsoft.com/office/drawing/2014/main" id="{D8C51A65-406D-5CEA-5F9A-817E0011102A}"/>
                </a:ext>
              </a:extLst>
            </p:cNvPr>
            <p:cNvSpPr txBox="1"/>
            <p:nvPr/>
          </p:nvSpPr>
          <p:spPr>
            <a:xfrm>
              <a:off x="1081225" y="2524882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08" name="CasellaDiTesto 207">
              <a:extLst>
                <a:ext uri="{FF2B5EF4-FFF2-40B4-BE49-F238E27FC236}">
                  <a16:creationId xmlns:a16="http://schemas.microsoft.com/office/drawing/2014/main" id="{193A0D12-B2D4-2504-EDE8-591C2F564ACA}"/>
                </a:ext>
              </a:extLst>
            </p:cNvPr>
            <p:cNvSpPr txBox="1"/>
            <p:nvPr/>
          </p:nvSpPr>
          <p:spPr>
            <a:xfrm>
              <a:off x="1198700" y="2524882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09" name="CasellaDiTesto 208">
              <a:extLst>
                <a:ext uri="{FF2B5EF4-FFF2-40B4-BE49-F238E27FC236}">
                  <a16:creationId xmlns:a16="http://schemas.microsoft.com/office/drawing/2014/main" id="{C0EAD5A2-B459-E73F-180D-2D022C1EF973}"/>
                </a:ext>
              </a:extLst>
            </p:cNvPr>
            <p:cNvSpPr txBox="1"/>
            <p:nvPr/>
          </p:nvSpPr>
          <p:spPr>
            <a:xfrm>
              <a:off x="1354459" y="2524882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10" name="CasellaDiTesto 209">
              <a:extLst>
                <a:ext uri="{FF2B5EF4-FFF2-40B4-BE49-F238E27FC236}">
                  <a16:creationId xmlns:a16="http://schemas.microsoft.com/office/drawing/2014/main" id="{93229877-1AEA-C25B-C516-A6FE319072E7}"/>
                </a:ext>
              </a:extLst>
            </p:cNvPr>
            <p:cNvSpPr txBox="1"/>
            <p:nvPr/>
          </p:nvSpPr>
          <p:spPr>
            <a:xfrm>
              <a:off x="1487681" y="2524882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11" name="CasellaDiTesto 210">
              <a:extLst>
                <a:ext uri="{FF2B5EF4-FFF2-40B4-BE49-F238E27FC236}">
                  <a16:creationId xmlns:a16="http://schemas.microsoft.com/office/drawing/2014/main" id="{1269554B-4F62-8B5F-B3EE-840373597151}"/>
                </a:ext>
              </a:extLst>
            </p:cNvPr>
            <p:cNvSpPr txBox="1"/>
            <p:nvPr/>
          </p:nvSpPr>
          <p:spPr>
            <a:xfrm>
              <a:off x="1621031" y="2524882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12" name="CasellaDiTesto 211">
              <a:extLst>
                <a:ext uri="{FF2B5EF4-FFF2-40B4-BE49-F238E27FC236}">
                  <a16:creationId xmlns:a16="http://schemas.microsoft.com/office/drawing/2014/main" id="{A5BBB764-1280-85E6-1EB1-0DE478635282}"/>
                </a:ext>
              </a:extLst>
            </p:cNvPr>
            <p:cNvSpPr txBox="1"/>
            <p:nvPr/>
          </p:nvSpPr>
          <p:spPr>
            <a:xfrm>
              <a:off x="1738506" y="2524882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13" name="CasellaDiTesto 212">
              <a:extLst>
                <a:ext uri="{FF2B5EF4-FFF2-40B4-BE49-F238E27FC236}">
                  <a16:creationId xmlns:a16="http://schemas.microsoft.com/office/drawing/2014/main" id="{1D345553-7392-C7E8-CEE6-F83A0F84461C}"/>
                </a:ext>
              </a:extLst>
            </p:cNvPr>
            <p:cNvSpPr txBox="1"/>
            <p:nvPr/>
          </p:nvSpPr>
          <p:spPr>
            <a:xfrm>
              <a:off x="1894265" y="2524882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14" name="CasellaDiTesto 213">
              <a:extLst>
                <a:ext uri="{FF2B5EF4-FFF2-40B4-BE49-F238E27FC236}">
                  <a16:creationId xmlns:a16="http://schemas.microsoft.com/office/drawing/2014/main" id="{2881A28A-29DF-E69E-DAA0-3DBF0553EC90}"/>
                </a:ext>
              </a:extLst>
            </p:cNvPr>
            <p:cNvSpPr txBox="1"/>
            <p:nvPr/>
          </p:nvSpPr>
          <p:spPr>
            <a:xfrm>
              <a:off x="2023469" y="2524882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15" name="CasellaDiTesto 214">
              <a:extLst>
                <a:ext uri="{FF2B5EF4-FFF2-40B4-BE49-F238E27FC236}">
                  <a16:creationId xmlns:a16="http://schemas.microsoft.com/office/drawing/2014/main" id="{52D36E95-6BC2-C59E-EAB9-57B0A7E34F59}"/>
                </a:ext>
              </a:extLst>
            </p:cNvPr>
            <p:cNvSpPr txBox="1"/>
            <p:nvPr/>
          </p:nvSpPr>
          <p:spPr>
            <a:xfrm>
              <a:off x="2156819" y="2524882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16" name="CasellaDiTesto 215">
              <a:extLst>
                <a:ext uri="{FF2B5EF4-FFF2-40B4-BE49-F238E27FC236}">
                  <a16:creationId xmlns:a16="http://schemas.microsoft.com/office/drawing/2014/main" id="{5BB9D144-8E89-232F-3AF7-5DC277D2BD1F}"/>
                </a:ext>
              </a:extLst>
            </p:cNvPr>
            <p:cNvSpPr txBox="1"/>
            <p:nvPr/>
          </p:nvSpPr>
          <p:spPr>
            <a:xfrm>
              <a:off x="2274294" y="2524882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17" name="CasellaDiTesto 216">
              <a:extLst>
                <a:ext uri="{FF2B5EF4-FFF2-40B4-BE49-F238E27FC236}">
                  <a16:creationId xmlns:a16="http://schemas.microsoft.com/office/drawing/2014/main" id="{1D72FFCD-9680-FCFC-0CA8-4B53D71F6AE1}"/>
                </a:ext>
              </a:extLst>
            </p:cNvPr>
            <p:cNvSpPr txBox="1"/>
            <p:nvPr/>
          </p:nvSpPr>
          <p:spPr>
            <a:xfrm>
              <a:off x="2430053" y="2524882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18" name="CasellaDiTesto 217">
              <a:extLst>
                <a:ext uri="{FF2B5EF4-FFF2-40B4-BE49-F238E27FC236}">
                  <a16:creationId xmlns:a16="http://schemas.microsoft.com/office/drawing/2014/main" id="{DD54707A-CE49-09C0-6BAD-ACFA33D9C817}"/>
                </a:ext>
              </a:extLst>
            </p:cNvPr>
            <p:cNvSpPr txBox="1"/>
            <p:nvPr/>
          </p:nvSpPr>
          <p:spPr>
            <a:xfrm>
              <a:off x="2545904" y="2524882"/>
              <a:ext cx="36901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Abe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CasellaDiTesto 218">
              <a:extLst>
                <a:ext uri="{FF2B5EF4-FFF2-40B4-BE49-F238E27FC236}">
                  <a16:creationId xmlns:a16="http://schemas.microsoft.com/office/drawing/2014/main" id="{A2DF277A-BFB3-A108-AD67-C1D739F1FD3E}"/>
                </a:ext>
              </a:extLst>
            </p:cNvPr>
            <p:cNvSpPr txBox="1"/>
            <p:nvPr/>
          </p:nvSpPr>
          <p:spPr>
            <a:xfrm>
              <a:off x="946435" y="266866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20" name="CasellaDiTesto 219">
              <a:extLst>
                <a:ext uri="{FF2B5EF4-FFF2-40B4-BE49-F238E27FC236}">
                  <a16:creationId xmlns:a16="http://schemas.microsoft.com/office/drawing/2014/main" id="{FB4EB8BC-CEBA-A674-E019-C8DE8930BA16}"/>
                </a:ext>
              </a:extLst>
            </p:cNvPr>
            <p:cNvSpPr txBox="1"/>
            <p:nvPr/>
          </p:nvSpPr>
          <p:spPr>
            <a:xfrm>
              <a:off x="1079785" y="266866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21" name="CasellaDiTesto 220">
              <a:extLst>
                <a:ext uri="{FF2B5EF4-FFF2-40B4-BE49-F238E27FC236}">
                  <a16:creationId xmlns:a16="http://schemas.microsoft.com/office/drawing/2014/main" id="{D5537209-5092-D3F1-0EC7-47BF0BACED08}"/>
                </a:ext>
              </a:extLst>
            </p:cNvPr>
            <p:cNvSpPr txBox="1"/>
            <p:nvPr/>
          </p:nvSpPr>
          <p:spPr>
            <a:xfrm>
              <a:off x="1213135" y="266866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22" name="CasellaDiTesto 221">
              <a:extLst>
                <a:ext uri="{FF2B5EF4-FFF2-40B4-BE49-F238E27FC236}">
                  <a16:creationId xmlns:a16="http://schemas.microsoft.com/office/drawing/2014/main" id="{49822CE9-067D-E49D-9D8E-DC704C9BDABD}"/>
                </a:ext>
              </a:extLst>
            </p:cNvPr>
            <p:cNvSpPr txBox="1"/>
            <p:nvPr/>
          </p:nvSpPr>
          <p:spPr>
            <a:xfrm>
              <a:off x="1337144" y="2668668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3" name="CasellaDiTesto 222">
              <a:extLst>
                <a:ext uri="{FF2B5EF4-FFF2-40B4-BE49-F238E27FC236}">
                  <a16:creationId xmlns:a16="http://schemas.microsoft.com/office/drawing/2014/main" id="{335D78E8-EAB5-322D-BE9C-ABDD3E0F4D5D}"/>
                </a:ext>
              </a:extLst>
            </p:cNvPr>
            <p:cNvSpPr txBox="1"/>
            <p:nvPr/>
          </p:nvSpPr>
          <p:spPr>
            <a:xfrm>
              <a:off x="1489637" y="266866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24" name="CasellaDiTesto 223">
              <a:extLst>
                <a:ext uri="{FF2B5EF4-FFF2-40B4-BE49-F238E27FC236}">
                  <a16:creationId xmlns:a16="http://schemas.microsoft.com/office/drawing/2014/main" id="{A4D97AA9-9CA7-3672-E3E6-EE2DFF367E62}"/>
                </a:ext>
              </a:extLst>
            </p:cNvPr>
            <p:cNvSpPr txBox="1"/>
            <p:nvPr/>
          </p:nvSpPr>
          <p:spPr>
            <a:xfrm>
              <a:off x="1622987" y="266866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25" name="CasellaDiTesto 224">
              <a:extLst>
                <a:ext uri="{FF2B5EF4-FFF2-40B4-BE49-F238E27FC236}">
                  <a16:creationId xmlns:a16="http://schemas.microsoft.com/office/drawing/2014/main" id="{52034B37-167B-36CD-0715-1D02B87F86D7}"/>
                </a:ext>
              </a:extLst>
            </p:cNvPr>
            <p:cNvSpPr txBox="1"/>
            <p:nvPr/>
          </p:nvSpPr>
          <p:spPr>
            <a:xfrm>
              <a:off x="1756337" y="266866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26" name="CasellaDiTesto 225">
              <a:extLst>
                <a:ext uri="{FF2B5EF4-FFF2-40B4-BE49-F238E27FC236}">
                  <a16:creationId xmlns:a16="http://schemas.microsoft.com/office/drawing/2014/main" id="{97EDFB04-2BDA-5C57-BDA4-3F5E27E21B89}"/>
                </a:ext>
              </a:extLst>
            </p:cNvPr>
            <p:cNvSpPr txBox="1"/>
            <p:nvPr/>
          </p:nvSpPr>
          <p:spPr>
            <a:xfrm>
              <a:off x="1880346" y="2668668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27" name="CasellaDiTesto 226">
              <a:extLst>
                <a:ext uri="{FF2B5EF4-FFF2-40B4-BE49-F238E27FC236}">
                  <a16:creationId xmlns:a16="http://schemas.microsoft.com/office/drawing/2014/main" id="{A4FB776F-AC5C-56F7-28E9-96A6D7AC3FDD}"/>
                </a:ext>
              </a:extLst>
            </p:cNvPr>
            <p:cNvSpPr txBox="1"/>
            <p:nvPr/>
          </p:nvSpPr>
          <p:spPr>
            <a:xfrm>
              <a:off x="2021796" y="266866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28" name="CasellaDiTesto 227">
              <a:extLst>
                <a:ext uri="{FF2B5EF4-FFF2-40B4-BE49-F238E27FC236}">
                  <a16:creationId xmlns:a16="http://schemas.microsoft.com/office/drawing/2014/main" id="{31E61813-0AF6-EF06-8BF4-609154F7A66F}"/>
                </a:ext>
              </a:extLst>
            </p:cNvPr>
            <p:cNvSpPr txBox="1"/>
            <p:nvPr/>
          </p:nvSpPr>
          <p:spPr>
            <a:xfrm>
              <a:off x="2155146" y="266866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29" name="CasellaDiTesto 228">
              <a:extLst>
                <a:ext uri="{FF2B5EF4-FFF2-40B4-BE49-F238E27FC236}">
                  <a16:creationId xmlns:a16="http://schemas.microsoft.com/office/drawing/2014/main" id="{1ADF1204-830F-21D1-A14F-49E6D8F8FF70}"/>
                </a:ext>
              </a:extLst>
            </p:cNvPr>
            <p:cNvSpPr txBox="1"/>
            <p:nvPr/>
          </p:nvSpPr>
          <p:spPr>
            <a:xfrm>
              <a:off x="2288496" y="2668668"/>
              <a:ext cx="2183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30" name="CasellaDiTesto 229">
              <a:extLst>
                <a:ext uri="{FF2B5EF4-FFF2-40B4-BE49-F238E27FC236}">
                  <a16:creationId xmlns:a16="http://schemas.microsoft.com/office/drawing/2014/main" id="{1E7D0B23-E07D-8C99-BB3D-5AB1F9A82BDB}"/>
                </a:ext>
              </a:extLst>
            </p:cNvPr>
            <p:cNvSpPr txBox="1"/>
            <p:nvPr/>
          </p:nvSpPr>
          <p:spPr>
            <a:xfrm>
              <a:off x="2412505" y="2668668"/>
              <a:ext cx="2439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31" name="CasellaDiTesto 230">
              <a:extLst>
                <a:ext uri="{FF2B5EF4-FFF2-40B4-BE49-F238E27FC236}">
                  <a16:creationId xmlns:a16="http://schemas.microsoft.com/office/drawing/2014/main" id="{F9788D28-9739-65FA-A50E-8B36E541E59A}"/>
                </a:ext>
              </a:extLst>
            </p:cNvPr>
            <p:cNvSpPr txBox="1"/>
            <p:nvPr/>
          </p:nvSpPr>
          <p:spPr>
            <a:xfrm>
              <a:off x="2545904" y="2668668"/>
              <a:ext cx="3962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Ribo</a:t>
              </a:r>
            </a:p>
          </p:txBody>
        </p:sp>
        <p:sp>
          <p:nvSpPr>
            <p:cNvPr id="232" name="CasellaDiTesto 231">
              <a:extLst>
                <a:ext uri="{FF2B5EF4-FFF2-40B4-BE49-F238E27FC236}">
                  <a16:creationId xmlns:a16="http://schemas.microsoft.com/office/drawing/2014/main" id="{62E9F0CB-FBBD-147B-63AA-99024C8085A0}"/>
                </a:ext>
              </a:extLst>
            </p:cNvPr>
            <p:cNvSpPr txBox="1"/>
            <p:nvPr/>
          </p:nvSpPr>
          <p:spPr>
            <a:xfrm>
              <a:off x="1704735" y="1062595"/>
              <a:ext cx="5004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100nM</a:t>
              </a:r>
            </a:p>
          </p:txBody>
        </p:sp>
        <p:sp>
          <p:nvSpPr>
            <p:cNvPr id="233" name="CasellaDiTesto 232">
              <a:extLst>
                <a:ext uri="{FF2B5EF4-FFF2-40B4-BE49-F238E27FC236}">
                  <a16:creationId xmlns:a16="http://schemas.microsoft.com/office/drawing/2014/main" id="{0B802A01-88B9-7550-92B3-325FCEC44D77}"/>
                </a:ext>
              </a:extLst>
            </p:cNvPr>
            <p:cNvSpPr txBox="1"/>
            <p:nvPr/>
          </p:nvSpPr>
          <p:spPr>
            <a:xfrm>
              <a:off x="1576523" y="1329628"/>
              <a:ext cx="3097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°°°</a:t>
              </a:r>
            </a:p>
          </p:txBody>
        </p:sp>
        <p:sp>
          <p:nvSpPr>
            <p:cNvPr id="234" name="CasellaDiTesto 233">
              <a:extLst>
                <a:ext uri="{FF2B5EF4-FFF2-40B4-BE49-F238E27FC236}">
                  <a16:creationId xmlns:a16="http://schemas.microsoft.com/office/drawing/2014/main" id="{F77F0703-5E7B-83F9-7EFB-E61A065816E7}"/>
                </a:ext>
              </a:extLst>
            </p:cNvPr>
            <p:cNvSpPr txBox="1"/>
            <p:nvPr/>
          </p:nvSpPr>
          <p:spPr>
            <a:xfrm>
              <a:off x="2154113" y="1305963"/>
              <a:ext cx="2247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</p:txBody>
        </p:sp>
        <p:sp>
          <p:nvSpPr>
            <p:cNvPr id="235" name="CasellaDiTesto 234">
              <a:extLst>
                <a:ext uri="{FF2B5EF4-FFF2-40B4-BE49-F238E27FC236}">
                  <a16:creationId xmlns:a16="http://schemas.microsoft.com/office/drawing/2014/main" id="{70163586-AC35-0F5B-C2B2-B9B011976225}"/>
                </a:ext>
              </a:extLst>
            </p:cNvPr>
            <p:cNvSpPr txBox="1"/>
            <p:nvPr/>
          </p:nvSpPr>
          <p:spPr>
            <a:xfrm>
              <a:off x="1684473" y="1443928"/>
              <a:ext cx="3513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°°°°</a:t>
              </a:r>
            </a:p>
          </p:txBody>
        </p:sp>
        <p:sp>
          <p:nvSpPr>
            <p:cNvPr id="236" name="CasellaDiTesto 235">
              <a:extLst>
                <a:ext uri="{FF2B5EF4-FFF2-40B4-BE49-F238E27FC236}">
                  <a16:creationId xmlns:a16="http://schemas.microsoft.com/office/drawing/2014/main" id="{4A03D79F-336B-FB1C-637C-E49FE9FD2214}"/>
                </a:ext>
              </a:extLst>
            </p:cNvPr>
            <p:cNvSpPr txBox="1"/>
            <p:nvPr/>
          </p:nvSpPr>
          <p:spPr>
            <a:xfrm>
              <a:off x="2249363" y="1458363"/>
              <a:ext cx="26802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°°</a:t>
              </a:r>
            </a:p>
          </p:txBody>
        </p:sp>
        <p:sp>
          <p:nvSpPr>
            <p:cNvPr id="237" name="CasellaDiTesto 236">
              <a:extLst>
                <a:ext uri="{FF2B5EF4-FFF2-40B4-BE49-F238E27FC236}">
                  <a16:creationId xmlns:a16="http://schemas.microsoft.com/office/drawing/2014/main" id="{93B30CFF-B32E-E56E-B3CB-50F17E54B432}"/>
                </a:ext>
              </a:extLst>
            </p:cNvPr>
            <p:cNvSpPr txBox="1"/>
            <p:nvPr/>
          </p:nvSpPr>
          <p:spPr>
            <a:xfrm>
              <a:off x="1874713" y="1255163"/>
              <a:ext cx="22474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°</a:t>
              </a:r>
            </a:p>
          </p:txBody>
        </p:sp>
      </p:grpSp>
      <p:sp>
        <p:nvSpPr>
          <p:cNvPr id="242" name="CasellaDiTesto 241">
            <a:extLst>
              <a:ext uri="{FF2B5EF4-FFF2-40B4-BE49-F238E27FC236}">
                <a16:creationId xmlns:a16="http://schemas.microsoft.com/office/drawing/2014/main" id="{4F204D2A-EDED-04FF-968B-E1AA8010CA68}"/>
              </a:ext>
            </a:extLst>
          </p:cNvPr>
          <p:cNvSpPr txBox="1"/>
          <p:nvPr/>
        </p:nvSpPr>
        <p:spPr>
          <a:xfrm>
            <a:off x="0" y="6933958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1005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E1740469-F911-1FC1-75BB-4EEEB6836401}"/>
              </a:ext>
            </a:extLst>
          </p:cNvPr>
          <p:cNvGrpSpPr/>
          <p:nvPr/>
        </p:nvGrpSpPr>
        <p:grpSpPr>
          <a:xfrm>
            <a:off x="3619449" y="726365"/>
            <a:ext cx="2421335" cy="2166930"/>
            <a:chOff x="4047673" y="3003897"/>
            <a:chExt cx="2421335" cy="216693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CD7A952-C329-3EF9-C013-A79514E69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1848" y="3551827"/>
              <a:ext cx="1724516" cy="1188000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A604BC9-395D-78CC-6410-50A58EE7A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04174" y="3098252"/>
              <a:ext cx="197152" cy="448915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48A5CAC-AB08-66DF-6C74-A025BAC3CE33}"/>
                </a:ext>
              </a:extLst>
            </p:cNvPr>
            <p:cNvSpPr txBox="1"/>
            <p:nvPr/>
          </p:nvSpPr>
          <p:spPr>
            <a:xfrm>
              <a:off x="4835499" y="300389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589BE00C-FAC3-B29C-95A6-A2B5C309A340}"/>
                </a:ext>
              </a:extLst>
            </p:cNvPr>
            <p:cNvSpPr txBox="1"/>
            <p:nvPr/>
          </p:nvSpPr>
          <p:spPr>
            <a:xfrm rot="16200000">
              <a:off x="3780613" y="3898075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EB7BC9A-2F2D-BF5F-8400-D872A1899CBE}"/>
                </a:ext>
              </a:extLst>
            </p:cNvPr>
            <p:cNvSpPr txBox="1"/>
            <p:nvPr/>
          </p:nvSpPr>
          <p:spPr>
            <a:xfrm>
              <a:off x="5164872" y="4893828"/>
              <a:ext cx="960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Palbo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E4D2C20D-F06E-395A-321B-7D0210EECB32}"/>
                </a:ext>
              </a:extLst>
            </p:cNvPr>
            <p:cNvSpPr txBox="1"/>
            <p:nvPr/>
          </p:nvSpPr>
          <p:spPr>
            <a:xfrm>
              <a:off x="4835499" y="3168539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C652D77-179E-7928-4F99-9DFBFB6DE26F}"/>
                </a:ext>
              </a:extLst>
            </p:cNvPr>
            <p:cNvSpPr txBox="1"/>
            <p:nvPr/>
          </p:nvSpPr>
          <p:spPr>
            <a:xfrm>
              <a:off x="6148086" y="466457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758392C-17D8-40F1-49F2-737C216B2962}"/>
                </a:ext>
              </a:extLst>
            </p:cNvPr>
            <p:cNvSpPr txBox="1"/>
            <p:nvPr/>
          </p:nvSpPr>
          <p:spPr>
            <a:xfrm>
              <a:off x="5840760" y="466457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D4B7BF9-9257-6DDE-9FFD-11253C3F7B77}"/>
                </a:ext>
              </a:extLst>
            </p:cNvPr>
            <p:cNvSpPr txBox="1"/>
            <p:nvPr/>
          </p:nvSpPr>
          <p:spPr>
            <a:xfrm>
              <a:off x="5476758" y="466457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80B7F56-91EB-5149-4A67-06790F375ADF}"/>
                </a:ext>
              </a:extLst>
            </p:cNvPr>
            <p:cNvSpPr txBox="1"/>
            <p:nvPr/>
          </p:nvSpPr>
          <p:spPr>
            <a:xfrm>
              <a:off x="5140726" y="466457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2C505D1-18D1-21B7-337D-5141B8B40E91}"/>
                </a:ext>
              </a:extLst>
            </p:cNvPr>
            <p:cNvSpPr txBox="1"/>
            <p:nvPr/>
          </p:nvSpPr>
          <p:spPr>
            <a:xfrm>
              <a:off x="4463799" y="454224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113CD55-A8B7-733C-3F49-D1A5E73BF189}"/>
                </a:ext>
              </a:extLst>
            </p:cNvPr>
            <p:cNvSpPr txBox="1"/>
            <p:nvPr/>
          </p:nvSpPr>
          <p:spPr>
            <a:xfrm>
              <a:off x="4293881" y="3427292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7B5D24C-0BE5-D423-CB11-1B6279C4EA81}"/>
                </a:ext>
              </a:extLst>
            </p:cNvPr>
            <p:cNvSpPr txBox="1"/>
            <p:nvPr/>
          </p:nvSpPr>
          <p:spPr>
            <a:xfrm>
              <a:off x="4378841" y="398050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2320C2C-04D4-E26D-2841-F3FF319A8C9B}"/>
                </a:ext>
              </a:extLst>
            </p:cNvPr>
            <p:cNvSpPr txBox="1"/>
            <p:nvPr/>
          </p:nvSpPr>
          <p:spPr>
            <a:xfrm>
              <a:off x="4807351" y="466457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E75F71F-590F-89B8-8F0F-726723E57052}"/>
                </a:ext>
              </a:extLst>
            </p:cNvPr>
            <p:cNvSpPr txBox="1"/>
            <p:nvPr/>
          </p:nvSpPr>
          <p:spPr>
            <a:xfrm>
              <a:off x="4835499" y="3333639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1F4C1698-E834-B5AF-87CD-AFA1BFF9B104}"/>
                </a:ext>
              </a:extLst>
            </p:cNvPr>
            <p:cNvCxnSpPr>
              <a:cxnSpLocks/>
            </p:cNvCxnSpPr>
            <p:nvPr/>
          </p:nvCxnSpPr>
          <p:spPr>
            <a:xfrm>
              <a:off x="4943616" y="4938400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E28760B-3F0C-709C-999F-CF8DF7A84662}"/>
              </a:ext>
            </a:extLst>
          </p:cNvPr>
          <p:cNvGrpSpPr/>
          <p:nvPr/>
        </p:nvGrpSpPr>
        <p:grpSpPr>
          <a:xfrm>
            <a:off x="617775" y="763919"/>
            <a:ext cx="3021169" cy="2091823"/>
            <a:chOff x="1045999" y="2998583"/>
            <a:chExt cx="3021169" cy="2091823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BEBF3D9-AC7B-81EA-A34A-C6387971B694}"/>
                </a:ext>
              </a:extLst>
            </p:cNvPr>
            <p:cNvSpPr txBox="1"/>
            <p:nvPr/>
          </p:nvSpPr>
          <p:spPr>
            <a:xfrm>
              <a:off x="3383968" y="347766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9BA9BDCB-A40B-5043-C817-2FC43ED15355}"/>
                </a:ext>
              </a:extLst>
            </p:cNvPr>
            <p:cNvSpPr txBox="1"/>
            <p:nvPr/>
          </p:nvSpPr>
          <p:spPr>
            <a:xfrm>
              <a:off x="3383968" y="372592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3E84E59-4EB2-71CA-DC5C-24A1E3199160}"/>
                </a:ext>
              </a:extLst>
            </p:cNvPr>
            <p:cNvSpPr txBox="1"/>
            <p:nvPr/>
          </p:nvSpPr>
          <p:spPr>
            <a:xfrm>
              <a:off x="1366475" y="3290217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B6D589D-5047-7E1E-60AD-1757F56A88BB}"/>
                </a:ext>
              </a:extLst>
            </p:cNvPr>
            <p:cNvSpPr txBox="1"/>
            <p:nvPr/>
          </p:nvSpPr>
          <p:spPr>
            <a:xfrm>
              <a:off x="1531583" y="3290217"/>
              <a:ext cx="3944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-11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4A5C8DD5-921E-E765-FEFC-6139EF8A338F}"/>
                </a:ext>
              </a:extLst>
            </p:cNvPr>
            <p:cNvSpPr txBox="1"/>
            <p:nvPr/>
          </p:nvSpPr>
          <p:spPr>
            <a:xfrm>
              <a:off x="1763536" y="3290217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-10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C5F75B6-B01D-52A7-2D1E-96AB22F9AB96}"/>
                </a:ext>
              </a:extLst>
            </p:cNvPr>
            <p:cNvSpPr txBox="1"/>
            <p:nvPr/>
          </p:nvSpPr>
          <p:spPr>
            <a:xfrm>
              <a:off x="1997146" y="2998583"/>
              <a:ext cx="9172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</a:t>
              </a:r>
              <a:r>
                <a:rPr lang="it-IT" sz="1200" dirty="0" err="1"/>
                <a:t>Palbo</a:t>
              </a:r>
              <a:r>
                <a:rPr lang="it-IT" sz="1200" dirty="0"/>
                <a:t>]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5BE98E4-A3C6-302C-745E-48B4D0EC812B}"/>
                </a:ext>
              </a:extLst>
            </p:cNvPr>
            <p:cNvSpPr txBox="1"/>
            <p:nvPr/>
          </p:nvSpPr>
          <p:spPr>
            <a:xfrm>
              <a:off x="2835639" y="329021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-6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B757EF4-967B-88A4-8D55-84254A1FED0F}"/>
                </a:ext>
              </a:extLst>
            </p:cNvPr>
            <p:cNvSpPr txBox="1"/>
            <p:nvPr/>
          </p:nvSpPr>
          <p:spPr>
            <a:xfrm>
              <a:off x="2583060" y="329021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-7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95DB0404-F6C5-36AF-FF15-7185D67D4B73}"/>
                </a:ext>
              </a:extLst>
            </p:cNvPr>
            <p:cNvSpPr txBox="1"/>
            <p:nvPr/>
          </p:nvSpPr>
          <p:spPr>
            <a:xfrm>
              <a:off x="2329766" y="329021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-8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7BFDF99-D320-8704-6246-A38EC35C169E}"/>
                </a:ext>
              </a:extLst>
            </p:cNvPr>
            <p:cNvSpPr txBox="1"/>
            <p:nvPr/>
          </p:nvSpPr>
          <p:spPr>
            <a:xfrm>
              <a:off x="2071352" y="329021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-9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215E5593-AB4E-6BED-BE40-CC1343650F77}"/>
                </a:ext>
              </a:extLst>
            </p:cNvPr>
            <p:cNvSpPr txBox="1"/>
            <p:nvPr/>
          </p:nvSpPr>
          <p:spPr>
            <a:xfrm>
              <a:off x="3087648" y="329021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-5</a:t>
              </a:r>
            </a:p>
          </p:txBody>
        </p: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2561F651-C5A4-4B41-04DA-6F789ABE28B4}"/>
                </a:ext>
              </a:extLst>
            </p:cNvPr>
            <p:cNvCxnSpPr>
              <a:cxnSpLocks/>
            </p:cNvCxnSpPr>
            <p:nvPr/>
          </p:nvCxnSpPr>
          <p:spPr>
            <a:xfrm>
              <a:off x="1627766" y="3280896"/>
              <a:ext cx="165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8E51E6EA-FBEE-1512-C9D6-5EC2F4DF3D31}"/>
                </a:ext>
              </a:extLst>
            </p:cNvPr>
            <p:cNvSpPr txBox="1"/>
            <p:nvPr/>
          </p:nvSpPr>
          <p:spPr>
            <a:xfrm>
              <a:off x="3362501" y="452125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B3B19243-7FD3-ACF0-ABC4-C94F1A349482}"/>
                </a:ext>
              </a:extLst>
            </p:cNvPr>
            <p:cNvSpPr txBox="1"/>
            <p:nvPr/>
          </p:nvSpPr>
          <p:spPr>
            <a:xfrm>
              <a:off x="3362501" y="475681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286397BC-AC0F-4804-C520-D3B1C842478F}"/>
                </a:ext>
              </a:extLst>
            </p:cNvPr>
            <p:cNvSpPr txBox="1"/>
            <p:nvPr/>
          </p:nvSpPr>
          <p:spPr>
            <a:xfrm>
              <a:off x="3362501" y="401086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262A67D8-08CB-DD96-7823-2E3D702523ED}"/>
                </a:ext>
              </a:extLst>
            </p:cNvPr>
            <p:cNvSpPr txBox="1"/>
            <p:nvPr/>
          </p:nvSpPr>
          <p:spPr>
            <a:xfrm>
              <a:off x="3362501" y="424389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F296F67F-ED94-DECE-E63C-C2A48A8C47E2}"/>
                </a:ext>
              </a:extLst>
            </p:cNvPr>
            <p:cNvGrpSpPr/>
            <p:nvPr/>
          </p:nvGrpSpPr>
          <p:grpSpPr>
            <a:xfrm>
              <a:off x="1045999" y="3388742"/>
              <a:ext cx="276999" cy="654346"/>
              <a:chOff x="5844541" y="3020383"/>
              <a:chExt cx="276999" cy="654346"/>
            </a:xfrm>
          </p:grpSpPr>
          <p:cxnSp>
            <p:nvCxnSpPr>
              <p:cNvPr id="49" name="Connettore diritto 48">
                <a:extLst>
                  <a:ext uri="{FF2B5EF4-FFF2-40B4-BE49-F238E27FC236}">
                    <a16:creationId xmlns:a16="http://schemas.microsoft.com/office/drawing/2014/main" id="{EDB1BBCF-1C79-9206-38C5-9491AD8FDC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58976828-5B2C-2E51-4AFF-863A4D92B277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F8BC368E-05A5-127E-D325-860861E0A8FE}"/>
                </a:ext>
              </a:extLst>
            </p:cNvPr>
            <p:cNvGrpSpPr/>
            <p:nvPr/>
          </p:nvGrpSpPr>
          <p:grpSpPr>
            <a:xfrm>
              <a:off x="1045999" y="3949710"/>
              <a:ext cx="276999" cy="619080"/>
              <a:chOff x="5844541" y="3636768"/>
              <a:chExt cx="276999" cy="619080"/>
            </a:xfrm>
          </p:grpSpPr>
          <p:cxnSp>
            <p:nvCxnSpPr>
              <p:cNvPr id="47" name="Connettore diritto 46">
                <a:extLst>
                  <a:ext uri="{FF2B5EF4-FFF2-40B4-BE49-F238E27FC236}">
                    <a16:creationId xmlns:a16="http://schemas.microsoft.com/office/drawing/2014/main" id="{8C03182E-BE53-A22A-FF3A-8CC6089891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57BB6FC5-B474-410E-F0E9-493FEE142203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3191A012-1489-1777-51B6-59A00D974A9C}"/>
                </a:ext>
              </a:extLst>
            </p:cNvPr>
            <p:cNvGrpSpPr/>
            <p:nvPr/>
          </p:nvGrpSpPr>
          <p:grpSpPr>
            <a:xfrm>
              <a:off x="1045999" y="4445678"/>
              <a:ext cx="276999" cy="644728"/>
              <a:chOff x="5844541" y="3623944"/>
              <a:chExt cx="276999" cy="644728"/>
            </a:xfrm>
          </p:grpSpPr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483A81F6-CF42-0EF8-F998-A1DBED7C8D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02B68D9D-B5EF-4C55-E748-7BBE9224F614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4E665CBB-9AC9-4512-EE65-952C54B1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9489" y="3517915"/>
              <a:ext cx="2064479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F9D3DD80-170E-B1BE-15D4-D993A91AE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9489" y="3753103"/>
              <a:ext cx="2064479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1238D1BC-E0E0-B5E1-B529-6AFB6793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9489" y="4045187"/>
              <a:ext cx="2064479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468D031F-249F-DF0C-0B3F-91F67C12C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19489" y="4271518"/>
              <a:ext cx="2064479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D6FF3129-B5D1-F1C0-C028-83E487698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9489" y="4562288"/>
              <a:ext cx="2064479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FBF756DA-7154-66DB-D182-3A4369639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9489" y="4783997"/>
              <a:ext cx="2064479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AFA193C8-0DAD-5806-C6FD-C5FB28DDCF4B}"/>
              </a:ext>
            </a:extLst>
          </p:cNvPr>
          <p:cNvGrpSpPr/>
          <p:nvPr/>
        </p:nvGrpSpPr>
        <p:grpSpPr>
          <a:xfrm>
            <a:off x="3619449" y="3345199"/>
            <a:ext cx="2421335" cy="2166930"/>
            <a:chOff x="3667118" y="4525060"/>
            <a:chExt cx="2421335" cy="2166930"/>
          </a:xfrm>
        </p:grpSpPr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204F879A-8D2F-47B6-55BD-5A2B71B1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61293" y="5072990"/>
              <a:ext cx="1740558" cy="1188000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314219EC-E821-3AFF-9080-480C23961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323619" y="4619415"/>
              <a:ext cx="197152" cy="448915"/>
            </a:xfrm>
            <a:prstGeom prst="rect">
              <a:avLst/>
            </a:prstGeom>
          </p:spPr>
        </p:pic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D62A5F85-6E11-A263-FF80-BF10F582BEB8}"/>
                </a:ext>
              </a:extLst>
            </p:cNvPr>
            <p:cNvSpPr txBox="1"/>
            <p:nvPr/>
          </p:nvSpPr>
          <p:spPr>
            <a:xfrm>
              <a:off x="4454944" y="4525060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F295B695-4904-A4B7-FDB5-D31F98AAC715}"/>
                </a:ext>
              </a:extLst>
            </p:cNvPr>
            <p:cNvSpPr txBox="1"/>
            <p:nvPr/>
          </p:nvSpPr>
          <p:spPr>
            <a:xfrm rot="16200000">
              <a:off x="3400058" y="5419238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FD56D56A-5A8A-DBF1-855C-5056A1326E72}"/>
                </a:ext>
              </a:extLst>
            </p:cNvPr>
            <p:cNvSpPr txBox="1"/>
            <p:nvPr/>
          </p:nvSpPr>
          <p:spPr>
            <a:xfrm>
              <a:off x="4844477" y="6414991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Abe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2AB2F613-CBE5-4D7D-EBFB-DEEFC67ABFDD}"/>
                </a:ext>
              </a:extLst>
            </p:cNvPr>
            <p:cNvSpPr txBox="1"/>
            <p:nvPr/>
          </p:nvSpPr>
          <p:spPr>
            <a:xfrm>
              <a:off x="4454944" y="4689702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2B632340-BD73-C141-B89B-123A735D0A39}"/>
                </a:ext>
              </a:extLst>
            </p:cNvPr>
            <p:cNvSpPr txBox="1"/>
            <p:nvPr/>
          </p:nvSpPr>
          <p:spPr>
            <a:xfrm>
              <a:off x="5767531" y="6185739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7C54DACB-0FDD-66FA-C538-E909803CA6DE}"/>
                </a:ext>
              </a:extLst>
            </p:cNvPr>
            <p:cNvSpPr txBox="1"/>
            <p:nvPr/>
          </p:nvSpPr>
          <p:spPr>
            <a:xfrm>
              <a:off x="5460205" y="6185739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2F817A13-8ED2-12E2-86FA-640AFF60CE65}"/>
                </a:ext>
              </a:extLst>
            </p:cNvPr>
            <p:cNvSpPr txBox="1"/>
            <p:nvPr/>
          </p:nvSpPr>
          <p:spPr>
            <a:xfrm>
              <a:off x="5096203" y="618573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64BA8B19-6EC5-8BEF-7EC9-16F249E05951}"/>
                </a:ext>
              </a:extLst>
            </p:cNvPr>
            <p:cNvSpPr txBox="1"/>
            <p:nvPr/>
          </p:nvSpPr>
          <p:spPr>
            <a:xfrm>
              <a:off x="4760171" y="618573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FC286F99-6C6F-4DAA-702E-D58499838D37}"/>
                </a:ext>
              </a:extLst>
            </p:cNvPr>
            <p:cNvSpPr txBox="1"/>
            <p:nvPr/>
          </p:nvSpPr>
          <p:spPr>
            <a:xfrm>
              <a:off x="4083244" y="606340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C55097D3-4115-D29D-D102-45D5DEB5D16E}"/>
                </a:ext>
              </a:extLst>
            </p:cNvPr>
            <p:cNvSpPr txBox="1"/>
            <p:nvPr/>
          </p:nvSpPr>
          <p:spPr>
            <a:xfrm>
              <a:off x="3913326" y="494845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11F5E04A-E107-8728-65C3-D78D9A9A9DC2}"/>
                </a:ext>
              </a:extLst>
            </p:cNvPr>
            <p:cNvSpPr txBox="1"/>
            <p:nvPr/>
          </p:nvSpPr>
          <p:spPr>
            <a:xfrm>
              <a:off x="3998286" y="550167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E2DD6CEF-4966-7EF5-40C4-A9DEBE26DCEF}"/>
                </a:ext>
              </a:extLst>
            </p:cNvPr>
            <p:cNvSpPr txBox="1"/>
            <p:nvPr/>
          </p:nvSpPr>
          <p:spPr>
            <a:xfrm>
              <a:off x="4426796" y="618573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25723A64-1D02-5968-61EC-8F7C653EE339}"/>
                </a:ext>
              </a:extLst>
            </p:cNvPr>
            <p:cNvSpPr txBox="1"/>
            <p:nvPr/>
          </p:nvSpPr>
          <p:spPr>
            <a:xfrm>
              <a:off x="4454944" y="4854802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cxnSp>
          <p:nvCxnSpPr>
            <p:cNvPr id="67" name="Connettore diritto 66">
              <a:extLst>
                <a:ext uri="{FF2B5EF4-FFF2-40B4-BE49-F238E27FC236}">
                  <a16:creationId xmlns:a16="http://schemas.microsoft.com/office/drawing/2014/main" id="{78A4C790-8E15-7300-559B-31358A294AE1}"/>
                </a:ext>
              </a:extLst>
            </p:cNvPr>
            <p:cNvCxnSpPr>
              <a:cxnSpLocks/>
            </p:cNvCxnSpPr>
            <p:nvPr/>
          </p:nvCxnSpPr>
          <p:spPr>
            <a:xfrm>
              <a:off x="4563061" y="6459563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8" name="Gruppo 147">
            <a:extLst>
              <a:ext uri="{FF2B5EF4-FFF2-40B4-BE49-F238E27FC236}">
                <a16:creationId xmlns:a16="http://schemas.microsoft.com/office/drawing/2014/main" id="{5C1D1F37-B011-0070-982D-8902BFABA6B1}"/>
              </a:ext>
            </a:extLst>
          </p:cNvPr>
          <p:cNvGrpSpPr/>
          <p:nvPr/>
        </p:nvGrpSpPr>
        <p:grpSpPr>
          <a:xfrm>
            <a:off x="530590" y="3382753"/>
            <a:ext cx="3127849" cy="2091823"/>
            <a:chOff x="530590" y="3382753"/>
            <a:chExt cx="3127849" cy="2091823"/>
          </a:xfrm>
        </p:grpSpPr>
        <p:pic>
          <p:nvPicPr>
            <p:cNvPr id="147" name="Immagine 146">
              <a:extLst>
                <a:ext uri="{FF2B5EF4-FFF2-40B4-BE49-F238E27FC236}">
                  <a16:creationId xmlns:a16="http://schemas.microsoft.com/office/drawing/2014/main" id="{955446FD-A53A-6DCF-208C-39E42B40A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3205" y="4624766"/>
              <a:ext cx="2134800" cy="2546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DFEDB1C0-0489-FA0A-BC61-4BD20C388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3205" y="4929684"/>
              <a:ext cx="2152034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9B599592-5D9F-2F75-F7B5-B4E9E3641682}"/>
                </a:ext>
              </a:extLst>
            </p:cNvPr>
            <p:cNvSpPr txBox="1"/>
            <p:nvPr/>
          </p:nvSpPr>
          <p:spPr>
            <a:xfrm>
              <a:off x="2975239" y="386183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C6F640BA-2DCA-8E9E-6CD0-13C2BE4F7422}"/>
                </a:ext>
              </a:extLst>
            </p:cNvPr>
            <p:cNvSpPr txBox="1"/>
            <p:nvPr/>
          </p:nvSpPr>
          <p:spPr>
            <a:xfrm>
              <a:off x="2975239" y="411009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A471EC19-6A9F-CF57-D0D5-1E16CD231FBE}"/>
                </a:ext>
              </a:extLst>
            </p:cNvPr>
            <p:cNvSpPr txBox="1"/>
            <p:nvPr/>
          </p:nvSpPr>
          <p:spPr>
            <a:xfrm>
              <a:off x="835826" y="3674387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1C18FBF7-C96A-6805-CC64-E56018FED5A4}"/>
                </a:ext>
              </a:extLst>
            </p:cNvPr>
            <p:cNvSpPr txBox="1"/>
            <p:nvPr/>
          </p:nvSpPr>
          <p:spPr>
            <a:xfrm>
              <a:off x="1023794" y="3674387"/>
              <a:ext cx="3944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-11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6A1F0D4F-805E-CBC3-67FB-B5B10DB808F7}"/>
                </a:ext>
              </a:extLst>
            </p:cNvPr>
            <p:cNvSpPr txBox="1"/>
            <p:nvPr/>
          </p:nvSpPr>
          <p:spPr>
            <a:xfrm>
              <a:off x="1354807" y="3674387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-10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FD526075-8920-D8D1-7880-A42FAED5A8F8}"/>
                </a:ext>
              </a:extLst>
            </p:cNvPr>
            <p:cNvSpPr txBox="1"/>
            <p:nvPr/>
          </p:nvSpPr>
          <p:spPr>
            <a:xfrm>
              <a:off x="1624513" y="3382753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</a:t>
              </a:r>
              <a:r>
                <a:rPr lang="it-IT" sz="1200" dirty="0" err="1"/>
                <a:t>Abe</a:t>
              </a:r>
              <a:r>
                <a:rPr lang="it-IT" sz="1200" dirty="0"/>
                <a:t>]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D3208721-F141-A713-EB38-8B194A6A2141}"/>
                </a:ext>
              </a:extLst>
            </p:cNvPr>
            <p:cNvSpPr txBox="1"/>
            <p:nvPr/>
          </p:nvSpPr>
          <p:spPr>
            <a:xfrm>
              <a:off x="2632650" y="367438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-6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67F5C7FA-7896-0CDB-AF32-A04E41B80388}"/>
                </a:ext>
              </a:extLst>
            </p:cNvPr>
            <p:cNvSpPr txBox="1"/>
            <p:nvPr/>
          </p:nvSpPr>
          <p:spPr>
            <a:xfrm>
              <a:off x="2303871" y="367438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-7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53AB58F8-0ECA-1229-F42A-837330567B22}"/>
                </a:ext>
              </a:extLst>
            </p:cNvPr>
            <p:cNvSpPr txBox="1"/>
            <p:nvPr/>
          </p:nvSpPr>
          <p:spPr>
            <a:xfrm>
              <a:off x="1989617" y="367438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-8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124A10D6-BDCE-6721-A701-A48C0EBCD8A4}"/>
                </a:ext>
              </a:extLst>
            </p:cNvPr>
            <p:cNvSpPr txBox="1"/>
            <p:nvPr/>
          </p:nvSpPr>
          <p:spPr>
            <a:xfrm>
              <a:off x="1685483" y="367438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-9</a:t>
              </a:r>
            </a:p>
          </p:txBody>
        </p:sp>
        <p:cxnSp>
          <p:nvCxnSpPr>
            <p:cNvPr id="80" name="Connettore diritto 79">
              <a:extLst>
                <a:ext uri="{FF2B5EF4-FFF2-40B4-BE49-F238E27FC236}">
                  <a16:creationId xmlns:a16="http://schemas.microsoft.com/office/drawing/2014/main" id="{00F463F1-E78F-F325-C8AE-9659895EB1E0}"/>
                </a:ext>
              </a:extLst>
            </p:cNvPr>
            <p:cNvCxnSpPr>
              <a:cxnSpLocks/>
            </p:cNvCxnSpPr>
            <p:nvPr/>
          </p:nvCxnSpPr>
          <p:spPr>
            <a:xfrm>
              <a:off x="1219037" y="3665066"/>
              <a:ext cx="165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FF5EB823-5465-0A82-88A4-0C50E69D1EF4}"/>
                </a:ext>
              </a:extLst>
            </p:cNvPr>
            <p:cNvSpPr txBox="1"/>
            <p:nvPr/>
          </p:nvSpPr>
          <p:spPr>
            <a:xfrm>
              <a:off x="2953772" y="489018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92A06C57-56E7-522A-5167-633E4ECEB0D0}"/>
                </a:ext>
              </a:extLst>
            </p:cNvPr>
            <p:cNvSpPr txBox="1"/>
            <p:nvPr/>
          </p:nvSpPr>
          <p:spPr>
            <a:xfrm>
              <a:off x="2953772" y="514098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EFAD711A-5420-C2DA-9B94-8C460C4992EA}"/>
                </a:ext>
              </a:extLst>
            </p:cNvPr>
            <p:cNvSpPr txBox="1"/>
            <p:nvPr/>
          </p:nvSpPr>
          <p:spPr>
            <a:xfrm>
              <a:off x="2953772" y="439503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83231112-3EF7-5086-30F1-F412150622F2}"/>
                </a:ext>
              </a:extLst>
            </p:cNvPr>
            <p:cNvSpPr txBox="1"/>
            <p:nvPr/>
          </p:nvSpPr>
          <p:spPr>
            <a:xfrm>
              <a:off x="2953772" y="4613571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85" name="Gruppo 84">
              <a:extLst>
                <a:ext uri="{FF2B5EF4-FFF2-40B4-BE49-F238E27FC236}">
                  <a16:creationId xmlns:a16="http://schemas.microsoft.com/office/drawing/2014/main" id="{4F9B3824-121C-4B35-B94C-85A876DBAED3}"/>
                </a:ext>
              </a:extLst>
            </p:cNvPr>
            <p:cNvGrpSpPr/>
            <p:nvPr/>
          </p:nvGrpSpPr>
          <p:grpSpPr>
            <a:xfrm>
              <a:off x="530590" y="3772912"/>
              <a:ext cx="276999" cy="654346"/>
              <a:chOff x="5844541" y="3020383"/>
              <a:chExt cx="276999" cy="654346"/>
            </a:xfrm>
          </p:grpSpPr>
          <p:cxnSp>
            <p:nvCxnSpPr>
              <p:cNvPr id="97" name="Connettore diritto 96">
                <a:extLst>
                  <a:ext uri="{FF2B5EF4-FFF2-40B4-BE49-F238E27FC236}">
                    <a16:creationId xmlns:a16="http://schemas.microsoft.com/office/drawing/2014/main" id="{8C01B3D3-05A7-DA99-7D7D-3571DE272E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241881CF-7235-2F9B-1EBC-DC88C801166F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86" name="Gruppo 85">
              <a:extLst>
                <a:ext uri="{FF2B5EF4-FFF2-40B4-BE49-F238E27FC236}">
                  <a16:creationId xmlns:a16="http://schemas.microsoft.com/office/drawing/2014/main" id="{D6E75512-5D96-C4FE-B893-EB0D4BE27D89}"/>
                </a:ext>
              </a:extLst>
            </p:cNvPr>
            <p:cNvGrpSpPr/>
            <p:nvPr/>
          </p:nvGrpSpPr>
          <p:grpSpPr>
            <a:xfrm>
              <a:off x="530590" y="4333880"/>
              <a:ext cx="276999" cy="619080"/>
              <a:chOff x="5844541" y="3636768"/>
              <a:chExt cx="276999" cy="619080"/>
            </a:xfrm>
          </p:grpSpPr>
          <p:cxnSp>
            <p:nvCxnSpPr>
              <p:cNvPr id="95" name="Connettore diritto 94">
                <a:extLst>
                  <a:ext uri="{FF2B5EF4-FFF2-40B4-BE49-F238E27FC236}">
                    <a16:creationId xmlns:a16="http://schemas.microsoft.com/office/drawing/2014/main" id="{41778107-DF35-8781-4184-5BA296A8B7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6" name="CasellaDiTesto 95">
                <a:extLst>
                  <a:ext uri="{FF2B5EF4-FFF2-40B4-BE49-F238E27FC236}">
                    <a16:creationId xmlns:a16="http://schemas.microsoft.com/office/drawing/2014/main" id="{54C98171-D874-565B-E757-467CA346EC12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87" name="Gruppo 86">
              <a:extLst>
                <a:ext uri="{FF2B5EF4-FFF2-40B4-BE49-F238E27FC236}">
                  <a16:creationId xmlns:a16="http://schemas.microsoft.com/office/drawing/2014/main" id="{5AE6AE64-51CD-A2D1-0336-27493758AD11}"/>
                </a:ext>
              </a:extLst>
            </p:cNvPr>
            <p:cNvGrpSpPr/>
            <p:nvPr/>
          </p:nvGrpSpPr>
          <p:grpSpPr>
            <a:xfrm>
              <a:off x="530590" y="4829848"/>
              <a:ext cx="276999" cy="644728"/>
              <a:chOff x="5844541" y="3623944"/>
              <a:chExt cx="276999" cy="644728"/>
            </a:xfrm>
          </p:grpSpPr>
          <p:cxnSp>
            <p:nvCxnSpPr>
              <p:cNvPr id="93" name="Connettore diritto 92">
                <a:extLst>
                  <a:ext uri="{FF2B5EF4-FFF2-40B4-BE49-F238E27FC236}">
                    <a16:creationId xmlns:a16="http://schemas.microsoft.com/office/drawing/2014/main" id="{8C9750F2-6454-2354-391E-44E84D03E2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9793A0AA-C77D-63CE-7A68-D1AE9A950DA4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CF9F9523-D3C1-CBC4-EC55-A0A243ACF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3205" y="3902085"/>
              <a:ext cx="2135098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9" name="Immagine 88">
              <a:extLst>
                <a:ext uri="{FF2B5EF4-FFF2-40B4-BE49-F238E27FC236}">
                  <a16:creationId xmlns:a16="http://schemas.microsoft.com/office/drawing/2014/main" id="{0B1D5377-513F-70FD-BFB2-68CA57B1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3205" y="4137273"/>
              <a:ext cx="2135098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B1394406-9B90-E28B-A5DA-3A2BFE033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3205" y="4429357"/>
              <a:ext cx="2135098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2" name="Immagine 91">
              <a:extLst>
                <a:ext uri="{FF2B5EF4-FFF2-40B4-BE49-F238E27FC236}">
                  <a16:creationId xmlns:a16="http://schemas.microsoft.com/office/drawing/2014/main" id="{DD319271-D183-4009-009F-364509075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23205" y="5168167"/>
              <a:ext cx="2152034" cy="19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3DE19937-401A-1CCE-5F5C-FA234C8DBCCA}"/>
              </a:ext>
            </a:extLst>
          </p:cNvPr>
          <p:cNvGrpSpPr/>
          <p:nvPr/>
        </p:nvGrpSpPr>
        <p:grpSpPr>
          <a:xfrm>
            <a:off x="3619449" y="6325780"/>
            <a:ext cx="2505559" cy="2166930"/>
            <a:chOff x="3927798" y="6289694"/>
            <a:chExt cx="2505559" cy="2166930"/>
          </a:xfrm>
        </p:grpSpPr>
        <p:pic>
          <p:nvPicPr>
            <p:cNvPr id="100" name="Immagine 99">
              <a:extLst>
                <a:ext uri="{FF2B5EF4-FFF2-40B4-BE49-F238E27FC236}">
                  <a16:creationId xmlns:a16="http://schemas.microsoft.com/office/drawing/2014/main" id="{0F46A78B-8198-235D-A5FF-3A130572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606197" y="6837624"/>
              <a:ext cx="1732500" cy="1188000"/>
            </a:xfrm>
            <a:prstGeom prst="rect">
              <a:avLst/>
            </a:prstGeom>
          </p:spPr>
        </p:pic>
        <p:pic>
          <p:nvPicPr>
            <p:cNvPr id="101" name="Immagine 100">
              <a:extLst>
                <a:ext uri="{FF2B5EF4-FFF2-40B4-BE49-F238E27FC236}">
                  <a16:creationId xmlns:a16="http://schemas.microsoft.com/office/drawing/2014/main" id="{69CA5B45-839E-D484-E5D9-0C65AA9E9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668523" y="6384049"/>
              <a:ext cx="197152" cy="448915"/>
            </a:xfrm>
            <a:prstGeom prst="rect">
              <a:avLst/>
            </a:prstGeom>
          </p:spPr>
        </p:pic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F4C5FF74-C160-7639-7493-F212000CE6A2}"/>
                </a:ext>
              </a:extLst>
            </p:cNvPr>
            <p:cNvSpPr txBox="1"/>
            <p:nvPr/>
          </p:nvSpPr>
          <p:spPr>
            <a:xfrm>
              <a:off x="4799848" y="6289694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4115B52A-BD78-47B9-90BD-D2A1E9127FA7}"/>
                </a:ext>
              </a:extLst>
            </p:cNvPr>
            <p:cNvSpPr txBox="1"/>
            <p:nvPr/>
          </p:nvSpPr>
          <p:spPr>
            <a:xfrm rot="16200000">
              <a:off x="3660738" y="7183872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533458ED-B7C3-266F-40B5-B6CCE9FB7899}"/>
                </a:ext>
              </a:extLst>
            </p:cNvPr>
            <p:cNvSpPr txBox="1"/>
            <p:nvPr/>
          </p:nvSpPr>
          <p:spPr>
            <a:xfrm>
              <a:off x="5189381" y="8179625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[Ribo]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F69DFAF5-C146-EEA3-51DF-1A872476E350}"/>
                </a:ext>
              </a:extLst>
            </p:cNvPr>
            <p:cNvSpPr txBox="1"/>
            <p:nvPr/>
          </p:nvSpPr>
          <p:spPr>
            <a:xfrm>
              <a:off x="4799848" y="645433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401D5234-650E-426D-6CCB-DACC196E21B9}"/>
                </a:ext>
              </a:extLst>
            </p:cNvPr>
            <p:cNvSpPr txBox="1"/>
            <p:nvPr/>
          </p:nvSpPr>
          <p:spPr>
            <a:xfrm>
              <a:off x="6112435" y="795037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D87E46EF-BEDD-D58D-D9C5-1A25C364DCF4}"/>
                </a:ext>
              </a:extLst>
            </p:cNvPr>
            <p:cNvSpPr txBox="1"/>
            <p:nvPr/>
          </p:nvSpPr>
          <p:spPr>
            <a:xfrm>
              <a:off x="5805109" y="795037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D73AEA9D-7D1E-5B94-BB71-62AEF614A2E5}"/>
                </a:ext>
              </a:extLst>
            </p:cNvPr>
            <p:cNvSpPr txBox="1"/>
            <p:nvPr/>
          </p:nvSpPr>
          <p:spPr>
            <a:xfrm>
              <a:off x="5441107" y="795037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E861ACD9-32BC-E763-4025-C29EB7252C1E}"/>
                </a:ext>
              </a:extLst>
            </p:cNvPr>
            <p:cNvSpPr txBox="1"/>
            <p:nvPr/>
          </p:nvSpPr>
          <p:spPr>
            <a:xfrm>
              <a:off x="5105075" y="795037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6AC1A009-1314-E63B-3F46-C23F4C881F69}"/>
                </a:ext>
              </a:extLst>
            </p:cNvPr>
            <p:cNvSpPr txBox="1"/>
            <p:nvPr/>
          </p:nvSpPr>
          <p:spPr>
            <a:xfrm>
              <a:off x="4428148" y="78280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F64D8EAB-6241-D65E-32D5-59652375373B}"/>
                </a:ext>
              </a:extLst>
            </p:cNvPr>
            <p:cNvSpPr txBox="1"/>
            <p:nvPr/>
          </p:nvSpPr>
          <p:spPr>
            <a:xfrm>
              <a:off x="4258230" y="671308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74F5F0EB-0753-C0D5-410A-876C45935B53}"/>
                </a:ext>
              </a:extLst>
            </p:cNvPr>
            <p:cNvSpPr txBox="1"/>
            <p:nvPr/>
          </p:nvSpPr>
          <p:spPr>
            <a:xfrm>
              <a:off x="4258966" y="726630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37420338-FC69-5FFA-07EF-1916006E297D}"/>
                </a:ext>
              </a:extLst>
            </p:cNvPr>
            <p:cNvSpPr txBox="1"/>
            <p:nvPr/>
          </p:nvSpPr>
          <p:spPr>
            <a:xfrm>
              <a:off x="4771700" y="795037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AF5E5A90-9CA1-501B-4A5E-79261DBE548F}"/>
                </a:ext>
              </a:extLst>
            </p:cNvPr>
            <p:cNvSpPr txBox="1"/>
            <p:nvPr/>
          </p:nvSpPr>
          <p:spPr>
            <a:xfrm>
              <a:off x="4799848" y="6619436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cxnSp>
          <p:nvCxnSpPr>
            <p:cNvPr id="115" name="Connettore diritto 114">
              <a:extLst>
                <a:ext uri="{FF2B5EF4-FFF2-40B4-BE49-F238E27FC236}">
                  <a16:creationId xmlns:a16="http://schemas.microsoft.com/office/drawing/2014/main" id="{0D7C25CD-6C63-EF81-3396-2EC9678B214C}"/>
                </a:ext>
              </a:extLst>
            </p:cNvPr>
            <p:cNvCxnSpPr>
              <a:cxnSpLocks/>
            </p:cNvCxnSpPr>
            <p:nvPr/>
          </p:nvCxnSpPr>
          <p:spPr>
            <a:xfrm>
              <a:off x="4907965" y="8224197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uppo 115">
            <a:extLst>
              <a:ext uri="{FF2B5EF4-FFF2-40B4-BE49-F238E27FC236}">
                <a16:creationId xmlns:a16="http://schemas.microsoft.com/office/drawing/2014/main" id="{5019CA8A-AABA-A17B-BB3C-CA00D8543C13}"/>
              </a:ext>
            </a:extLst>
          </p:cNvPr>
          <p:cNvGrpSpPr/>
          <p:nvPr/>
        </p:nvGrpSpPr>
        <p:grpSpPr>
          <a:xfrm>
            <a:off x="514548" y="6115679"/>
            <a:ext cx="3127849" cy="2415684"/>
            <a:chOff x="542722" y="6079593"/>
            <a:chExt cx="3127849" cy="2415684"/>
          </a:xfrm>
        </p:grpSpPr>
        <p:pic>
          <p:nvPicPr>
            <p:cNvPr id="117" name="Immagine 116">
              <a:extLst>
                <a:ext uri="{FF2B5EF4-FFF2-40B4-BE49-F238E27FC236}">
                  <a16:creationId xmlns:a16="http://schemas.microsoft.com/office/drawing/2014/main" id="{37771300-A564-8BB6-2331-2AC08C85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2571" y="7873034"/>
              <a:ext cx="2134800" cy="2808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E799531F-D90B-A33C-56F2-45DA0422368E}"/>
                </a:ext>
              </a:extLst>
            </p:cNvPr>
            <p:cNvSpPr txBox="1"/>
            <p:nvPr/>
          </p:nvSpPr>
          <p:spPr>
            <a:xfrm>
              <a:off x="2987371" y="66120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3B8648DA-9903-630C-FFE9-73AEABCFAC58}"/>
                </a:ext>
              </a:extLst>
            </p:cNvPr>
            <p:cNvSpPr txBox="1"/>
            <p:nvPr/>
          </p:nvSpPr>
          <p:spPr>
            <a:xfrm>
              <a:off x="2987371" y="696409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636D5BB2-8B41-EB29-B6A5-9B54AA818797}"/>
                </a:ext>
              </a:extLst>
            </p:cNvPr>
            <p:cNvSpPr txBox="1"/>
            <p:nvPr/>
          </p:nvSpPr>
          <p:spPr>
            <a:xfrm>
              <a:off x="847958" y="6371227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</a:t>
              </a: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CC7E0CA2-DCBC-1D28-A560-7BBA70A5555C}"/>
                </a:ext>
              </a:extLst>
            </p:cNvPr>
            <p:cNvSpPr txBox="1"/>
            <p:nvPr/>
          </p:nvSpPr>
          <p:spPr>
            <a:xfrm>
              <a:off x="1035926" y="6371227"/>
              <a:ext cx="3944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-11</a:t>
              </a:r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16B49DA4-1A1F-C488-5236-C6B9C012AA9D}"/>
                </a:ext>
              </a:extLst>
            </p:cNvPr>
            <p:cNvSpPr txBox="1"/>
            <p:nvPr/>
          </p:nvSpPr>
          <p:spPr>
            <a:xfrm>
              <a:off x="1366939" y="6371227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-10</a:t>
              </a:r>
            </a:p>
          </p:txBody>
        </p: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F1AA4679-5F94-68B1-2D07-D6C3274EAB69}"/>
                </a:ext>
              </a:extLst>
            </p:cNvPr>
            <p:cNvSpPr txBox="1"/>
            <p:nvPr/>
          </p:nvSpPr>
          <p:spPr>
            <a:xfrm>
              <a:off x="1636645" y="6079593"/>
              <a:ext cx="8402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Log[Ribo]</a:t>
              </a:r>
            </a:p>
          </p:txBody>
        </p: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5091A04D-99B8-FA76-F262-FEFCAD1C4EB2}"/>
                </a:ext>
              </a:extLst>
            </p:cNvPr>
            <p:cNvSpPr txBox="1"/>
            <p:nvPr/>
          </p:nvSpPr>
          <p:spPr>
            <a:xfrm>
              <a:off x="2644782" y="637122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-6</a:t>
              </a:r>
            </a:p>
          </p:txBody>
        </p:sp>
        <p:sp>
          <p:nvSpPr>
            <p:cNvPr id="125" name="CasellaDiTesto 124">
              <a:extLst>
                <a:ext uri="{FF2B5EF4-FFF2-40B4-BE49-F238E27FC236}">
                  <a16:creationId xmlns:a16="http://schemas.microsoft.com/office/drawing/2014/main" id="{48ED06FB-AF28-B8DE-9752-E3EB5710B6A8}"/>
                </a:ext>
              </a:extLst>
            </p:cNvPr>
            <p:cNvSpPr txBox="1"/>
            <p:nvPr/>
          </p:nvSpPr>
          <p:spPr>
            <a:xfrm>
              <a:off x="2316003" y="637122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-7</a:t>
              </a:r>
            </a:p>
          </p:txBody>
        </p:sp>
        <p:sp>
          <p:nvSpPr>
            <p:cNvPr id="126" name="CasellaDiTesto 125">
              <a:extLst>
                <a:ext uri="{FF2B5EF4-FFF2-40B4-BE49-F238E27FC236}">
                  <a16:creationId xmlns:a16="http://schemas.microsoft.com/office/drawing/2014/main" id="{C3523D13-63A0-147A-8EC6-2845A4E67CB2}"/>
                </a:ext>
              </a:extLst>
            </p:cNvPr>
            <p:cNvSpPr txBox="1"/>
            <p:nvPr/>
          </p:nvSpPr>
          <p:spPr>
            <a:xfrm>
              <a:off x="2001749" y="637122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-8</a:t>
              </a:r>
            </a:p>
          </p:txBody>
        </p:sp>
        <p:sp>
          <p:nvSpPr>
            <p:cNvPr id="127" name="CasellaDiTesto 126">
              <a:extLst>
                <a:ext uri="{FF2B5EF4-FFF2-40B4-BE49-F238E27FC236}">
                  <a16:creationId xmlns:a16="http://schemas.microsoft.com/office/drawing/2014/main" id="{3F30D821-A3F7-31ED-5C29-B244BBAD7543}"/>
                </a:ext>
              </a:extLst>
            </p:cNvPr>
            <p:cNvSpPr txBox="1"/>
            <p:nvPr/>
          </p:nvSpPr>
          <p:spPr>
            <a:xfrm>
              <a:off x="1697615" y="637122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-9</a:t>
              </a:r>
            </a:p>
          </p:txBody>
        </p:sp>
        <p:cxnSp>
          <p:nvCxnSpPr>
            <p:cNvPr id="128" name="Connettore diritto 127">
              <a:extLst>
                <a:ext uri="{FF2B5EF4-FFF2-40B4-BE49-F238E27FC236}">
                  <a16:creationId xmlns:a16="http://schemas.microsoft.com/office/drawing/2014/main" id="{681A7D94-8E6B-8225-0816-02BDDD6C1CFF}"/>
                </a:ext>
              </a:extLst>
            </p:cNvPr>
            <p:cNvCxnSpPr>
              <a:cxnSpLocks/>
            </p:cNvCxnSpPr>
            <p:nvPr/>
          </p:nvCxnSpPr>
          <p:spPr>
            <a:xfrm>
              <a:off x="1231169" y="6361906"/>
              <a:ext cx="1656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9" name="CasellaDiTesto 128">
              <a:extLst>
                <a:ext uri="{FF2B5EF4-FFF2-40B4-BE49-F238E27FC236}">
                  <a16:creationId xmlns:a16="http://schemas.microsoft.com/office/drawing/2014/main" id="{0603F087-4D4B-36E4-D6F4-0E1E3394BBA3}"/>
                </a:ext>
              </a:extLst>
            </p:cNvPr>
            <p:cNvSpPr txBox="1"/>
            <p:nvPr/>
          </p:nvSpPr>
          <p:spPr>
            <a:xfrm>
              <a:off x="2965904" y="787494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30" name="CasellaDiTesto 129">
              <a:extLst>
                <a:ext uri="{FF2B5EF4-FFF2-40B4-BE49-F238E27FC236}">
                  <a16:creationId xmlns:a16="http://schemas.microsoft.com/office/drawing/2014/main" id="{5928E474-2A36-7883-1FCF-3F2E9A4B3862}"/>
                </a:ext>
              </a:extLst>
            </p:cNvPr>
            <p:cNvSpPr txBox="1"/>
            <p:nvPr/>
          </p:nvSpPr>
          <p:spPr>
            <a:xfrm>
              <a:off x="2965904" y="8181945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131" name="CasellaDiTesto 130">
              <a:extLst>
                <a:ext uri="{FF2B5EF4-FFF2-40B4-BE49-F238E27FC236}">
                  <a16:creationId xmlns:a16="http://schemas.microsoft.com/office/drawing/2014/main" id="{CEF66C6C-60AC-C1CE-B3D4-92E4592349A6}"/>
                </a:ext>
              </a:extLst>
            </p:cNvPr>
            <p:cNvSpPr txBox="1"/>
            <p:nvPr/>
          </p:nvSpPr>
          <p:spPr>
            <a:xfrm>
              <a:off x="2965904" y="723755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ED2B801E-93B5-6BF1-56F7-92F89F1110A4}"/>
                </a:ext>
              </a:extLst>
            </p:cNvPr>
            <p:cNvSpPr txBox="1"/>
            <p:nvPr/>
          </p:nvSpPr>
          <p:spPr>
            <a:xfrm>
              <a:off x="2965904" y="7544965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33" name="Gruppo 132">
              <a:extLst>
                <a:ext uri="{FF2B5EF4-FFF2-40B4-BE49-F238E27FC236}">
                  <a16:creationId xmlns:a16="http://schemas.microsoft.com/office/drawing/2014/main" id="{BC29F27C-822B-36F1-77DB-C4EF7AB68615}"/>
                </a:ext>
              </a:extLst>
            </p:cNvPr>
            <p:cNvGrpSpPr/>
            <p:nvPr/>
          </p:nvGrpSpPr>
          <p:grpSpPr>
            <a:xfrm>
              <a:off x="542722" y="6565001"/>
              <a:ext cx="276999" cy="654346"/>
              <a:chOff x="5844541" y="3020383"/>
              <a:chExt cx="276999" cy="654346"/>
            </a:xfrm>
          </p:grpSpPr>
          <p:cxnSp>
            <p:nvCxnSpPr>
              <p:cNvPr id="145" name="Connettore diritto 144">
                <a:extLst>
                  <a:ext uri="{FF2B5EF4-FFF2-40B4-BE49-F238E27FC236}">
                    <a16:creationId xmlns:a16="http://schemas.microsoft.com/office/drawing/2014/main" id="{FE0D0179-63E9-6BA0-D34D-BE322653B3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6" name="CasellaDiTesto 145">
                <a:extLst>
                  <a:ext uri="{FF2B5EF4-FFF2-40B4-BE49-F238E27FC236}">
                    <a16:creationId xmlns:a16="http://schemas.microsoft.com/office/drawing/2014/main" id="{4347F11B-4726-DD8C-D84B-C628FA5DB1F7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134" name="Gruppo 133">
              <a:extLst>
                <a:ext uri="{FF2B5EF4-FFF2-40B4-BE49-F238E27FC236}">
                  <a16:creationId xmlns:a16="http://schemas.microsoft.com/office/drawing/2014/main" id="{1A896858-B4A1-6BAC-BBC7-4F063A12F34D}"/>
                </a:ext>
              </a:extLst>
            </p:cNvPr>
            <p:cNvGrpSpPr/>
            <p:nvPr/>
          </p:nvGrpSpPr>
          <p:grpSpPr>
            <a:xfrm>
              <a:off x="542722" y="7216458"/>
              <a:ext cx="276999" cy="619080"/>
              <a:chOff x="5844541" y="3636768"/>
              <a:chExt cx="276999" cy="619080"/>
            </a:xfrm>
          </p:grpSpPr>
          <p:cxnSp>
            <p:nvCxnSpPr>
              <p:cNvPr id="143" name="Connettore diritto 142">
                <a:extLst>
                  <a:ext uri="{FF2B5EF4-FFF2-40B4-BE49-F238E27FC236}">
                    <a16:creationId xmlns:a16="http://schemas.microsoft.com/office/drawing/2014/main" id="{8219DF79-FE96-F792-4AF5-6F755BBA43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4" name="CasellaDiTesto 143">
                <a:extLst>
                  <a:ext uri="{FF2B5EF4-FFF2-40B4-BE49-F238E27FC236}">
                    <a16:creationId xmlns:a16="http://schemas.microsoft.com/office/drawing/2014/main" id="{B803D58E-50BB-C0BB-1DCC-56E6E68D6BEA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35" name="Gruppo 134">
              <a:extLst>
                <a:ext uri="{FF2B5EF4-FFF2-40B4-BE49-F238E27FC236}">
                  <a16:creationId xmlns:a16="http://schemas.microsoft.com/office/drawing/2014/main" id="{0080AAA8-2F35-BEC7-B2A0-B303F02E631A}"/>
                </a:ext>
              </a:extLst>
            </p:cNvPr>
            <p:cNvGrpSpPr/>
            <p:nvPr/>
          </p:nvGrpSpPr>
          <p:grpSpPr>
            <a:xfrm>
              <a:off x="542722" y="7850549"/>
              <a:ext cx="276999" cy="644728"/>
              <a:chOff x="5844541" y="3623944"/>
              <a:chExt cx="276999" cy="644728"/>
            </a:xfrm>
          </p:grpSpPr>
          <p:cxnSp>
            <p:nvCxnSpPr>
              <p:cNvPr id="141" name="Connettore diritto 140">
                <a:extLst>
                  <a:ext uri="{FF2B5EF4-FFF2-40B4-BE49-F238E27FC236}">
                    <a16:creationId xmlns:a16="http://schemas.microsoft.com/office/drawing/2014/main" id="{DEBEAC4B-80CD-4B7E-7C71-CA4F6B363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2" name="CasellaDiTesto 141">
                <a:extLst>
                  <a:ext uri="{FF2B5EF4-FFF2-40B4-BE49-F238E27FC236}">
                    <a16:creationId xmlns:a16="http://schemas.microsoft.com/office/drawing/2014/main" id="{81E8E4A2-BF2B-D28A-7040-249D4ECAD3D0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136" name="Immagine 135">
              <a:extLst>
                <a:ext uri="{FF2B5EF4-FFF2-40B4-BE49-F238E27FC236}">
                  <a16:creationId xmlns:a16="http://schemas.microsoft.com/office/drawing/2014/main" id="{A02673D8-F07D-9325-7E52-1674EE6DD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52571" y="6618168"/>
              <a:ext cx="2134800" cy="2648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7" name="Immagine 136">
              <a:extLst>
                <a:ext uri="{FF2B5EF4-FFF2-40B4-BE49-F238E27FC236}">
                  <a16:creationId xmlns:a16="http://schemas.microsoft.com/office/drawing/2014/main" id="{0643504E-0471-69A8-D5FE-F91F4A71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52571" y="6924470"/>
              <a:ext cx="2134800" cy="2648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8" name="Immagine 137">
              <a:extLst>
                <a:ext uri="{FF2B5EF4-FFF2-40B4-BE49-F238E27FC236}">
                  <a16:creationId xmlns:a16="http://schemas.microsoft.com/office/drawing/2014/main" id="{4426DFD8-AC49-9DCE-D27E-21A6A2FA7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52571" y="7243654"/>
              <a:ext cx="2134800" cy="2648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9" name="Immagine 138">
              <a:extLst>
                <a:ext uri="{FF2B5EF4-FFF2-40B4-BE49-F238E27FC236}">
                  <a16:creationId xmlns:a16="http://schemas.microsoft.com/office/drawing/2014/main" id="{32AFF73F-ABBE-D32F-55FB-117144EA5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52571" y="7543059"/>
              <a:ext cx="2134800" cy="2808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0" name="Immagine 139">
              <a:extLst>
                <a:ext uri="{FF2B5EF4-FFF2-40B4-BE49-F238E27FC236}">
                  <a16:creationId xmlns:a16="http://schemas.microsoft.com/office/drawing/2014/main" id="{CFFFCC32-F1C3-D0C8-220C-0A61E86E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52571" y="8180039"/>
              <a:ext cx="2134800" cy="2808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99" name="CasellaDiTesto 198">
            <a:extLst>
              <a:ext uri="{FF2B5EF4-FFF2-40B4-BE49-F238E27FC236}">
                <a16:creationId xmlns:a16="http://schemas.microsoft.com/office/drawing/2014/main" id="{B5D85D18-6CD6-7F58-D587-BA4A93F212E8}"/>
              </a:ext>
            </a:extLst>
          </p:cNvPr>
          <p:cNvSpPr txBox="1"/>
          <p:nvPr/>
        </p:nvSpPr>
        <p:spPr>
          <a:xfrm>
            <a:off x="2417345" y="0"/>
            <a:ext cx="20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15</a:t>
            </a:r>
          </a:p>
        </p:txBody>
      </p:sp>
      <p:sp>
        <p:nvSpPr>
          <p:cNvPr id="200" name="CasellaDiTesto 199">
            <a:extLst>
              <a:ext uri="{FF2B5EF4-FFF2-40B4-BE49-F238E27FC236}">
                <a16:creationId xmlns:a16="http://schemas.microsoft.com/office/drawing/2014/main" id="{549676FD-F6E0-EAE2-1F7E-A48805F5C424}"/>
              </a:ext>
            </a:extLst>
          </p:cNvPr>
          <p:cNvSpPr txBox="1"/>
          <p:nvPr/>
        </p:nvSpPr>
        <p:spPr>
          <a:xfrm>
            <a:off x="295781" y="623384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201" name="CasellaDiTesto 200">
            <a:extLst>
              <a:ext uri="{FF2B5EF4-FFF2-40B4-BE49-F238E27FC236}">
                <a16:creationId xmlns:a16="http://schemas.microsoft.com/office/drawing/2014/main" id="{83118EB8-F2E6-9F20-14E9-B41A71D8714E}"/>
              </a:ext>
            </a:extLst>
          </p:cNvPr>
          <p:cNvSpPr txBox="1"/>
          <p:nvPr/>
        </p:nvSpPr>
        <p:spPr>
          <a:xfrm>
            <a:off x="295781" y="2993928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202" name="CasellaDiTesto 201">
            <a:extLst>
              <a:ext uri="{FF2B5EF4-FFF2-40B4-BE49-F238E27FC236}">
                <a16:creationId xmlns:a16="http://schemas.microsoft.com/office/drawing/2014/main" id="{5ED64D30-1F80-3A20-4BAA-46FC000EA57B}"/>
              </a:ext>
            </a:extLst>
          </p:cNvPr>
          <p:cNvSpPr txBox="1"/>
          <p:nvPr/>
        </p:nvSpPr>
        <p:spPr>
          <a:xfrm>
            <a:off x="295781" y="6171080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203" name="CasellaDiTesto 202">
            <a:extLst>
              <a:ext uri="{FF2B5EF4-FFF2-40B4-BE49-F238E27FC236}">
                <a16:creationId xmlns:a16="http://schemas.microsoft.com/office/drawing/2014/main" id="{372130D8-C6E5-EB7B-91C9-B74A76CF7AD8}"/>
              </a:ext>
            </a:extLst>
          </p:cNvPr>
          <p:cNvSpPr txBox="1"/>
          <p:nvPr/>
        </p:nvSpPr>
        <p:spPr>
          <a:xfrm>
            <a:off x="3608069" y="62338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204" name="CasellaDiTesto 203">
            <a:extLst>
              <a:ext uri="{FF2B5EF4-FFF2-40B4-BE49-F238E27FC236}">
                <a16:creationId xmlns:a16="http://schemas.microsoft.com/office/drawing/2014/main" id="{D272C6F1-D6EA-8A34-611A-CA96174A65D1}"/>
              </a:ext>
            </a:extLst>
          </p:cNvPr>
          <p:cNvSpPr txBox="1"/>
          <p:nvPr/>
        </p:nvSpPr>
        <p:spPr>
          <a:xfrm>
            <a:off x="3608069" y="2993928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B’</a:t>
            </a:r>
          </a:p>
        </p:txBody>
      </p:sp>
      <p:sp>
        <p:nvSpPr>
          <p:cNvPr id="205" name="CasellaDiTesto 204">
            <a:extLst>
              <a:ext uri="{FF2B5EF4-FFF2-40B4-BE49-F238E27FC236}">
                <a16:creationId xmlns:a16="http://schemas.microsoft.com/office/drawing/2014/main" id="{A949C18F-58E9-586B-6E25-6CB5009EC87F}"/>
              </a:ext>
            </a:extLst>
          </p:cNvPr>
          <p:cNvSpPr txBox="1"/>
          <p:nvPr/>
        </p:nvSpPr>
        <p:spPr>
          <a:xfrm>
            <a:off x="3608069" y="617108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</p:spTree>
    <p:extLst>
      <p:ext uri="{BB962C8B-B14F-4D97-AF65-F5344CB8AC3E}">
        <p14:creationId xmlns:p14="http://schemas.microsoft.com/office/powerpoint/2010/main" val="1235144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uppo 146">
            <a:extLst>
              <a:ext uri="{FF2B5EF4-FFF2-40B4-BE49-F238E27FC236}">
                <a16:creationId xmlns:a16="http://schemas.microsoft.com/office/drawing/2014/main" id="{B508967C-3077-4A29-37D2-CD0939A7FFFC}"/>
              </a:ext>
            </a:extLst>
          </p:cNvPr>
          <p:cNvGrpSpPr/>
          <p:nvPr/>
        </p:nvGrpSpPr>
        <p:grpSpPr>
          <a:xfrm>
            <a:off x="2123887" y="971181"/>
            <a:ext cx="2517587" cy="2166930"/>
            <a:chOff x="3447419" y="896889"/>
            <a:chExt cx="2517587" cy="2166930"/>
          </a:xfrm>
        </p:grpSpPr>
        <p:sp>
          <p:nvSpPr>
            <p:cNvPr id="148" name="CasellaDiTesto 147">
              <a:extLst>
                <a:ext uri="{FF2B5EF4-FFF2-40B4-BE49-F238E27FC236}">
                  <a16:creationId xmlns:a16="http://schemas.microsoft.com/office/drawing/2014/main" id="{F74B2249-FEA9-E75A-2B22-E1CDD329724B}"/>
                </a:ext>
              </a:extLst>
            </p:cNvPr>
            <p:cNvSpPr txBox="1"/>
            <p:nvPr/>
          </p:nvSpPr>
          <p:spPr>
            <a:xfrm rot="16200000">
              <a:off x="2646783" y="1791067"/>
              <a:ext cx="20629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ERENLuc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-Promoter Activity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(% on -)</a:t>
              </a:r>
            </a:p>
          </p:txBody>
        </p:sp>
        <p:pic>
          <p:nvPicPr>
            <p:cNvPr id="149" name="Immagine 148">
              <a:extLst>
                <a:ext uri="{FF2B5EF4-FFF2-40B4-BE49-F238E27FC236}">
                  <a16:creationId xmlns:a16="http://schemas.microsoft.com/office/drawing/2014/main" id="{CD7103AE-2D95-A9F0-718F-18C794590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7846" y="1444819"/>
              <a:ext cx="1759795" cy="1188000"/>
            </a:xfrm>
            <a:prstGeom prst="rect">
              <a:avLst/>
            </a:prstGeom>
          </p:spPr>
        </p:pic>
        <p:pic>
          <p:nvPicPr>
            <p:cNvPr id="150" name="Immagine 149">
              <a:extLst>
                <a:ext uri="{FF2B5EF4-FFF2-40B4-BE49-F238E27FC236}">
                  <a16:creationId xmlns:a16="http://schemas.microsoft.com/office/drawing/2014/main" id="{74500B8B-665A-33CC-767F-2C344D376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200172" y="991244"/>
              <a:ext cx="197152" cy="448915"/>
            </a:xfrm>
            <a:prstGeom prst="rect">
              <a:avLst/>
            </a:prstGeom>
          </p:spPr>
        </p:pic>
        <p:sp>
          <p:nvSpPr>
            <p:cNvPr id="151" name="CasellaDiTesto 150">
              <a:extLst>
                <a:ext uri="{FF2B5EF4-FFF2-40B4-BE49-F238E27FC236}">
                  <a16:creationId xmlns:a16="http://schemas.microsoft.com/office/drawing/2014/main" id="{BAFA54A0-602F-1A86-7316-785B22218EB0}"/>
                </a:ext>
              </a:extLst>
            </p:cNvPr>
            <p:cNvSpPr txBox="1"/>
            <p:nvPr/>
          </p:nvSpPr>
          <p:spPr>
            <a:xfrm>
              <a:off x="4331497" y="896889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8D6E86EB-8B98-1A4C-E115-BE11CEA0F983}"/>
                </a:ext>
              </a:extLst>
            </p:cNvPr>
            <p:cNvSpPr txBox="1"/>
            <p:nvPr/>
          </p:nvSpPr>
          <p:spPr>
            <a:xfrm>
              <a:off x="4648838" y="2786820"/>
              <a:ext cx="960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/>
                <a:t>Palbo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99CDA733-0905-5B54-BCF0-4D04D59396CF}"/>
                </a:ext>
              </a:extLst>
            </p:cNvPr>
            <p:cNvSpPr txBox="1"/>
            <p:nvPr/>
          </p:nvSpPr>
          <p:spPr>
            <a:xfrm>
              <a:off x="4331497" y="1061531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E43585E1-8A6C-EEB5-84EC-8CF2299DF520}"/>
                </a:ext>
              </a:extLst>
            </p:cNvPr>
            <p:cNvSpPr txBox="1"/>
            <p:nvPr/>
          </p:nvSpPr>
          <p:spPr>
            <a:xfrm>
              <a:off x="5644084" y="255756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D43EF0B5-7A4C-8E5C-E5CB-6B0069F2FE60}"/>
                </a:ext>
              </a:extLst>
            </p:cNvPr>
            <p:cNvSpPr txBox="1"/>
            <p:nvPr/>
          </p:nvSpPr>
          <p:spPr>
            <a:xfrm>
              <a:off x="5336758" y="255756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57DCE027-7B33-6703-C949-B1653C316904}"/>
                </a:ext>
              </a:extLst>
            </p:cNvPr>
            <p:cNvSpPr txBox="1"/>
            <p:nvPr/>
          </p:nvSpPr>
          <p:spPr>
            <a:xfrm>
              <a:off x="4972756" y="255756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93CF0F48-11E9-8004-5A1E-115E4ED83CA5}"/>
                </a:ext>
              </a:extLst>
            </p:cNvPr>
            <p:cNvSpPr txBox="1"/>
            <p:nvPr/>
          </p:nvSpPr>
          <p:spPr>
            <a:xfrm>
              <a:off x="4636724" y="255756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9314A009-593E-06DA-5CA5-E54E44253EF4}"/>
                </a:ext>
              </a:extLst>
            </p:cNvPr>
            <p:cNvSpPr txBox="1"/>
            <p:nvPr/>
          </p:nvSpPr>
          <p:spPr>
            <a:xfrm>
              <a:off x="3959797" y="243523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BD3C6E46-3457-A906-AA91-D2C953CCC399}"/>
                </a:ext>
              </a:extLst>
            </p:cNvPr>
            <p:cNvSpPr txBox="1"/>
            <p:nvPr/>
          </p:nvSpPr>
          <p:spPr>
            <a:xfrm>
              <a:off x="3789879" y="1320284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</a:p>
          </p:txBody>
        </p:sp>
        <p:sp>
          <p:nvSpPr>
            <p:cNvPr id="160" name="CasellaDiTesto 159">
              <a:extLst>
                <a:ext uri="{FF2B5EF4-FFF2-40B4-BE49-F238E27FC236}">
                  <a16:creationId xmlns:a16="http://schemas.microsoft.com/office/drawing/2014/main" id="{FBBF56F1-54A5-9AF8-2BEF-FC2C8CF1A73E}"/>
                </a:ext>
              </a:extLst>
            </p:cNvPr>
            <p:cNvSpPr txBox="1"/>
            <p:nvPr/>
          </p:nvSpPr>
          <p:spPr>
            <a:xfrm>
              <a:off x="3778583" y="187350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125</a:t>
              </a:r>
            </a:p>
          </p:txBody>
        </p:sp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9B24DC99-F3E2-0EAD-8789-AC35DE0C03B6}"/>
                </a:ext>
              </a:extLst>
            </p:cNvPr>
            <p:cNvSpPr txBox="1"/>
            <p:nvPr/>
          </p:nvSpPr>
          <p:spPr>
            <a:xfrm>
              <a:off x="4399605" y="255756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62" name="CasellaDiTesto 161">
              <a:extLst>
                <a:ext uri="{FF2B5EF4-FFF2-40B4-BE49-F238E27FC236}">
                  <a16:creationId xmlns:a16="http://schemas.microsoft.com/office/drawing/2014/main" id="{27E2D1C0-5059-BE95-D316-D48A54BCFB64}"/>
                </a:ext>
              </a:extLst>
            </p:cNvPr>
            <p:cNvSpPr txBox="1"/>
            <p:nvPr/>
          </p:nvSpPr>
          <p:spPr>
            <a:xfrm>
              <a:off x="4331497" y="1226631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cxnSp>
          <p:nvCxnSpPr>
            <p:cNvPr id="163" name="Connettore diritto 162">
              <a:extLst>
                <a:ext uri="{FF2B5EF4-FFF2-40B4-BE49-F238E27FC236}">
                  <a16:creationId xmlns:a16="http://schemas.microsoft.com/office/drawing/2014/main" id="{60D92151-1A33-88CE-F6FB-887BFB204A81}"/>
                </a:ext>
              </a:extLst>
            </p:cNvPr>
            <p:cNvCxnSpPr>
              <a:cxnSpLocks/>
            </p:cNvCxnSpPr>
            <p:nvPr/>
          </p:nvCxnSpPr>
          <p:spPr>
            <a:xfrm>
              <a:off x="4439614" y="283139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4" name="Gruppo 163">
            <a:extLst>
              <a:ext uri="{FF2B5EF4-FFF2-40B4-BE49-F238E27FC236}">
                <a16:creationId xmlns:a16="http://schemas.microsoft.com/office/drawing/2014/main" id="{A1AB59F7-7EFB-F2F8-0366-ADED64DDA307}"/>
              </a:ext>
            </a:extLst>
          </p:cNvPr>
          <p:cNvGrpSpPr/>
          <p:nvPr/>
        </p:nvGrpSpPr>
        <p:grpSpPr>
          <a:xfrm>
            <a:off x="2123017" y="3127660"/>
            <a:ext cx="2519326" cy="2166930"/>
            <a:chOff x="534526" y="3309801"/>
            <a:chExt cx="2519326" cy="2166930"/>
          </a:xfrm>
        </p:grpSpPr>
        <p:grpSp>
          <p:nvGrpSpPr>
            <p:cNvPr id="165" name="Gruppo 164">
              <a:extLst>
                <a:ext uri="{FF2B5EF4-FFF2-40B4-BE49-F238E27FC236}">
                  <a16:creationId xmlns:a16="http://schemas.microsoft.com/office/drawing/2014/main" id="{36DEFE77-F717-2C48-9279-62CA936ACD41}"/>
                </a:ext>
              </a:extLst>
            </p:cNvPr>
            <p:cNvGrpSpPr/>
            <p:nvPr/>
          </p:nvGrpSpPr>
          <p:grpSpPr>
            <a:xfrm>
              <a:off x="867429" y="3309801"/>
              <a:ext cx="2186423" cy="2166930"/>
              <a:chOff x="867429" y="3309801"/>
              <a:chExt cx="2186423" cy="2166930"/>
            </a:xfrm>
          </p:grpSpPr>
          <p:pic>
            <p:nvPicPr>
              <p:cNvPr id="167" name="Immagine 166">
                <a:extLst>
                  <a:ext uri="{FF2B5EF4-FFF2-40B4-BE49-F238E27FC236}">
                    <a16:creationId xmlns:a16="http://schemas.microsoft.com/office/drawing/2014/main" id="{AFD7FD58-16EB-8BC7-9AC4-033F7968B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6692" y="3857731"/>
                <a:ext cx="1727000" cy="1188000"/>
              </a:xfrm>
              <a:prstGeom prst="rect">
                <a:avLst/>
              </a:prstGeom>
            </p:spPr>
          </p:pic>
          <p:pic>
            <p:nvPicPr>
              <p:cNvPr id="168" name="Immagine 167">
                <a:extLst>
                  <a:ext uri="{FF2B5EF4-FFF2-40B4-BE49-F238E27FC236}">
                    <a16:creationId xmlns:a16="http://schemas.microsoft.com/office/drawing/2014/main" id="{FE944865-ABBE-5FA4-EA5B-808005CF2A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" b="-1543"/>
              <a:stretch/>
            </p:blipFill>
            <p:spPr>
              <a:xfrm>
                <a:off x="1289018" y="3404156"/>
                <a:ext cx="197152" cy="448915"/>
              </a:xfrm>
              <a:prstGeom prst="rect">
                <a:avLst/>
              </a:prstGeom>
            </p:spPr>
          </p:pic>
          <p:sp>
            <p:nvSpPr>
              <p:cNvPr id="169" name="CasellaDiTesto 168">
                <a:extLst>
                  <a:ext uri="{FF2B5EF4-FFF2-40B4-BE49-F238E27FC236}">
                    <a16:creationId xmlns:a16="http://schemas.microsoft.com/office/drawing/2014/main" id="{137DFC2A-03F9-FCC5-1D1D-427596EB0EED}"/>
                  </a:ext>
                </a:extLst>
              </p:cNvPr>
              <p:cNvSpPr txBox="1"/>
              <p:nvPr/>
            </p:nvSpPr>
            <p:spPr>
              <a:xfrm>
                <a:off x="1420343" y="3309801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  <p:sp>
            <p:nvSpPr>
              <p:cNvPr id="170" name="CasellaDiTesto 169">
                <a:extLst>
                  <a:ext uri="{FF2B5EF4-FFF2-40B4-BE49-F238E27FC236}">
                    <a16:creationId xmlns:a16="http://schemas.microsoft.com/office/drawing/2014/main" id="{E5AB158B-0974-5A59-F9B4-2E1726751533}"/>
                  </a:ext>
                </a:extLst>
              </p:cNvPr>
              <p:cNvSpPr txBox="1"/>
              <p:nvPr/>
            </p:nvSpPr>
            <p:spPr>
              <a:xfrm>
                <a:off x="1785812" y="5199732"/>
                <a:ext cx="8418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Log [</a:t>
                </a:r>
                <a:r>
                  <a:rPr lang="it-IT" sz="1200" dirty="0" err="1"/>
                  <a:t>Abe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171" name="CasellaDiTesto 170">
                <a:extLst>
                  <a:ext uri="{FF2B5EF4-FFF2-40B4-BE49-F238E27FC236}">
                    <a16:creationId xmlns:a16="http://schemas.microsoft.com/office/drawing/2014/main" id="{8592A632-2696-B7FF-8A2A-4E093C7940B7}"/>
                  </a:ext>
                </a:extLst>
              </p:cNvPr>
              <p:cNvSpPr txBox="1"/>
              <p:nvPr/>
            </p:nvSpPr>
            <p:spPr>
              <a:xfrm>
                <a:off x="1420343" y="3474443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  <p:sp>
            <p:nvSpPr>
              <p:cNvPr id="172" name="CasellaDiTesto 171">
                <a:extLst>
                  <a:ext uri="{FF2B5EF4-FFF2-40B4-BE49-F238E27FC236}">
                    <a16:creationId xmlns:a16="http://schemas.microsoft.com/office/drawing/2014/main" id="{45034E0B-5E97-9DA4-9B90-FFFCDDE2DE35}"/>
                  </a:ext>
                </a:extLst>
              </p:cNvPr>
              <p:cNvSpPr txBox="1"/>
              <p:nvPr/>
            </p:nvSpPr>
            <p:spPr>
              <a:xfrm>
                <a:off x="2732930" y="4970480"/>
                <a:ext cx="3209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-4</a:t>
                </a:r>
              </a:p>
            </p:txBody>
          </p:sp>
          <p:sp>
            <p:nvSpPr>
              <p:cNvPr id="173" name="CasellaDiTesto 172">
                <a:extLst>
                  <a:ext uri="{FF2B5EF4-FFF2-40B4-BE49-F238E27FC236}">
                    <a16:creationId xmlns:a16="http://schemas.microsoft.com/office/drawing/2014/main" id="{9123F9F3-3CBF-3E10-751C-45EB364CB9D3}"/>
                  </a:ext>
                </a:extLst>
              </p:cNvPr>
              <p:cNvSpPr txBox="1"/>
              <p:nvPr/>
            </p:nvSpPr>
            <p:spPr>
              <a:xfrm>
                <a:off x="2425604" y="4970480"/>
                <a:ext cx="3209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-6</a:t>
                </a:r>
              </a:p>
            </p:txBody>
          </p:sp>
          <p:sp>
            <p:nvSpPr>
              <p:cNvPr id="174" name="CasellaDiTesto 173">
                <a:extLst>
                  <a:ext uri="{FF2B5EF4-FFF2-40B4-BE49-F238E27FC236}">
                    <a16:creationId xmlns:a16="http://schemas.microsoft.com/office/drawing/2014/main" id="{2A1BCE5B-0A98-6B14-F90D-93FC38DEAB65}"/>
                  </a:ext>
                </a:extLst>
              </p:cNvPr>
              <p:cNvSpPr txBox="1"/>
              <p:nvPr/>
            </p:nvSpPr>
            <p:spPr>
              <a:xfrm>
                <a:off x="2061602" y="4970480"/>
                <a:ext cx="4058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-8</a:t>
                </a:r>
              </a:p>
            </p:txBody>
          </p:sp>
          <p:sp>
            <p:nvSpPr>
              <p:cNvPr id="175" name="CasellaDiTesto 174">
                <a:extLst>
                  <a:ext uri="{FF2B5EF4-FFF2-40B4-BE49-F238E27FC236}">
                    <a16:creationId xmlns:a16="http://schemas.microsoft.com/office/drawing/2014/main" id="{D812E110-8623-68E3-51FE-67CA10118660}"/>
                  </a:ext>
                </a:extLst>
              </p:cNvPr>
              <p:cNvSpPr txBox="1"/>
              <p:nvPr/>
            </p:nvSpPr>
            <p:spPr>
              <a:xfrm>
                <a:off x="1725570" y="4970480"/>
                <a:ext cx="4058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</a:p>
            </p:txBody>
          </p:sp>
          <p:sp>
            <p:nvSpPr>
              <p:cNvPr id="176" name="CasellaDiTesto 175">
                <a:extLst>
                  <a:ext uri="{FF2B5EF4-FFF2-40B4-BE49-F238E27FC236}">
                    <a16:creationId xmlns:a16="http://schemas.microsoft.com/office/drawing/2014/main" id="{4492C21B-8C0E-B43A-A1A7-6805735DFA1D}"/>
                  </a:ext>
                </a:extLst>
              </p:cNvPr>
              <p:cNvSpPr txBox="1"/>
              <p:nvPr/>
            </p:nvSpPr>
            <p:spPr>
              <a:xfrm>
                <a:off x="1048643" y="4848145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77" name="CasellaDiTesto 176">
                <a:extLst>
                  <a:ext uri="{FF2B5EF4-FFF2-40B4-BE49-F238E27FC236}">
                    <a16:creationId xmlns:a16="http://schemas.microsoft.com/office/drawing/2014/main" id="{EA2168CB-E3DB-D1BA-6FC2-60DA5C40EC1A}"/>
                  </a:ext>
                </a:extLst>
              </p:cNvPr>
              <p:cNvSpPr txBox="1"/>
              <p:nvPr/>
            </p:nvSpPr>
            <p:spPr>
              <a:xfrm>
                <a:off x="878725" y="3733196"/>
                <a:ext cx="4395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250</a:t>
                </a:r>
              </a:p>
            </p:txBody>
          </p:sp>
          <p:sp>
            <p:nvSpPr>
              <p:cNvPr id="178" name="CasellaDiTesto 177">
                <a:extLst>
                  <a:ext uri="{FF2B5EF4-FFF2-40B4-BE49-F238E27FC236}">
                    <a16:creationId xmlns:a16="http://schemas.microsoft.com/office/drawing/2014/main" id="{8E2E6C44-4E0D-3765-A1D5-3AF3E2A2289D}"/>
                  </a:ext>
                </a:extLst>
              </p:cNvPr>
              <p:cNvSpPr txBox="1"/>
              <p:nvPr/>
            </p:nvSpPr>
            <p:spPr>
              <a:xfrm>
                <a:off x="867429" y="4286412"/>
                <a:ext cx="4395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125</a:t>
                </a:r>
              </a:p>
            </p:txBody>
          </p:sp>
          <p:sp>
            <p:nvSpPr>
              <p:cNvPr id="179" name="CasellaDiTesto 178">
                <a:extLst>
                  <a:ext uri="{FF2B5EF4-FFF2-40B4-BE49-F238E27FC236}">
                    <a16:creationId xmlns:a16="http://schemas.microsoft.com/office/drawing/2014/main" id="{D0A67459-557D-3C54-1251-C58CDD49EBC5}"/>
                  </a:ext>
                </a:extLst>
              </p:cNvPr>
              <p:cNvSpPr txBox="1"/>
              <p:nvPr/>
            </p:nvSpPr>
            <p:spPr>
              <a:xfrm>
                <a:off x="1488451" y="4970480"/>
                <a:ext cx="4058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180" name="CasellaDiTesto 179">
                <a:extLst>
                  <a:ext uri="{FF2B5EF4-FFF2-40B4-BE49-F238E27FC236}">
                    <a16:creationId xmlns:a16="http://schemas.microsoft.com/office/drawing/2014/main" id="{5F68E7B0-BB1A-95B0-D4F4-085E96EE5C65}"/>
                  </a:ext>
                </a:extLst>
              </p:cNvPr>
              <p:cNvSpPr txBox="1"/>
              <p:nvPr/>
            </p:nvSpPr>
            <p:spPr>
              <a:xfrm>
                <a:off x="1420343" y="3639543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  <p:cxnSp>
            <p:nvCxnSpPr>
              <p:cNvPr id="181" name="Connettore diritto 180">
                <a:extLst>
                  <a:ext uri="{FF2B5EF4-FFF2-40B4-BE49-F238E27FC236}">
                    <a16:creationId xmlns:a16="http://schemas.microsoft.com/office/drawing/2014/main" id="{D77434BF-5610-3DF5-9E58-491E6CAA2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8460" y="5244304"/>
                <a:ext cx="140303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6" name="CasellaDiTesto 165">
              <a:extLst>
                <a:ext uri="{FF2B5EF4-FFF2-40B4-BE49-F238E27FC236}">
                  <a16:creationId xmlns:a16="http://schemas.microsoft.com/office/drawing/2014/main" id="{4D2F0ADB-ADA3-2E76-79A9-53257F21B731}"/>
                </a:ext>
              </a:extLst>
            </p:cNvPr>
            <p:cNvSpPr txBox="1"/>
            <p:nvPr/>
          </p:nvSpPr>
          <p:spPr>
            <a:xfrm rot="16200000">
              <a:off x="-266110" y="4203168"/>
              <a:ext cx="20629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ERENLuc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-Promoter Activity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(% on -)</a:t>
              </a:r>
            </a:p>
          </p:txBody>
        </p:sp>
      </p:grpSp>
      <p:grpSp>
        <p:nvGrpSpPr>
          <p:cNvPr id="182" name="Gruppo 181">
            <a:extLst>
              <a:ext uri="{FF2B5EF4-FFF2-40B4-BE49-F238E27FC236}">
                <a16:creationId xmlns:a16="http://schemas.microsoft.com/office/drawing/2014/main" id="{1AC52D7B-917B-8F9A-1ECD-C5409C1E90BA}"/>
              </a:ext>
            </a:extLst>
          </p:cNvPr>
          <p:cNvGrpSpPr/>
          <p:nvPr/>
        </p:nvGrpSpPr>
        <p:grpSpPr>
          <a:xfrm>
            <a:off x="2147951" y="5219220"/>
            <a:ext cx="2469459" cy="2166930"/>
            <a:chOff x="635162" y="807304"/>
            <a:chExt cx="2469459" cy="2166930"/>
          </a:xfrm>
        </p:grpSpPr>
        <p:pic>
          <p:nvPicPr>
            <p:cNvPr id="183" name="Immagine 182">
              <a:extLst>
                <a:ext uri="{FF2B5EF4-FFF2-40B4-BE49-F238E27FC236}">
                  <a16:creationId xmlns:a16="http://schemas.microsoft.com/office/drawing/2014/main" id="{858B94AB-33DE-1409-3916-683B7F1EC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7461" y="1355234"/>
              <a:ext cx="1746084" cy="1188000"/>
            </a:xfrm>
            <a:prstGeom prst="rect">
              <a:avLst/>
            </a:prstGeom>
          </p:spPr>
        </p:pic>
        <p:pic>
          <p:nvPicPr>
            <p:cNvPr id="184" name="Immagine 183">
              <a:extLst>
                <a:ext uri="{FF2B5EF4-FFF2-40B4-BE49-F238E27FC236}">
                  <a16:creationId xmlns:a16="http://schemas.microsoft.com/office/drawing/2014/main" id="{67B83995-2BEE-886A-0BD5-82FEDDBE9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1339787" y="901659"/>
              <a:ext cx="197152" cy="448915"/>
            </a:xfrm>
            <a:prstGeom prst="rect">
              <a:avLst/>
            </a:prstGeom>
          </p:spPr>
        </p:pic>
        <p:sp>
          <p:nvSpPr>
            <p:cNvPr id="185" name="CasellaDiTesto 184">
              <a:extLst>
                <a:ext uri="{FF2B5EF4-FFF2-40B4-BE49-F238E27FC236}">
                  <a16:creationId xmlns:a16="http://schemas.microsoft.com/office/drawing/2014/main" id="{28D2B024-E0C9-5815-9960-B61F46D50366}"/>
                </a:ext>
              </a:extLst>
            </p:cNvPr>
            <p:cNvSpPr txBox="1"/>
            <p:nvPr/>
          </p:nvSpPr>
          <p:spPr>
            <a:xfrm>
              <a:off x="1471112" y="807304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86" name="CasellaDiTesto 185">
              <a:extLst>
                <a:ext uri="{FF2B5EF4-FFF2-40B4-BE49-F238E27FC236}">
                  <a16:creationId xmlns:a16="http://schemas.microsoft.com/office/drawing/2014/main" id="{FE9D2ABE-C0CA-C4D2-CAED-BC8223C5151C}"/>
                </a:ext>
              </a:extLst>
            </p:cNvPr>
            <p:cNvSpPr txBox="1"/>
            <p:nvPr/>
          </p:nvSpPr>
          <p:spPr>
            <a:xfrm>
              <a:off x="1836581" y="2697235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/>
                <a:t>Ribo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187" name="CasellaDiTesto 186">
              <a:extLst>
                <a:ext uri="{FF2B5EF4-FFF2-40B4-BE49-F238E27FC236}">
                  <a16:creationId xmlns:a16="http://schemas.microsoft.com/office/drawing/2014/main" id="{200828C0-D975-6F39-34C6-B327F4919D7F}"/>
                </a:ext>
              </a:extLst>
            </p:cNvPr>
            <p:cNvSpPr txBox="1"/>
            <p:nvPr/>
          </p:nvSpPr>
          <p:spPr>
            <a:xfrm>
              <a:off x="1471112" y="97194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88" name="CasellaDiTesto 187">
              <a:extLst>
                <a:ext uri="{FF2B5EF4-FFF2-40B4-BE49-F238E27FC236}">
                  <a16:creationId xmlns:a16="http://schemas.microsoft.com/office/drawing/2014/main" id="{2A847727-DAAD-28CB-E91B-25FF63F44D57}"/>
                </a:ext>
              </a:extLst>
            </p:cNvPr>
            <p:cNvSpPr txBox="1"/>
            <p:nvPr/>
          </p:nvSpPr>
          <p:spPr>
            <a:xfrm>
              <a:off x="2783699" y="246798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89" name="CasellaDiTesto 188">
              <a:extLst>
                <a:ext uri="{FF2B5EF4-FFF2-40B4-BE49-F238E27FC236}">
                  <a16:creationId xmlns:a16="http://schemas.microsoft.com/office/drawing/2014/main" id="{FA073136-6372-BC11-2ED1-D7CB5FD4FF35}"/>
                </a:ext>
              </a:extLst>
            </p:cNvPr>
            <p:cNvSpPr txBox="1"/>
            <p:nvPr/>
          </p:nvSpPr>
          <p:spPr>
            <a:xfrm>
              <a:off x="2476373" y="246798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90" name="CasellaDiTesto 189">
              <a:extLst>
                <a:ext uri="{FF2B5EF4-FFF2-40B4-BE49-F238E27FC236}">
                  <a16:creationId xmlns:a16="http://schemas.microsoft.com/office/drawing/2014/main" id="{B510EBC7-948B-1E5F-D3EC-04897EBE7051}"/>
                </a:ext>
              </a:extLst>
            </p:cNvPr>
            <p:cNvSpPr txBox="1"/>
            <p:nvPr/>
          </p:nvSpPr>
          <p:spPr>
            <a:xfrm>
              <a:off x="2112371" y="246798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91" name="CasellaDiTesto 190">
              <a:extLst>
                <a:ext uri="{FF2B5EF4-FFF2-40B4-BE49-F238E27FC236}">
                  <a16:creationId xmlns:a16="http://schemas.microsoft.com/office/drawing/2014/main" id="{B7CFFA9D-56D6-3DEE-8C07-E199087855A5}"/>
                </a:ext>
              </a:extLst>
            </p:cNvPr>
            <p:cNvSpPr txBox="1"/>
            <p:nvPr/>
          </p:nvSpPr>
          <p:spPr>
            <a:xfrm>
              <a:off x="1776339" y="246798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92" name="CasellaDiTesto 191">
              <a:extLst>
                <a:ext uri="{FF2B5EF4-FFF2-40B4-BE49-F238E27FC236}">
                  <a16:creationId xmlns:a16="http://schemas.microsoft.com/office/drawing/2014/main" id="{E7D6043F-E60D-124A-E42D-C44C55EC4ED8}"/>
                </a:ext>
              </a:extLst>
            </p:cNvPr>
            <p:cNvSpPr txBox="1"/>
            <p:nvPr/>
          </p:nvSpPr>
          <p:spPr>
            <a:xfrm>
              <a:off x="1099412" y="234564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93" name="CasellaDiTesto 192">
              <a:extLst>
                <a:ext uri="{FF2B5EF4-FFF2-40B4-BE49-F238E27FC236}">
                  <a16:creationId xmlns:a16="http://schemas.microsoft.com/office/drawing/2014/main" id="{807F488F-1CA6-15BB-AEC5-3874F8E7B439}"/>
                </a:ext>
              </a:extLst>
            </p:cNvPr>
            <p:cNvSpPr txBox="1"/>
            <p:nvPr/>
          </p:nvSpPr>
          <p:spPr>
            <a:xfrm>
              <a:off x="929494" y="123069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</a:p>
          </p:txBody>
        </p:sp>
        <p:sp>
          <p:nvSpPr>
            <p:cNvPr id="194" name="CasellaDiTesto 193">
              <a:extLst>
                <a:ext uri="{FF2B5EF4-FFF2-40B4-BE49-F238E27FC236}">
                  <a16:creationId xmlns:a16="http://schemas.microsoft.com/office/drawing/2014/main" id="{90CD6F22-5312-4171-51A6-6C4622E6BA3E}"/>
                </a:ext>
              </a:extLst>
            </p:cNvPr>
            <p:cNvSpPr txBox="1"/>
            <p:nvPr/>
          </p:nvSpPr>
          <p:spPr>
            <a:xfrm>
              <a:off x="918198" y="178391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125</a:t>
              </a:r>
            </a:p>
          </p:txBody>
        </p:sp>
        <p:sp>
          <p:nvSpPr>
            <p:cNvPr id="195" name="CasellaDiTesto 194">
              <a:extLst>
                <a:ext uri="{FF2B5EF4-FFF2-40B4-BE49-F238E27FC236}">
                  <a16:creationId xmlns:a16="http://schemas.microsoft.com/office/drawing/2014/main" id="{D1B90AA2-2231-7779-6D6F-55A4490A9D4A}"/>
                </a:ext>
              </a:extLst>
            </p:cNvPr>
            <p:cNvSpPr txBox="1"/>
            <p:nvPr/>
          </p:nvSpPr>
          <p:spPr>
            <a:xfrm>
              <a:off x="1539220" y="246798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96" name="CasellaDiTesto 195">
              <a:extLst>
                <a:ext uri="{FF2B5EF4-FFF2-40B4-BE49-F238E27FC236}">
                  <a16:creationId xmlns:a16="http://schemas.microsoft.com/office/drawing/2014/main" id="{0EBB4063-5430-34F8-15CF-A559C6CAC024}"/>
                </a:ext>
              </a:extLst>
            </p:cNvPr>
            <p:cNvSpPr txBox="1"/>
            <p:nvPr/>
          </p:nvSpPr>
          <p:spPr>
            <a:xfrm>
              <a:off x="1471112" y="1137046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cxnSp>
          <p:nvCxnSpPr>
            <p:cNvPr id="197" name="Connettore diritto 196">
              <a:extLst>
                <a:ext uri="{FF2B5EF4-FFF2-40B4-BE49-F238E27FC236}">
                  <a16:creationId xmlns:a16="http://schemas.microsoft.com/office/drawing/2014/main" id="{6B3417D3-AD44-9C2B-DF99-32F5EA97FBF8}"/>
                </a:ext>
              </a:extLst>
            </p:cNvPr>
            <p:cNvCxnSpPr>
              <a:cxnSpLocks/>
            </p:cNvCxnSpPr>
            <p:nvPr/>
          </p:nvCxnSpPr>
          <p:spPr>
            <a:xfrm>
              <a:off x="1579229" y="2741807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8" name="CasellaDiTesto 197">
              <a:extLst>
                <a:ext uri="{FF2B5EF4-FFF2-40B4-BE49-F238E27FC236}">
                  <a16:creationId xmlns:a16="http://schemas.microsoft.com/office/drawing/2014/main" id="{07E55D49-0C7D-92FA-E477-8CD353AA8BAF}"/>
                </a:ext>
              </a:extLst>
            </p:cNvPr>
            <p:cNvSpPr txBox="1"/>
            <p:nvPr/>
          </p:nvSpPr>
          <p:spPr>
            <a:xfrm rot="16200000">
              <a:off x="-165474" y="1701482"/>
              <a:ext cx="20629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ERENLuc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-Promoter Activity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(% on -)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739E80-38D4-0FE6-4125-938E87B9E970}"/>
              </a:ext>
            </a:extLst>
          </p:cNvPr>
          <p:cNvSpPr txBox="1"/>
          <p:nvPr/>
        </p:nvSpPr>
        <p:spPr>
          <a:xfrm>
            <a:off x="2417345" y="0"/>
            <a:ext cx="20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</a:t>
            </a:r>
            <a:r>
              <a:rPr lang="it-IT" sz="1200" b="1"/>
              <a:t>Figure 16</a:t>
            </a:r>
            <a:endParaRPr lang="it-IT" sz="12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368B4B-E51F-6DAC-0842-248022726747}"/>
              </a:ext>
            </a:extLst>
          </p:cNvPr>
          <p:cNvSpPr txBox="1"/>
          <p:nvPr/>
        </p:nvSpPr>
        <p:spPr>
          <a:xfrm>
            <a:off x="1869934" y="889602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5D3D66-1106-9473-3A2A-DCC51C900661}"/>
              </a:ext>
            </a:extLst>
          </p:cNvPr>
          <p:cNvSpPr txBox="1"/>
          <p:nvPr/>
        </p:nvSpPr>
        <p:spPr>
          <a:xfrm>
            <a:off x="1869934" y="2993928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E29438-EF57-3154-E463-9D1E472D14F0}"/>
              </a:ext>
            </a:extLst>
          </p:cNvPr>
          <p:cNvSpPr txBox="1"/>
          <p:nvPr/>
        </p:nvSpPr>
        <p:spPr>
          <a:xfrm>
            <a:off x="1869934" y="5152509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08515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49A06B0-2045-512E-590E-69B5B96DE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969" y="1014255"/>
            <a:ext cx="915224" cy="72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F4F67E5-F56E-3EE7-4CC8-6CFEE6C7E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00" y="1014255"/>
            <a:ext cx="915224" cy="720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E43A49A-329B-A76A-C75F-91E4453C5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100" y="1756857"/>
            <a:ext cx="915224" cy="72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07B1E96-8C38-DF7E-FB45-831D53AF6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969" y="1756856"/>
            <a:ext cx="915224" cy="72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D30B96-6EB4-CE88-5318-C576399A9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9969" y="2536033"/>
            <a:ext cx="912953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9012281-BCB9-C0D4-088E-3E91363DA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100" y="2536033"/>
            <a:ext cx="912953" cy="72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4D714A-C360-E80E-6E71-9B09FDB8B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9969" y="3395801"/>
            <a:ext cx="912953" cy="72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7D05C23-A799-C396-0C73-B4CACEA3D9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100" y="3395801"/>
            <a:ext cx="912953" cy="72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3EE05DD-3B66-6307-DA77-137FDACB94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9968" y="4235112"/>
            <a:ext cx="912953" cy="72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4EC9B0F-37D1-E4CE-1736-C51F708C6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4100" y="4235112"/>
            <a:ext cx="912953" cy="72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0D595B2-6979-9828-AD68-B6DAC16A1D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4023" y="5129785"/>
            <a:ext cx="904841" cy="72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F85D3F1-4640-BF14-052E-E2A7A4EA16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5315" y="5993952"/>
            <a:ext cx="912953" cy="72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DAA5D01-AC80-9AE7-5807-D2A30E9164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4100" y="5129785"/>
            <a:ext cx="904841" cy="720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C5F7882-C47C-629A-30C1-4A0A1C0FEA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5988" y="5993952"/>
            <a:ext cx="912953" cy="72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380F7F6-60FB-3B2E-C9AA-5B7B27A35B7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7595" y="1036856"/>
            <a:ext cx="910693" cy="72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8FECA45-BB6F-204A-E85A-49CD277BB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5851" y="1036856"/>
            <a:ext cx="910693" cy="720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DEB5FA6-BADD-4372-F0F0-B21D006836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3064" y="1779457"/>
            <a:ext cx="915224" cy="720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8059CEC-CE37-C977-A554-F0F83A1A79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71320" y="1779457"/>
            <a:ext cx="915224" cy="720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32684D1-2578-34C6-0010-4AF1C41176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45335" y="2558634"/>
            <a:ext cx="912953" cy="720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B918EE3-1AF5-709E-F4FC-82B7631481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73591" y="2558634"/>
            <a:ext cx="912953" cy="720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C9910370-D58C-92C7-4AB1-1B1A60D6FE4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43064" y="4257713"/>
            <a:ext cx="915224" cy="720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76A9671-0A98-4F99-A3FF-38CEB03511D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71320" y="4257713"/>
            <a:ext cx="915224" cy="7200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7D92C94-DC7E-25F0-9C69-709535F048F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3064" y="3418402"/>
            <a:ext cx="915224" cy="720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841DE16-82B9-BE61-804F-4216ABA6B82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71320" y="3418402"/>
            <a:ext cx="915224" cy="7200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1841F31-C9B6-43C3-8538-69C43924D87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45335" y="5152386"/>
            <a:ext cx="912953" cy="720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86611B8C-9A11-1050-842E-7AAE3951896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45335" y="6047059"/>
            <a:ext cx="912953" cy="72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BC1B4DA1-8428-878F-115F-A196EF66583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24600" y="5152386"/>
            <a:ext cx="912953" cy="7200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D4F223F-BCE6-E332-856F-3303ABBE8DC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382837" y="6047059"/>
            <a:ext cx="912953" cy="7200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4D60689A-9B0B-61B7-085F-4E4C904D90C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36435" y="6886370"/>
            <a:ext cx="915224" cy="720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96C7F8A-37B0-7B92-945F-133DA2674F9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380566" y="6886370"/>
            <a:ext cx="915224" cy="720000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DB38A07-F034-BD76-37F2-19E3FB515EF8}"/>
              </a:ext>
            </a:extLst>
          </p:cNvPr>
          <p:cNvSpPr txBox="1"/>
          <p:nvPr/>
        </p:nvSpPr>
        <p:spPr>
          <a:xfrm>
            <a:off x="2417345" y="0"/>
            <a:ext cx="20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17</a:t>
            </a:r>
          </a:p>
        </p:txBody>
      </p:sp>
    </p:spTree>
    <p:extLst>
      <p:ext uri="{BB962C8B-B14F-4D97-AF65-F5344CB8AC3E}">
        <p14:creationId xmlns:p14="http://schemas.microsoft.com/office/powerpoint/2010/main" val="301016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9D972DD-B987-CACC-91C9-116DF798B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812" y="6990171"/>
            <a:ext cx="908444" cy="720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499D06-CD8D-93E0-2A76-82FAADA3D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003" y="1142445"/>
            <a:ext cx="908444" cy="72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90830A5-1AF6-BEC3-2D24-F58A9E782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003" y="1960462"/>
            <a:ext cx="908444" cy="72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B8729A8-5261-5E9A-0FAE-54F3C79C8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737" y="1960462"/>
            <a:ext cx="908444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EF6F908-8C29-BB17-CAF6-75007DE4C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737" y="1142445"/>
            <a:ext cx="908445" cy="72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CCEF0B3-94F9-DB4D-9E56-B84A09C72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003" y="2796314"/>
            <a:ext cx="908444" cy="72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2E692A4-1B23-B8CD-E596-7D896762C8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4003" y="3630236"/>
            <a:ext cx="908444" cy="72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CF142EE-5C4F-7FED-A26F-E58C6A6A3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003" y="4464159"/>
            <a:ext cx="908444" cy="72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21AB87D-CD6B-CE66-2E79-93903CBA46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4003" y="5294496"/>
            <a:ext cx="904841" cy="72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4A1E2FC-5D5C-2573-D9BA-85AC692347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737" y="2796314"/>
            <a:ext cx="908444" cy="72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E65D69D-F199-C63B-F70F-796647F76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1737" y="3630236"/>
            <a:ext cx="908444" cy="72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2293A71-D4FD-5BBA-DF5F-18E00556E9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737" y="4464159"/>
            <a:ext cx="908444" cy="720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0F3BC25-C1AC-1E7D-8541-746902CA11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1737" y="5294496"/>
            <a:ext cx="904841" cy="72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A93A070-1F6C-EEFA-176B-F88E4AA138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52812" y="1142445"/>
            <a:ext cx="908444" cy="72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076B6D2-1DAC-BDA2-38CF-E84F5141BE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4003" y="6124833"/>
            <a:ext cx="908444" cy="720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6541560-148A-549B-07E9-60BABA73E5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1737" y="6124833"/>
            <a:ext cx="908444" cy="720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3187892-CC73-2C21-567B-F98281DB61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32622" y="1142445"/>
            <a:ext cx="908444" cy="720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651DD3E-3375-8E60-1B9B-775AA073336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52812" y="1960462"/>
            <a:ext cx="908444" cy="720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104EF76-1B33-4C8E-E28A-BA160552D2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52812" y="2778479"/>
            <a:ext cx="908444" cy="720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2EFAC2A-54F0-4659-94CD-ACA970A860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2812" y="6152648"/>
            <a:ext cx="908444" cy="720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1594AFE-8F47-47AB-28A2-51DC375F4A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2812" y="5257975"/>
            <a:ext cx="908444" cy="7200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DC1A74D-625F-8A79-8214-0420E96AEE5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32622" y="1960462"/>
            <a:ext cx="908444" cy="720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1049A55-BEA7-3487-F1B0-D441127E4D7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32622" y="2778479"/>
            <a:ext cx="908444" cy="7200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008FE8C7-EC11-A46A-8960-DD7EFB875BD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32622" y="6152648"/>
            <a:ext cx="908444" cy="720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AF58C366-C9AA-7E47-EB3E-D833245E58F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32622" y="5257975"/>
            <a:ext cx="908444" cy="72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113E38E-31D5-B620-7472-304569511AA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52812" y="4464159"/>
            <a:ext cx="908444" cy="7200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9556000-2E72-5166-1EFC-8D07FB71EB7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52812" y="3630236"/>
            <a:ext cx="908444" cy="7200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04E9E534-4AB9-A634-87F4-496C5BE5D60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332622" y="3630236"/>
            <a:ext cx="908444" cy="720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67ADC2-7EFD-6601-7A66-7BA09818366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32622" y="4464159"/>
            <a:ext cx="908444" cy="7200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BCC6EF9A-A448-6B8B-7BEE-28BD767C885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332622" y="6990171"/>
            <a:ext cx="908444" cy="720000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46BA2C7-EB2E-C6B4-3347-BA518F5175A7}"/>
              </a:ext>
            </a:extLst>
          </p:cNvPr>
          <p:cNvSpPr txBox="1"/>
          <p:nvPr/>
        </p:nvSpPr>
        <p:spPr>
          <a:xfrm>
            <a:off x="2417345" y="0"/>
            <a:ext cx="20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18</a:t>
            </a:r>
          </a:p>
        </p:txBody>
      </p:sp>
    </p:spTree>
    <p:extLst>
      <p:ext uri="{BB962C8B-B14F-4D97-AF65-F5344CB8AC3E}">
        <p14:creationId xmlns:p14="http://schemas.microsoft.com/office/powerpoint/2010/main" val="197414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4C8ACA9-ADFE-1838-B7D9-2928249F0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774" y="1527538"/>
            <a:ext cx="910693" cy="720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B80AF5-3ED3-A8C9-9D6C-187AF3DAA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897" y="1527538"/>
            <a:ext cx="910693" cy="72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3AE6981-1238-9917-DCCB-25F27D037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774" y="2311025"/>
            <a:ext cx="910693" cy="72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894FF09-1597-6B50-50C7-A22EFA8A3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897" y="2311025"/>
            <a:ext cx="910693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03BEC96-AAAF-3E25-DED9-49F836335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774" y="4025943"/>
            <a:ext cx="910693" cy="72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0ADE4C8-8EFF-B278-2B74-F888E6721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897" y="4025943"/>
            <a:ext cx="910693" cy="72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537265-5B85-9799-9328-7F206680EB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1774" y="3148289"/>
            <a:ext cx="910693" cy="72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DFD5AD-6C69-C657-2530-46973AB8D2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6897" y="3148289"/>
            <a:ext cx="910693" cy="72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8481A9E-9EEF-1A30-ED8F-BB3EFA144B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1774" y="4809430"/>
            <a:ext cx="910693" cy="72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860A049-5DB1-6D3C-E64A-CA5CFFBF93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1774" y="5646694"/>
            <a:ext cx="910693" cy="720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F40AB19-B4BD-1953-BA96-3CA756BAF6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6897" y="4809430"/>
            <a:ext cx="910693" cy="72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0AE5EEA-5454-8F3B-1BE2-D35DB1773A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6897" y="5646694"/>
            <a:ext cx="910693" cy="7200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5D900F4-4765-2082-6C36-2F3670ECCB7C}"/>
              </a:ext>
            </a:extLst>
          </p:cNvPr>
          <p:cNvSpPr txBox="1"/>
          <p:nvPr/>
        </p:nvSpPr>
        <p:spPr>
          <a:xfrm>
            <a:off x="2417345" y="0"/>
            <a:ext cx="2023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19</a:t>
            </a:r>
          </a:p>
        </p:txBody>
      </p:sp>
    </p:spTree>
    <p:extLst>
      <p:ext uri="{BB962C8B-B14F-4D97-AF65-F5344CB8AC3E}">
        <p14:creationId xmlns:p14="http://schemas.microsoft.com/office/powerpoint/2010/main" val="2003670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DC1CABA-B48F-8859-D39D-19DF841879DF}"/>
              </a:ext>
            </a:extLst>
          </p:cNvPr>
          <p:cNvGrpSpPr/>
          <p:nvPr/>
        </p:nvGrpSpPr>
        <p:grpSpPr>
          <a:xfrm>
            <a:off x="4147581" y="4358505"/>
            <a:ext cx="2497535" cy="2119305"/>
            <a:chOff x="4243833" y="5369903"/>
            <a:chExt cx="2497535" cy="211930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60F1359-DC3B-8635-B1F1-D37A273B0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4714" y="5917833"/>
              <a:ext cx="1738000" cy="1188000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1E9EC911-369E-7D23-6070-5E7023EC5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938434" y="5464258"/>
              <a:ext cx="197152" cy="448915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1B3C163-917C-D6CD-28A8-595DAB09B3E9}"/>
                </a:ext>
              </a:extLst>
            </p:cNvPr>
            <p:cNvSpPr txBox="1"/>
            <p:nvPr/>
          </p:nvSpPr>
          <p:spPr>
            <a:xfrm>
              <a:off x="5069759" y="5369903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F9B7CC3-5327-D8C5-3BF2-05F68990DE75}"/>
                </a:ext>
              </a:extLst>
            </p:cNvPr>
            <p:cNvSpPr txBox="1"/>
            <p:nvPr/>
          </p:nvSpPr>
          <p:spPr>
            <a:xfrm rot="16200000">
              <a:off x="3976773" y="6264081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1D6E277-2E1C-E760-92E0-0A9742F72F6B}"/>
                </a:ext>
              </a:extLst>
            </p:cNvPr>
            <p:cNvSpPr txBox="1"/>
            <p:nvPr/>
          </p:nvSpPr>
          <p:spPr>
            <a:xfrm>
              <a:off x="5312174" y="7212209"/>
              <a:ext cx="860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[Tam]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AEEC1E1-B792-9F9A-FAFC-1AA26380FA38}"/>
                </a:ext>
              </a:extLst>
            </p:cNvPr>
            <p:cNvSpPr txBox="1"/>
            <p:nvPr/>
          </p:nvSpPr>
          <p:spPr>
            <a:xfrm>
              <a:off x="5069759" y="5534545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70D59D4-9EFC-CD3C-DD01-C0A6EF21D8D9}"/>
                </a:ext>
              </a:extLst>
            </p:cNvPr>
            <p:cNvSpPr txBox="1"/>
            <p:nvPr/>
          </p:nvSpPr>
          <p:spPr>
            <a:xfrm>
              <a:off x="6420446" y="70305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E344602-E29B-89F7-390E-AD7139E567DA}"/>
                </a:ext>
              </a:extLst>
            </p:cNvPr>
            <p:cNvSpPr txBox="1"/>
            <p:nvPr/>
          </p:nvSpPr>
          <p:spPr>
            <a:xfrm>
              <a:off x="6179795" y="703058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835F22A-5F2A-934E-8B0E-54A630FA9B41}"/>
                </a:ext>
              </a:extLst>
            </p:cNvPr>
            <p:cNvSpPr txBox="1"/>
            <p:nvPr/>
          </p:nvSpPr>
          <p:spPr>
            <a:xfrm>
              <a:off x="5882468" y="703058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03CD5F9-5DD5-6E04-FFB0-08A199080240}"/>
                </a:ext>
              </a:extLst>
            </p:cNvPr>
            <p:cNvSpPr txBox="1"/>
            <p:nvPr/>
          </p:nvSpPr>
          <p:spPr>
            <a:xfrm>
              <a:off x="5546436" y="703058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424CF34-2B90-BD1D-B4D8-B077B4D91203}"/>
                </a:ext>
              </a:extLst>
            </p:cNvPr>
            <p:cNvSpPr txBox="1"/>
            <p:nvPr/>
          </p:nvSpPr>
          <p:spPr>
            <a:xfrm>
              <a:off x="4698059" y="690824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9A3400B-6CD3-E46C-8DE8-7E08EF1EEAA5}"/>
                </a:ext>
              </a:extLst>
            </p:cNvPr>
            <p:cNvSpPr txBox="1"/>
            <p:nvPr/>
          </p:nvSpPr>
          <p:spPr>
            <a:xfrm>
              <a:off x="4528141" y="5793298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93E005D-97D9-A481-9CA5-16C3CF3FC935}"/>
                </a:ext>
              </a:extLst>
            </p:cNvPr>
            <p:cNvSpPr txBox="1"/>
            <p:nvPr/>
          </p:nvSpPr>
          <p:spPr>
            <a:xfrm>
              <a:off x="4528141" y="6348256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FEF065C-436E-5699-30F6-BC97EC669F60}"/>
                </a:ext>
              </a:extLst>
            </p:cNvPr>
            <p:cNvSpPr txBox="1"/>
            <p:nvPr/>
          </p:nvSpPr>
          <p:spPr>
            <a:xfrm>
              <a:off x="5260686" y="703058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8E15F8C-76B9-E4AB-D44B-3E2314111190}"/>
                </a:ext>
              </a:extLst>
            </p:cNvPr>
            <p:cNvSpPr txBox="1"/>
            <p:nvPr/>
          </p:nvSpPr>
          <p:spPr>
            <a:xfrm>
              <a:off x="5069759" y="5699645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7A5ED4D0-4906-557C-D6DE-C783026B5FB8}"/>
                </a:ext>
              </a:extLst>
            </p:cNvPr>
            <p:cNvSpPr txBox="1"/>
            <p:nvPr/>
          </p:nvSpPr>
          <p:spPr>
            <a:xfrm>
              <a:off x="4974936" y="703058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97A2F7D9-0841-CD36-2CD0-9DA8C4C9097F}"/>
                </a:ext>
              </a:extLst>
            </p:cNvPr>
            <p:cNvCxnSpPr>
              <a:cxnSpLocks/>
            </p:cNvCxnSpPr>
            <p:nvPr/>
          </p:nvCxnSpPr>
          <p:spPr>
            <a:xfrm>
              <a:off x="5177876" y="7256781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C7824703-3F8C-D126-56E9-DFAE6D6C01BB}"/>
              </a:ext>
            </a:extLst>
          </p:cNvPr>
          <p:cNvGrpSpPr/>
          <p:nvPr/>
        </p:nvGrpSpPr>
        <p:grpSpPr>
          <a:xfrm>
            <a:off x="159996" y="4341771"/>
            <a:ext cx="3818852" cy="2095623"/>
            <a:chOff x="256248" y="5353169"/>
            <a:chExt cx="3818852" cy="2095623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0F4D405-1C8B-C66A-03D3-8F9934694D66}"/>
                </a:ext>
              </a:extLst>
            </p:cNvPr>
            <p:cNvSpPr txBox="1"/>
            <p:nvPr/>
          </p:nvSpPr>
          <p:spPr>
            <a:xfrm>
              <a:off x="3391900" y="5821444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1F07DBD-A15B-3653-30D0-1709B93B53F8}"/>
                </a:ext>
              </a:extLst>
            </p:cNvPr>
            <p:cNvSpPr txBox="1"/>
            <p:nvPr/>
          </p:nvSpPr>
          <p:spPr>
            <a:xfrm>
              <a:off x="3391900" y="6072938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181EB6B-C54E-007B-2909-4F1E3EF374BD}"/>
                </a:ext>
              </a:extLst>
            </p:cNvPr>
            <p:cNvSpPr txBox="1"/>
            <p:nvPr/>
          </p:nvSpPr>
          <p:spPr>
            <a:xfrm>
              <a:off x="548149" y="5606693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CFAB862-7F5C-1458-103B-F37D06543ECA}"/>
                </a:ext>
              </a:extLst>
            </p:cNvPr>
            <p:cNvSpPr txBox="1"/>
            <p:nvPr/>
          </p:nvSpPr>
          <p:spPr>
            <a:xfrm>
              <a:off x="810167" y="5606693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-14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A9FE501F-0483-DBDC-258D-5EFBEF44DE32}"/>
                </a:ext>
              </a:extLst>
            </p:cNvPr>
            <p:cNvSpPr txBox="1"/>
            <p:nvPr/>
          </p:nvSpPr>
          <p:spPr>
            <a:xfrm>
              <a:off x="1099015" y="5606693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-12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3CCEA268-E209-9FB6-F130-18B596A0DC47}"/>
                </a:ext>
              </a:extLst>
            </p:cNvPr>
            <p:cNvSpPr txBox="1"/>
            <p:nvPr/>
          </p:nvSpPr>
          <p:spPr>
            <a:xfrm>
              <a:off x="1378595" y="5606693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-11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25216D2-1CBC-7896-F242-B939B2952091}"/>
                </a:ext>
              </a:extLst>
            </p:cNvPr>
            <p:cNvSpPr txBox="1"/>
            <p:nvPr/>
          </p:nvSpPr>
          <p:spPr>
            <a:xfrm>
              <a:off x="1729877" y="5353169"/>
              <a:ext cx="816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Log[Tam]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BDE799A1-D85C-18FA-78B0-80E5FE3350CA}"/>
                </a:ext>
              </a:extLst>
            </p:cNvPr>
            <p:cNvSpPr txBox="1"/>
            <p:nvPr/>
          </p:nvSpPr>
          <p:spPr>
            <a:xfrm>
              <a:off x="2517362" y="5606693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4B613909-C446-B6CD-80F0-97CE1276541D}"/>
                </a:ext>
              </a:extLst>
            </p:cNvPr>
            <p:cNvSpPr txBox="1"/>
            <p:nvPr/>
          </p:nvSpPr>
          <p:spPr>
            <a:xfrm>
              <a:off x="2250498" y="5606693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6843D934-E2E0-4FEB-DBB7-D00400A52BED}"/>
                </a:ext>
              </a:extLst>
            </p:cNvPr>
            <p:cNvSpPr txBox="1"/>
            <p:nvPr/>
          </p:nvSpPr>
          <p:spPr>
            <a:xfrm>
              <a:off x="1965457" y="5606693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-9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BA82431-74CD-179A-CBD2-A2C1641986A0}"/>
                </a:ext>
              </a:extLst>
            </p:cNvPr>
            <p:cNvSpPr txBox="1"/>
            <p:nvPr/>
          </p:nvSpPr>
          <p:spPr>
            <a:xfrm>
              <a:off x="1640374" y="5606693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-10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77C85E20-D571-15DE-6FD9-7778446F4482}"/>
                </a:ext>
              </a:extLst>
            </p:cNvPr>
            <p:cNvSpPr txBox="1"/>
            <p:nvPr/>
          </p:nvSpPr>
          <p:spPr>
            <a:xfrm>
              <a:off x="2802708" y="5606693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-6</a:t>
              </a:r>
            </a:p>
          </p:txBody>
        </p: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51FC5952-09EB-71B5-B3DA-78C0809CFA5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90" y="5606693"/>
              <a:ext cx="2268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5AC6AC30-9119-935E-0A8A-9E497999162C}"/>
                </a:ext>
              </a:extLst>
            </p:cNvPr>
            <p:cNvSpPr txBox="1"/>
            <p:nvPr/>
          </p:nvSpPr>
          <p:spPr>
            <a:xfrm>
              <a:off x="3391900" y="685678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65A98949-470E-E14E-6F60-F4739211ED4D}"/>
                </a:ext>
              </a:extLst>
            </p:cNvPr>
            <p:cNvSpPr txBox="1"/>
            <p:nvPr/>
          </p:nvSpPr>
          <p:spPr>
            <a:xfrm>
              <a:off x="3391900" y="709234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22F188C4-8F8C-F128-96F9-C35781DCE4EF}"/>
                </a:ext>
              </a:extLst>
            </p:cNvPr>
            <p:cNvSpPr txBox="1"/>
            <p:nvPr/>
          </p:nvSpPr>
          <p:spPr>
            <a:xfrm>
              <a:off x="3391900" y="6346387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51612434-6974-9718-7F35-9F4B8212EA01}"/>
                </a:ext>
              </a:extLst>
            </p:cNvPr>
            <p:cNvSpPr txBox="1"/>
            <p:nvPr/>
          </p:nvSpPr>
          <p:spPr>
            <a:xfrm>
              <a:off x="3391900" y="6579418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28009479-E3EE-22E8-D110-05CE8228D910}"/>
                </a:ext>
              </a:extLst>
            </p:cNvPr>
            <p:cNvGrpSpPr/>
            <p:nvPr/>
          </p:nvGrpSpPr>
          <p:grpSpPr>
            <a:xfrm>
              <a:off x="256248" y="5763638"/>
              <a:ext cx="276999" cy="654346"/>
              <a:chOff x="5844541" y="3020383"/>
              <a:chExt cx="276999" cy="654346"/>
            </a:xfrm>
          </p:grpSpPr>
          <p:cxnSp>
            <p:nvCxnSpPr>
              <p:cNvPr id="53" name="Connettore diritto 52">
                <a:extLst>
                  <a:ext uri="{FF2B5EF4-FFF2-40B4-BE49-F238E27FC236}">
                    <a16:creationId xmlns:a16="http://schemas.microsoft.com/office/drawing/2014/main" id="{23676745-ACB1-B0FE-6BD8-17C705A63E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7CDB9D08-A2EA-D1C5-1ED5-AF1D1CD7E0CB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6DDF47BD-74C7-B3D4-8BCB-C60EA508FC47}"/>
                </a:ext>
              </a:extLst>
            </p:cNvPr>
            <p:cNvGrpSpPr/>
            <p:nvPr/>
          </p:nvGrpSpPr>
          <p:grpSpPr>
            <a:xfrm>
              <a:off x="256248" y="6300476"/>
              <a:ext cx="276999" cy="619080"/>
              <a:chOff x="5844541" y="3636768"/>
              <a:chExt cx="276999" cy="619080"/>
            </a:xfrm>
          </p:grpSpPr>
          <p:cxnSp>
            <p:nvCxnSpPr>
              <p:cNvPr id="51" name="Connettore diritto 50">
                <a:extLst>
                  <a:ext uri="{FF2B5EF4-FFF2-40B4-BE49-F238E27FC236}">
                    <a16:creationId xmlns:a16="http://schemas.microsoft.com/office/drawing/2014/main" id="{0D673784-97E2-2BC0-2A2F-AD717DF820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1D04648D-F0C5-83C5-2A54-A6D7C6910CE1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6ACB9F8F-81A4-8487-D066-67B63E22DFC1}"/>
                </a:ext>
              </a:extLst>
            </p:cNvPr>
            <p:cNvGrpSpPr/>
            <p:nvPr/>
          </p:nvGrpSpPr>
          <p:grpSpPr>
            <a:xfrm>
              <a:off x="256248" y="6804064"/>
              <a:ext cx="276999" cy="644728"/>
              <a:chOff x="5844541" y="3623944"/>
              <a:chExt cx="276999" cy="644728"/>
            </a:xfrm>
          </p:grpSpPr>
          <p:cxnSp>
            <p:nvCxnSpPr>
              <p:cNvPr id="49" name="Connettore diritto 48">
                <a:extLst>
                  <a:ext uri="{FF2B5EF4-FFF2-40B4-BE49-F238E27FC236}">
                    <a16:creationId xmlns:a16="http://schemas.microsoft.com/office/drawing/2014/main" id="{24E2E355-33B0-855E-27FF-200E2538BA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AD23B2BB-C44D-2F4A-BA5B-FA40A1A16EDF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134BF64C-58F2-B68C-0FDF-75FD1A5D3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367" y="7130039"/>
              <a:ext cx="2880000" cy="201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7ACC1FC5-9EC8-CBBF-ECCB-6F637C4CD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367" y="5857950"/>
              <a:ext cx="2880000" cy="2039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FFEDCB40-6607-7207-BB6E-3B988F3F6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367" y="6111319"/>
              <a:ext cx="2880000" cy="2002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77255801-1660-AFCF-8B91-5A158D667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367" y="6383302"/>
              <a:ext cx="2880000" cy="2031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60CCD869-20A4-BA0E-A30C-6FFDB3032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367" y="6615471"/>
              <a:ext cx="2880000" cy="2048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D29BF50F-035F-2BE8-41FA-6CFBEE996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367" y="6892436"/>
              <a:ext cx="2880000" cy="2056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815D3B14-9EEB-257E-590B-10B0293A2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367" y="7128885"/>
              <a:ext cx="2880000" cy="2039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715D4802-C0DD-0596-1A3D-82861F0F02CB}"/>
                </a:ext>
              </a:extLst>
            </p:cNvPr>
            <p:cNvSpPr txBox="1"/>
            <p:nvPr/>
          </p:nvSpPr>
          <p:spPr>
            <a:xfrm>
              <a:off x="3085237" y="560669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-5</a:t>
              </a:r>
            </a:p>
          </p:txBody>
        </p:sp>
      </p:grpSp>
      <p:grpSp>
        <p:nvGrpSpPr>
          <p:cNvPr id="92" name="Gruppo 91">
            <a:extLst>
              <a:ext uri="{FF2B5EF4-FFF2-40B4-BE49-F238E27FC236}">
                <a16:creationId xmlns:a16="http://schemas.microsoft.com/office/drawing/2014/main" id="{C87DE5B4-B86B-FD68-4B2B-774434348AB4}"/>
              </a:ext>
            </a:extLst>
          </p:cNvPr>
          <p:cNvGrpSpPr/>
          <p:nvPr/>
        </p:nvGrpSpPr>
        <p:grpSpPr>
          <a:xfrm>
            <a:off x="4072080" y="6829296"/>
            <a:ext cx="2646557" cy="2167750"/>
            <a:chOff x="4072080" y="6921954"/>
            <a:chExt cx="2646557" cy="2167750"/>
          </a:xfrm>
        </p:grpSpPr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DAAEE583-339C-602D-94AA-D1E70538C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68684" y="7467529"/>
              <a:ext cx="1693303" cy="1188000"/>
            </a:xfrm>
            <a:prstGeom prst="rect">
              <a:avLst/>
            </a:prstGeom>
          </p:spPr>
        </p:pic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090D03D7-E6A1-B62B-FDA0-993892552EDE}"/>
                </a:ext>
              </a:extLst>
            </p:cNvPr>
            <p:cNvSpPr txBox="1"/>
            <p:nvPr/>
          </p:nvSpPr>
          <p:spPr>
            <a:xfrm rot="16200000">
              <a:off x="3676780" y="7832827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C298A6E8-0E5F-58A5-E0BE-33DE94B6C733}"/>
                </a:ext>
              </a:extLst>
            </p:cNvPr>
            <p:cNvSpPr txBox="1"/>
            <p:nvPr/>
          </p:nvSpPr>
          <p:spPr>
            <a:xfrm>
              <a:off x="4553801" y="8457814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1729794E-E00C-0FFB-09F3-DA315B652A46}"/>
                </a:ext>
              </a:extLst>
            </p:cNvPr>
            <p:cNvSpPr txBox="1"/>
            <p:nvPr/>
          </p:nvSpPr>
          <p:spPr>
            <a:xfrm>
              <a:off x="5255192" y="8812705"/>
              <a:ext cx="860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[Tam]</a:t>
              </a:r>
            </a:p>
          </p:txBody>
        </p:sp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B688858B-483C-6712-8B5F-C91998A0E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4906289" y="7025834"/>
              <a:ext cx="197152" cy="467106"/>
            </a:xfrm>
            <a:prstGeom prst="rect">
              <a:avLst/>
            </a:prstGeom>
          </p:spPr>
        </p:pic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CE031759-84F7-4C8B-EE3C-C468E8B5E59A}"/>
                </a:ext>
              </a:extLst>
            </p:cNvPr>
            <p:cNvSpPr txBox="1"/>
            <p:nvPr/>
          </p:nvSpPr>
          <p:spPr>
            <a:xfrm>
              <a:off x="5037614" y="6921954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345F1ECA-DBCE-952F-939C-28C3FB3D665C}"/>
                </a:ext>
              </a:extLst>
            </p:cNvPr>
            <p:cNvSpPr txBox="1"/>
            <p:nvPr/>
          </p:nvSpPr>
          <p:spPr>
            <a:xfrm>
              <a:off x="5037614" y="709929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449BC15B-0A8D-5F24-19BA-0D90B7A1D2ED}"/>
                </a:ext>
              </a:extLst>
            </p:cNvPr>
            <p:cNvSpPr txBox="1"/>
            <p:nvPr/>
          </p:nvSpPr>
          <p:spPr>
            <a:xfrm>
              <a:off x="4993198" y="858027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65" name="Connettore diritto 64">
              <a:extLst>
                <a:ext uri="{FF2B5EF4-FFF2-40B4-BE49-F238E27FC236}">
                  <a16:creationId xmlns:a16="http://schemas.microsoft.com/office/drawing/2014/main" id="{B1B22A40-AF68-DC76-1B86-FAAD21DD953D}"/>
                </a:ext>
              </a:extLst>
            </p:cNvPr>
            <p:cNvCxnSpPr>
              <a:cxnSpLocks/>
            </p:cNvCxnSpPr>
            <p:nvPr/>
          </p:nvCxnSpPr>
          <p:spPr>
            <a:xfrm>
              <a:off x="5222497" y="8831639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05327744-8850-4AE1-D7EE-36E903EC1F43}"/>
                </a:ext>
              </a:extLst>
            </p:cNvPr>
            <p:cNvSpPr txBox="1"/>
            <p:nvPr/>
          </p:nvSpPr>
          <p:spPr>
            <a:xfrm>
              <a:off x="4468843" y="7909136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DD1D7D33-CD8D-F97E-F50D-133169BCB47E}"/>
                </a:ext>
              </a:extLst>
            </p:cNvPr>
            <p:cNvSpPr txBox="1"/>
            <p:nvPr/>
          </p:nvSpPr>
          <p:spPr>
            <a:xfrm>
              <a:off x="6397715" y="858027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ACD4D263-3D55-3582-B64D-6ED92B2EF25C}"/>
                </a:ext>
              </a:extLst>
            </p:cNvPr>
            <p:cNvSpPr txBox="1"/>
            <p:nvPr/>
          </p:nvSpPr>
          <p:spPr>
            <a:xfrm>
              <a:off x="5847768" y="858027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B62B175D-6CD3-2E7B-9242-F00273CF53F7}"/>
                </a:ext>
              </a:extLst>
            </p:cNvPr>
            <p:cNvSpPr txBox="1"/>
            <p:nvPr/>
          </p:nvSpPr>
          <p:spPr>
            <a:xfrm>
              <a:off x="5526395" y="858027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01F23C50-E8BF-4B34-AD37-F6D5CA44F512}"/>
                </a:ext>
              </a:extLst>
            </p:cNvPr>
            <p:cNvSpPr txBox="1"/>
            <p:nvPr/>
          </p:nvSpPr>
          <p:spPr>
            <a:xfrm>
              <a:off x="5262178" y="858027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97AA15DE-9720-3F04-3C94-BA3D78D17408}"/>
                </a:ext>
              </a:extLst>
            </p:cNvPr>
            <p:cNvSpPr txBox="1"/>
            <p:nvPr/>
          </p:nvSpPr>
          <p:spPr>
            <a:xfrm>
              <a:off x="6112999" y="858027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AC0257E1-A887-8342-402C-F17F38269F98}"/>
                </a:ext>
              </a:extLst>
            </p:cNvPr>
            <p:cNvSpPr txBox="1"/>
            <p:nvPr/>
          </p:nvSpPr>
          <p:spPr>
            <a:xfrm>
              <a:off x="4383883" y="7371044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697B78BB-2851-D88E-E587-BD2BE28595F9}"/>
                </a:ext>
              </a:extLst>
            </p:cNvPr>
            <p:cNvSpPr txBox="1"/>
            <p:nvPr/>
          </p:nvSpPr>
          <p:spPr>
            <a:xfrm>
              <a:off x="5037614" y="7251696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115" name="Gruppo 114">
            <a:extLst>
              <a:ext uri="{FF2B5EF4-FFF2-40B4-BE49-F238E27FC236}">
                <a16:creationId xmlns:a16="http://schemas.microsoft.com/office/drawing/2014/main" id="{2BC7CFDD-F904-3042-2BE0-EDBE63676066}"/>
              </a:ext>
            </a:extLst>
          </p:cNvPr>
          <p:cNvGrpSpPr/>
          <p:nvPr/>
        </p:nvGrpSpPr>
        <p:grpSpPr>
          <a:xfrm>
            <a:off x="158729" y="6847744"/>
            <a:ext cx="2595133" cy="2130854"/>
            <a:chOff x="158729" y="7040235"/>
            <a:chExt cx="2595133" cy="2130854"/>
          </a:xfrm>
        </p:grpSpPr>
        <p:pic>
          <p:nvPicPr>
            <p:cNvPr id="114" name="Immagine 113">
              <a:extLst>
                <a:ext uri="{FF2B5EF4-FFF2-40B4-BE49-F238E27FC236}">
                  <a16:creationId xmlns:a16="http://schemas.microsoft.com/office/drawing/2014/main" id="{200C7155-BF1C-3A1F-0223-E498AA940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03909" y="7548914"/>
              <a:ext cx="1743500" cy="1188000"/>
            </a:xfrm>
            <a:prstGeom prst="rect">
              <a:avLst/>
            </a:prstGeom>
          </p:spPr>
        </p:pic>
        <p:pic>
          <p:nvPicPr>
            <p:cNvPr id="95" name="Immagine 94">
              <a:extLst>
                <a:ext uri="{FF2B5EF4-FFF2-40B4-BE49-F238E27FC236}">
                  <a16:creationId xmlns:a16="http://schemas.microsoft.com/office/drawing/2014/main" id="{8152A900-BAB1-0692-FC8C-C25F386A8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735" y="7109190"/>
              <a:ext cx="197152" cy="442099"/>
            </a:xfrm>
            <a:prstGeom prst="rect">
              <a:avLst/>
            </a:prstGeom>
          </p:spPr>
        </p:pic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AFC0FE7E-AC90-6C83-D45C-ADB93058E8C7}"/>
                </a:ext>
              </a:extLst>
            </p:cNvPr>
            <p:cNvSpPr txBox="1"/>
            <p:nvPr/>
          </p:nvSpPr>
          <p:spPr>
            <a:xfrm>
              <a:off x="1161060" y="704023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B44CE848-9C57-ABAD-C6DC-6DB9F9EC2E2F}"/>
                </a:ext>
              </a:extLst>
            </p:cNvPr>
            <p:cNvSpPr txBox="1"/>
            <p:nvPr/>
          </p:nvSpPr>
          <p:spPr>
            <a:xfrm rot="16200000">
              <a:off x="-484748" y="7887542"/>
              <a:ext cx="17486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(Tam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E90C7814-5665-DC1B-38D5-56F983C76356}"/>
                </a:ext>
              </a:extLst>
            </p:cNvPr>
            <p:cNvSpPr txBox="1"/>
            <p:nvPr/>
          </p:nvSpPr>
          <p:spPr>
            <a:xfrm>
              <a:off x="551495" y="8319370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-3.0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1831562E-9B87-0BD6-377A-74908AF08CDF}"/>
                </a:ext>
              </a:extLst>
            </p:cNvPr>
            <p:cNvSpPr txBox="1"/>
            <p:nvPr/>
          </p:nvSpPr>
          <p:spPr>
            <a:xfrm>
              <a:off x="1489472" y="8894090"/>
              <a:ext cx="860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[Tam]</a:t>
              </a:r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D0494C5C-C023-E8AD-DF75-9A2AABC034C0}"/>
                </a:ext>
              </a:extLst>
            </p:cNvPr>
            <p:cNvSpPr txBox="1"/>
            <p:nvPr/>
          </p:nvSpPr>
          <p:spPr>
            <a:xfrm>
              <a:off x="1161060" y="719217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217E3182-773F-8338-3071-91DF05B58263}"/>
                </a:ext>
              </a:extLst>
            </p:cNvPr>
            <p:cNvSpPr txBox="1"/>
            <p:nvPr/>
          </p:nvSpPr>
          <p:spPr>
            <a:xfrm>
              <a:off x="1161060" y="7344577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429C66A0-890C-67E6-93B3-8609EE990496}"/>
                </a:ext>
              </a:extLst>
            </p:cNvPr>
            <p:cNvSpPr txBox="1"/>
            <p:nvPr/>
          </p:nvSpPr>
          <p:spPr>
            <a:xfrm>
              <a:off x="1028423" y="866166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cxnSp>
          <p:nvCxnSpPr>
            <p:cNvPr id="103" name="Connettore diritto 102">
              <a:extLst>
                <a:ext uri="{FF2B5EF4-FFF2-40B4-BE49-F238E27FC236}">
                  <a16:creationId xmlns:a16="http://schemas.microsoft.com/office/drawing/2014/main" id="{3717D012-B16F-94A2-774E-09163E8D101C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22" y="8913024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FD5B74AB-7329-CB61-F0FB-6CB7008EEE56}"/>
                </a:ext>
              </a:extLst>
            </p:cNvPr>
            <p:cNvSpPr txBox="1"/>
            <p:nvPr/>
          </p:nvSpPr>
          <p:spPr>
            <a:xfrm>
              <a:off x="551495" y="8091908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-2.0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16E819BA-8A05-8DA1-9C6D-C4BE2E0F1FE8}"/>
                </a:ext>
              </a:extLst>
            </p:cNvPr>
            <p:cNvSpPr txBox="1"/>
            <p:nvPr/>
          </p:nvSpPr>
          <p:spPr>
            <a:xfrm>
              <a:off x="602791" y="765129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3AB15488-03F7-8E66-98F8-A4DA2096544A}"/>
                </a:ext>
              </a:extLst>
            </p:cNvPr>
            <p:cNvSpPr txBox="1"/>
            <p:nvPr/>
          </p:nvSpPr>
          <p:spPr>
            <a:xfrm>
              <a:off x="551495" y="7874625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-1.0</a:t>
              </a: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23581415-E997-77CB-2F37-5D0696D1F49F}"/>
                </a:ext>
              </a:extLst>
            </p:cNvPr>
            <p:cNvSpPr txBox="1"/>
            <p:nvPr/>
          </p:nvSpPr>
          <p:spPr>
            <a:xfrm>
              <a:off x="2432940" y="866166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42D526D3-FA1B-42FF-ED9F-9F443FA62CAF}"/>
                </a:ext>
              </a:extLst>
            </p:cNvPr>
            <p:cNvSpPr txBox="1"/>
            <p:nvPr/>
          </p:nvSpPr>
          <p:spPr>
            <a:xfrm>
              <a:off x="1882993" y="866166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68416141-86ED-1F98-9537-C2BA24291D62}"/>
                </a:ext>
              </a:extLst>
            </p:cNvPr>
            <p:cNvSpPr txBox="1"/>
            <p:nvPr/>
          </p:nvSpPr>
          <p:spPr>
            <a:xfrm>
              <a:off x="1599720" y="866166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39259708-6898-0A79-4D59-506005152463}"/>
                </a:ext>
              </a:extLst>
            </p:cNvPr>
            <p:cNvSpPr txBox="1"/>
            <p:nvPr/>
          </p:nvSpPr>
          <p:spPr>
            <a:xfrm>
              <a:off x="1297403" y="866166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9D234A87-18F9-F1D9-9145-5C4BF0C78698}"/>
                </a:ext>
              </a:extLst>
            </p:cNvPr>
            <p:cNvSpPr txBox="1"/>
            <p:nvPr/>
          </p:nvSpPr>
          <p:spPr>
            <a:xfrm>
              <a:off x="2148224" y="866166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13726A07-8082-FFD2-1151-06BE504FC2FD}"/>
                </a:ext>
              </a:extLst>
            </p:cNvPr>
            <p:cNvSpPr txBox="1"/>
            <p:nvPr/>
          </p:nvSpPr>
          <p:spPr>
            <a:xfrm>
              <a:off x="602791" y="743356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BC96BEDF-4817-CBA0-A840-6A0147734FBD}"/>
                </a:ext>
              </a:extLst>
            </p:cNvPr>
            <p:cNvSpPr txBox="1"/>
            <p:nvPr/>
          </p:nvSpPr>
          <p:spPr>
            <a:xfrm>
              <a:off x="551495" y="8535270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-4.0</a:t>
              </a:r>
            </a:p>
          </p:txBody>
        </p:sp>
      </p:grpSp>
      <p:grpSp>
        <p:nvGrpSpPr>
          <p:cNvPr id="156" name="Gruppo 155">
            <a:extLst>
              <a:ext uri="{FF2B5EF4-FFF2-40B4-BE49-F238E27FC236}">
                <a16:creationId xmlns:a16="http://schemas.microsoft.com/office/drawing/2014/main" id="{7455FFA7-9057-38E6-7375-3A351ACD2B0A}"/>
              </a:ext>
            </a:extLst>
          </p:cNvPr>
          <p:cNvGrpSpPr/>
          <p:nvPr/>
        </p:nvGrpSpPr>
        <p:grpSpPr>
          <a:xfrm>
            <a:off x="4159142" y="203041"/>
            <a:ext cx="2459435" cy="2119305"/>
            <a:chOff x="4159142" y="424768"/>
            <a:chExt cx="2459435" cy="2119305"/>
          </a:xfrm>
        </p:grpSpPr>
        <p:pic>
          <p:nvPicPr>
            <p:cNvPr id="155" name="Immagine 154">
              <a:extLst>
                <a:ext uri="{FF2B5EF4-FFF2-40B4-BE49-F238E27FC236}">
                  <a16:creationId xmlns:a16="http://schemas.microsoft.com/office/drawing/2014/main" id="{2C4C2C9A-EC07-A4DB-7C81-224D7E646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809769" y="960666"/>
              <a:ext cx="1732500" cy="1188000"/>
            </a:xfrm>
            <a:prstGeom prst="rect">
              <a:avLst/>
            </a:prstGeom>
          </p:spPr>
        </p:pic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353DE8CA-DDF0-6E82-1FDF-B13C56C70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815643" y="519123"/>
              <a:ext cx="197152" cy="448915"/>
            </a:xfrm>
            <a:prstGeom prst="rect">
              <a:avLst/>
            </a:prstGeom>
          </p:spPr>
        </p:pic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2FD0B09E-7261-2BB8-D855-62758759A7B1}"/>
                </a:ext>
              </a:extLst>
            </p:cNvPr>
            <p:cNvSpPr txBox="1"/>
            <p:nvPr/>
          </p:nvSpPr>
          <p:spPr>
            <a:xfrm>
              <a:off x="4946968" y="424768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5370CE26-3EDF-B118-AB6B-B737BA6F623A}"/>
                </a:ext>
              </a:extLst>
            </p:cNvPr>
            <p:cNvSpPr txBox="1"/>
            <p:nvPr/>
          </p:nvSpPr>
          <p:spPr>
            <a:xfrm rot="16200000">
              <a:off x="3892082" y="1318946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B1F30536-E798-4761-EA2D-D4C178A1035A}"/>
                </a:ext>
              </a:extLst>
            </p:cNvPr>
            <p:cNvSpPr txBox="1"/>
            <p:nvPr/>
          </p:nvSpPr>
          <p:spPr>
            <a:xfrm>
              <a:off x="5347837" y="2267074"/>
              <a:ext cx="860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[Tam]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BEFE7D58-DD2A-1D9C-F093-2FBF47985FCF}"/>
                </a:ext>
              </a:extLst>
            </p:cNvPr>
            <p:cNvSpPr txBox="1"/>
            <p:nvPr/>
          </p:nvSpPr>
          <p:spPr>
            <a:xfrm>
              <a:off x="4946968" y="589410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E5B89E62-0522-E9D0-3B5B-743EB75B63C3}"/>
                </a:ext>
              </a:extLst>
            </p:cNvPr>
            <p:cNvSpPr txBox="1"/>
            <p:nvPr/>
          </p:nvSpPr>
          <p:spPr>
            <a:xfrm>
              <a:off x="6297655" y="208544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A1B86D34-A8EA-7DC8-644B-E8993C5DAE32}"/>
                </a:ext>
              </a:extLst>
            </p:cNvPr>
            <p:cNvSpPr txBox="1"/>
            <p:nvPr/>
          </p:nvSpPr>
          <p:spPr>
            <a:xfrm>
              <a:off x="6057004" y="208544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AA8999E1-E76E-3BF4-9AD1-69D0FFC2643A}"/>
                </a:ext>
              </a:extLst>
            </p:cNvPr>
            <p:cNvSpPr txBox="1"/>
            <p:nvPr/>
          </p:nvSpPr>
          <p:spPr>
            <a:xfrm>
              <a:off x="5759677" y="2085447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82202AF0-F28F-E1DB-4F52-1AA0FA09824E}"/>
                </a:ext>
              </a:extLst>
            </p:cNvPr>
            <p:cNvSpPr txBox="1"/>
            <p:nvPr/>
          </p:nvSpPr>
          <p:spPr>
            <a:xfrm>
              <a:off x="5423645" y="2085447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D4C81817-CCD7-62CF-A418-F818D7FD3600}"/>
                </a:ext>
              </a:extLst>
            </p:cNvPr>
            <p:cNvSpPr txBox="1"/>
            <p:nvPr/>
          </p:nvSpPr>
          <p:spPr>
            <a:xfrm>
              <a:off x="4641178" y="196311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7106CB89-576D-363D-6493-2D2112B67CC9}"/>
                </a:ext>
              </a:extLst>
            </p:cNvPr>
            <p:cNvSpPr txBox="1"/>
            <p:nvPr/>
          </p:nvSpPr>
          <p:spPr>
            <a:xfrm>
              <a:off x="4471260" y="848163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700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6BC84E27-EE1E-C479-25A8-B67A928A78C7}"/>
                </a:ext>
              </a:extLst>
            </p:cNvPr>
            <p:cNvSpPr txBox="1"/>
            <p:nvPr/>
          </p:nvSpPr>
          <p:spPr>
            <a:xfrm>
              <a:off x="4471260" y="140137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350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FAB539FB-09E7-15E2-EC86-E7C8D2D2575A}"/>
                </a:ext>
              </a:extLst>
            </p:cNvPr>
            <p:cNvSpPr txBox="1"/>
            <p:nvPr/>
          </p:nvSpPr>
          <p:spPr>
            <a:xfrm>
              <a:off x="5137895" y="2085447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BFECF707-483F-764B-0E16-97E9A0A47FD6}"/>
                </a:ext>
              </a:extLst>
            </p:cNvPr>
            <p:cNvSpPr txBox="1"/>
            <p:nvPr/>
          </p:nvSpPr>
          <p:spPr>
            <a:xfrm>
              <a:off x="4946968" y="754510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149F2890-9119-6DE2-EBA6-336E4F128477}"/>
                </a:ext>
              </a:extLst>
            </p:cNvPr>
            <p:cNvSpPr txBox="1"/>
            <p:nvPr/>
          </p:nvSpPr>
          <p:spPr>
            <a:xfrm>
              <a:off x="4852145" y="2085447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90" name="Connettore diritto 89">
              <a:extLst>
                <a:ext uri="{FF2B5EF4-FFF2-40B4-BE49-F238E27FC236}">
                  <a16:creationId xmlns:a16="http://schemas.microsoft.com/office/drawing/2014/main" id="{0F9F8B5E-5300-D7D8-2564-E92692ECA1FF}"/>
                </a:ext>
              </a:extLst>
            </p:cNvPr>
            <p:cNvCxnSpPr>
              <a:cxnSpLocks/>
            </p:cNvCxnSpPr>
            <p:nvPr/>
          </p:nvCxnSpPr>
          <p:spPr>
            <a:xfrm>
              <a:off x="5055085" y="2311646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54DB05AA-7852-95C7-7396-9249EC667B02}"/>
              </a:ext>
            </a:extLst>
          </p:cNvPr>
          <p:cNvGrpSpPr/>
          <p:nvPr/>
        </p:nvGrpSpPr>
        <p:grpSpPr>
          <a:xfrm>
            <a:off x="279510" y="192974"/>
            <a:ext cx="3840319" cy="2139438"/>
            <a:chOff x="279510" y="-18686"/>
            <a:chExt cx="3840319" cy="2139438"/>
          </a:xfrm>
        </p:grpSpPr>
        <p:pic>
          <p:nvPicPr>
            <p:cNvPr id="152" name="Immagine 151">
              <a:extLst>
                <a:ext uri="{FF2B5EF4-FFF2-40B4-BE49-F238E27FC236}">
                  <a16:creationId xmlns:a16="http://schemas.microsoft.com/office/drawing/2014/main" id="{2C459BC7-F51D-74CA-661B-128F6C2CE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56629" y="1576056"/>
              <a:ext cx="2880000" cy="19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0A63688B-1817-30F9-1D4B-C572A5827459}"/>
                </a:ext>
              </a:extLst>
            </p:cNvPr>
            <p:cNvSpPr txBox="1"/>
            <p:nvPr/>
          </p:nvSpPr>
          <p:spPr>
            <a:xfrm>
              <a:off x="3436629" y="50156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6F1F2D01-B066-5F8E-CB2F-6CAEE771184C}"/>
                </a:ext>
              </a:extLst>
            </p:cNvPr>
            <p:cNvSpPr txBox="1"/>
            <p:nvPr/>
          </p:nvSpPr>
          <p:spPr>
            <a:xfrm>
              <a:off x="3436629" y="75233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267208A4-9E97-CE21-ED5A-7D7E19BE56DB}"/>
                </a:ext>
              </a:extLst>
            </p:cNvPr>
            <p:cNvSpPr txBox="1"/>
            <p:nvPr/>
          </p:nvSpPr>
          <p:spPr>
            <a:xfrm>
              <a:off x="571411" y="234838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B07464D3-8A7B-757A-FF1B-A1646ED43CD4}"/>
                </a:ext>
              </a:extLst>
            </p:cNvPr>
            <p:cNvSpPr txBox="1"/>
            <p:nvPr/>
          </p:nvSpPr>
          <p:spPr>
            <a:xfrm>
              <a:off x="788979" y="23483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186DA75E-9DAE-C13A-D409-C935379AC15B}"/>
                </a:ext>
              </a:extLst>
            </p:cNvPr>
            <p:cNvSpPr txBox="1"/>
            <p:nvPr/>
          </p:nvSpPr>
          <p:spPr>
            <a:xfrm>
              <a:off x="1088944" y="23483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-12</a:t>
              </a: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F49F237F-29FE-7467-FEB8-0DB467249F41}"/>
                </a:ext>
              </a:extLst>
            </p:cNvPr>
            <p:cNvSpPr txBox="1"/>
            <p:nvPr/>
          </p:nvSpPr>
          <p:spPr>
            <a:xfrm>
              <a:off x="1387572" y="23483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B4E9B416-A131-2505-4EEA-3FFCEEBBA3E1}"/>
                </a:ext>
              </a:extLst>
            </p:cNvPr>
            <p:cNvSpPr txBox="1"/>
            <p:nvPr/>
          </p:nvSpPr>
          <p:spPr>
            <a:xfrm>
              <a:off x="1695328" y="-18686"/>
              <a:ext cx="816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Log[Tam]</a:t>
              </a:r>
            </a:p>
          </p:txBody>
        </p: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679FB332-3CD6-79B8-607F-EA22A565A9DE}"/>
                </a:ext>
              </a:extLst>
            </p:cNvPr>
            <p:cNvSpPr txBox="1"/>
            <p:nvPr/>
          </p:nvSpPr>
          <p:spPr>
            <a:xfrm>
              <a:off x="2554925" y="23483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82C8CEE1-4A68-83D8-1CE7-0F308EAF3B02}"/>
                </a:ext>
              </a:extLst>
            </p:cNvPr>
            <p:cNvSpPr txBox="1"/>
            <p:nvPr/>
          </p:nvSpPr>
          <p:spPr>
            <a:xfrm>
              <a:off x="2235671" y="23483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125" name="CasellaDiTesto 124">
              <a:extLst>
                <a:ext uri="{FF2B5EF4-FFF2-40B4-BE49-F238E27FC236}">
                  <a16:creationId xmlns:a16="http://schemas.microsoft.com/office/drawing/2014/main" id="{09AA3AB1-8E24-1C58-A4D8-36B1BF8FBC1E}"/>
                </a:ext>
              </a:extLst>
            </p:cNvPr>
            <p:cNvSpPr txBox="1"/>
            <p:nvPr/>
          </p:nvSpPr>
          <p:spPr>
            <a:xfrm>
              <a:off x="1972852" y="23483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126" name="CasellaDiTesto 125">
              <a:extLst>
                <a:ext uri="{FF2B5EF4-FFF2-40B4-BE49-F238E27FC236}">
                  <a16:creationId xmlns:a16="http://schemas.microsoft.com/office/drawing/2014/main" id="{8704F023-2761-334A-4218-8EE22FA92F00}"/>
                </a:ext>
              </a:extLst>
            </p:cNvPr>
            <p:cNvSpPr txBox="1"/>
            <p:nvPr/>
          </p:nvSpPr>
          <p:spPr>
            <a:xfrm>
              <a:off x="1647763" y="23483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127" name="CasellaDiTesto 126">
              <a:extLst>
                <a:ext uri="{FF2B5EF4-FFF2-40B4-BE49-F238E27FC236}">
                  <a16:creationId xmlns:a16="http://schemas.microsoft.com/office/drawing/2014/main" id="{640A160A-9F26-F558-92CC-4221F2C3AB7B}"/>
                </a:ext>
              </a:extLst>
            </p:cNvPr>
            <p:cNvSpPr txBox="1"/>
            <p:nvPr/>
          </p:nvSpPr>
          <p:spPr>
            <a:xfrm>
              <a:off x="2816459" y="23483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128" name="Connettore diritto 127">
              <a:extLst>
                <a:ext uri="{FF2B5EF4-FFF2-40B4-BE49-F238E27FC236}">
                  <a16:creationId xmlns:a16="http://schemas.microsoft.com/office/drawing/2014/main" id="{ED442D11-33AD-24D1-1D53-1000F2ADB8A9}"/>
                </a:ext>
              </a:extLst>
            </p:cNvPr>
            <p:cNvCxnSpPr>
              <a:cxnSpLocks/>
            </p:cNvCxnSpPr>
            <p:nvPr/>
          </p:nvCxnSpPr>
          <p:spPr>
            <a:xfrm>
              <a:off x="983103" y="234838"/>
              <a:ext cx="2268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9" name="CasellaDiTesto 128">
              <a:extLst>
                <a:ext uri="{FF2B5EF4-FFF2-40B4-BE49-F238E27FC236}">
                  <a16:creationId xmlns:a16="http://schemas.microsoft.com/office/drawing/2014/main" id="{84EF5969-02C7-EF1F-6F7A-76FDD54EE8D3}"/>
                </a:ext>
              </a:extLst>
            </p:cNvPr>
            <p:cNvSpPr txBox="1"/>
            <p:nvPr/>
          </p:nvSpPr>
          <p:spPr>
            <a:xfrm>
              <a:off x="3415162" y="153336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30" name="CasellaDiTesto 129">
              <a:extLst>
                <a:ext uri="{FF2B5EF4-FFF2-40B4-BE49-F238E27FC236}">
                  <a16:creationId xmlns:a16="http://schemas.microsoft.com/office/drawing/2014/main" id="{D7F2A47A-FA72-8DDB-EC9A-C5766AB56C59}"/>
                </a:ext>
              </a:extLst>
            </p:cNvPr>
            <p:cNvSpPr txBox="1"/>
            <p:nvPr/>
          </p:nvSpPr>
          <p:spPr>
            <a:xfrm>
              <a:off x="3415162" y="178961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31" name="CasellaDiTesto 130">
              <a:extLst>
                <a:ext uri="{FF2B5EF4-FFF2-40B4-BE49-F238E27FC236}">
                  <a16:creationId xmlns:a16="http://schemas.microsoft.com/office/drawing/2014/main" id="{EABCE23B-05AD-6DB3-DCE0-D7FE45871D3E}"/>
                </a:ext>
              </a:extLst>
            </p:cNvPr>
            <p:cNvSpPr txBox="1"/>
            <p:nvPr/>
          </p:nvSpPr>
          <p:spPr>
            <a:xfrm>
              <a:off x="3415162" y="1011007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2174420C-A60E-1A25-161F-6EC97365F30C}"/>
                </a:ext>
              </a:extLst>
            </p:cNvPr>
            <p:cNvSpPr txBox="1"/>
            <p:nvPr/>
          </p:nvSpPr>
          <p:spPr>
            <a:xfrm>
              <a:off x="3415162" y="1260167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33" name="Gruppo 132">
              <a:extLst>
                <a:ext uri="{FF2B5EF4-FFF2-40B4-BE49-F238E27FC236}">
                  <a16:creationId xmlns:a16="http://schemas.microsoft.com/office/drawing/2014/main" id="{3F156666-81AB-7C84-796D-A3B4747008BC}"/>
                </a:ext>
              </a:extLst>
            </p:cNvPr>
            <p:cNvGrpSpPr/>
            <p:nvPr/>
          </p:nvGrpSpPr>
          <p:grpSpPr>
            <a:xfrm>
              <a:off x="279510" y="543228"/>
              <a:ext cx="276999" cy="425116"/>
              <a:chOff x="5844541" y="3134998"/>
              <a:chExt cx="276999" cy="425116"/>
            </a:xfrm>
          </p:grpSpPr>
          <p:cxnSp>
            <p:nvCxnSpPr>
              <p:cNvPr id="145" name="Connettore diritto 144">
                <a:extLst>
                  <a:ext uri="{FF2B5EF4-FFF2-40B4-BE49-F238E27FC236}">
                    <a16:creationId xmlns:a16="http://schemas.microsoft.com/office/drawing/2014/main" id="{5370FF09-3176-B586-6800-6154F049F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6" name="CasellaDiTesto 145">
                <a:extLst>
                  <a:ext uri="{FF2B5EF4-FFF2-40B4-BE49-F238E27FC236}">
                    <a16:creationId xmlns:a16="http://schemas.microsoft.com/office/drawing/2014/main" id="{419FB05C-29D7-72EE-8760-18ABD965B0F2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134" name="Gruppo 133">
              <a:extLst>
                <a:ext uri="{FF2B5EF4-FFF2-40B4-BE49-F238E27FC236}">
                  <a16:creationId xmlns:a16="http://schemas.microsoft.com/office/drawing/2014/main" id="{432AB35D-C64A-C66C-0290-FECDD38065D2}"/>
                </a:ext>
              </a:extLst>
            </p:cNvPr>
            <p:cNvGrpSpPr/>
            <p:nvPr/>
          </p:nvGrpSpPr>
          <p:grpSpPr>
            <a:xfrm>
              <a:off x="279510" y="980056"/>
              <a:ext cx="276999" cy="619080"/>
              <a:chOff x="5844541" y="3636768"/>
              <a:chExt cx="276999" cy="619080"/>
            </a:xfrm>
          </p:grpSpPr>
          <p:cxnSp>
            <p:nvCxnSpPr>
              <p:cNvPr id="143" name="Connettore diritto 142">
                <a:extLst>
                  <a:ext uri="{FF2B5EF4-FFF2-40B4-BE49-F238E27FC236}">
                    <a16:creationId xmlns:a16="http://schemas.microsoft.com/office/drawing/2014/main" id="{3E2F61CF-2F0D-B9D0-A50C-89389A880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4" name="CasellaDiTesto 143">
                <a:extLst>
                  <a:ext uri="{FF2B5EF4-FFF2-40B4-BE49-F238E27FC236}">
                    <a16:creationId xmlns:a16="http://schemas.microsoft.com/office/drawing/2014/main" id="{ED87204D-A2C3-C275-B323-A81E4CEAEC47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35" name="Gruppo 134">
              <a:extLst>
                <a:ext uri="{FF2B5EF4-FFF2-40B4-BE49-F238E27FC236}">
                  <a16:creationId xmlns:a16="http://schemas.microsoft.com/office/drawing/2014/main" id="{A6CF2FD2-6993-7DA8-C359-87C8B6EED936}"/>
                </a:ext>
              </a:extLst>
            </p:cNvPr>
            <p:cNvGrpSpPr/>
            <p:nvPr/>
          </p:nvGrpSpPr>
          <p:grpSpPr>
            <a:xfrm>
              <a:off x="279510" y="1476024"/>
              <a:ext cx="276999" cy="644728"/>
              <a:chOff x="5844541" y="3623944"/>
              <a:chExt cx="276999" cy="644728"/>
            </a:xfrm>
          </p:grpSpPr>
          <p:cxnSp>
            <p:nvCxnSpPr>
              <p:cNvPr id="141" name="Connettore diritto 140">
                <a:extLst>
                  <a:ext uri="{FF2B5EF4-FFF2-40B4-BE49-F238E27FC236}">
                    <a16:creationId xmlns:a16="http://schemas.microsoft.com/office/drawing/2014/main" id="{47FF40B9-1E86-D8CF-6CED-C326E26401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2" name="CasellaDiTesto 141">
                <a:extLst>
                  <a:ext uri="{FF2B5EF4-FFF2-40B4-BE49-F238E27FC236}">
                    <a16:creationId xmlns:a16="http://schemas.microsoft.com/office/drawing/2014/main" id="{83BC2143-49FD-59B7-ED36-2DC263C8E2B6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sp>
          <p:nvSpPr>
            <p:cNvPr id="147" name="CasellaDiTesto 146">
              <a:extLst>
                <a:ext uri="{FF2B5EF4-FFF2-40B4-BE49-F238E27FC236}">
                  <a16:creationId xmlns:a16="http://schemas.microsoft.com/office/drawing/2014/main" id="{CEA6E3E4-F729-0133-4582-CBBA2F747B66}"/>
                </a:ext>
              </a:extLst>
            </p:cNvPr>
            <p:cNvSpPr txBox="1"/>
            <p:nvPr/>
          </p:nvSpPr>
          <p:spPr>
            <a:xfrm>
              <a:off x="3073634" y="23483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-5</a:t>
              </a:r>
            </a:p>
          </p:txBody>
        </p:sp>
        <p:pic>
          <p:nvPicPr>
            <p:cNvPr id="148" name="Immagine 147">
              <a:extLst>
                <a:ext uri="{FF2B5EF4-FFF2-40B4-BE49-F238E27FC236}">
                  <a16:creationId xmlns:a16="http://schemas.microsoft.com/office/drawing/2014/main" id="{07DAEDF5-2FCB-1FE1-112F-D89F7B321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6629" y="544255"/>
              <a:ext cx="2880000" cy="19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9" name="Immagine 148">
              <a:extLst>
                <a:ext uri="{FF2B5EF4-FFF2-40B4-BE49-F238E27FC236}">
                  <a16:creationId xmlns:a16="http://schemas.microsoft.com/office/drawing/2014/main" id="{9593C093-04D0-E6A5-F982-1A4A37240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6629" y="795019"/>
              <a:ext cx="2880000" cy="19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0" name="Immagine 149">
              <a:extLst>
                <a:ext uri="{FF2B5EF4-FFF2-40B4-BE49-F238E27FC236}">
                  <a16:creationId xmlns:a16="http://schemas.microsoft.com/office/drawing/2014/main" id="{1BCFB165-5969-AE57-7A96-0812AD786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6629" y="1053694"/>
              <a:ext cx="2880000" cy="19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1" name="Immagine 150">
              <a:extLst>
                <a:ext uri="{FF2B5EF4-FFF2-40B4-BE49-F238E27FC236}">
                  <a16:creationId xmlns:a16="http://schemas.microsoft.com/office/drawing/2014/main" id="{646B0E1D-7296-A616-E226-1F651B0C9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56629" y="1302854"/>
              <a:ext cx="2880000" cy="19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3" name="Immagine 152">
              <a:extLst>
                <a:ext uri="{FF2B5EF4-FFF2-40B4-BE49-F238E27FC236}">
                  <a16:creationId xmlns:a16="http://schemas.microsoft.com/office/drawing/2014/main" id="{E123EFA1-8AFE-5D12-44A7-56C9C162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56629" y="1832300"/>
              <a:ext cx="2880000" cy="19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66" name="Gruppo 165">
            <a:extLst>
              <a:ext uri="{FF2B5EF4-FFF2-40B4-BE49-F238E27FC236}">
                <a16:creationId xmlns:a16="http://schemas.microsoft.com/office/drawing/2014/main" id="{99DCC2B7-1B0A-4107-554C-6CBE3C6555F0}"/>
              </a:ext>
            </a:extLst>
          </p:cNvPr>
          <p:cNvGrpSpPr/>
          <p:nvPr/>
        </p:nvGrpSpPr>
        <p:grpSpPr>
          <a:xfrm>
            <a:off x="4138466" y="2274554"/>
            <a:ext cx="2459434" cy="2119305"/>
            <a:chOff x="4138466" y="2274554"/>
            <a:chExt cx="2459434" cy="2119305"/>
          </a:xfrm>
        </p:grpSpPr>
        <p:pic>
          <p:nvPicPr>
            <p:cNvPr id="165" name="Immagine 164">
              <a:extLst>
                <a:ext uri="{FF2B5EF4-FFF2-40B4-BE49-F238E27FC236}">
                  <a16:creationId xmlns:a16="http://schemas.microsoft.com/office/drawing/2014/main" id="{7F4D5F42-C410-F9F6-6831-18BB261BA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797556" y="2810452"/>
              <a:ext cx="1740558" cy="1188000"/>
            </a:xfrm>
            <a:prstGeom prst="rect">
              <a:avLst/>
            </a:prstGeom>
          </p:spPr>
        </p:pic>
        <p:pic>
          <p:nvPicPr>
            <p:cNvPr id="91" name="Immagine 90">
              <a:extLst>
                <a:ext uri="{FF2B5EF4-FFF2-40B4-BE49-F238E27FC236}">
                  <a16:creationId xmlns:a16="http://schemas.microsoft.com/office/drawing/2014/main" id="{A13E63F8-FE98-CF11-88AB-631654BD1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94966" y="2368909"/>
              <a:ext cx="197152" cy="448915"/>
            </a:xfrm>
            <a:prstGeom prst="rect">
              <a:avLst/>
            </a:prstGeom>
          </p:spPr>
        </p:pic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6B0B9308-CF7A-8C88-9F2C-419B90C8901F}"/>
                </a:ext>
              </a:extLst>
            </p:cNvPr>
            <p:cNvSpPr txBox="1"/>
            <p:nvPr/>
          </p:nvSpPr>
          <p:spPr>
            <a:xfrm>
              <a:off x="4926291" y="2274554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2AF744D4-15E8-D98C-A898-533B8BE3D463}"/>
                </a:ext>
              </a:extLst>
            </p:cNvPr>
            <p:cNvSpPr txBox="1"/>
            <p:nvPr/>
          </p:nvSpPr>
          <p:spPr>
            <a:xfrm rot="16200000">
              <a:off x="3764806" y="3168732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57FBCD05-705D-41FA-9454-EA28C316E552}"/>
                </a:ext>
              </a:extLst>
            </p:cNvPr>
            <p:cNvSpPr txBox="1"/>
            <p:nvPr/>
          </p:nvSpPr>
          <p:spPr>
            <a:xfrm>
              <a:off x="5252865" y="4116860"/>
              <a:ext cx="860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[Tam]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C57D0687-2270-8BEC-4832-0DED1C5740BF}"/>
                </a:ext>
              </a:extLst>
            </p:cNvPr>
            <p:cNvSpPr txBox="1"/>
            <p:nvPr/>
          </p:nvSpPr>
          <p:spPr>
            <a:xfrm>
              <a:off x="4926291" y="2439196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CB29E250-DE5F-04B6-3101-CF57C0031A1C}"/>
                </a:ext>
              </a:extLst>
            </p:cNvPr>
            <p:cNvSpPr txBox="1"/>
            <p:nvPr/>
          </p:nvSpPr>
          <p:spPr>
            <a:xfrm>
              <a:off x="6276978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39" name="CasellaDiTesto 138">
              <a:extLst>
                <a:ext uri="{FF2B5EF4-FFF2-40B4-BE49-F238E27FC236}">
                  <a16:creationId xmlns:a16="http://schemas.microsoft.com/office/drawing/2014/main" id="{3C7E34F2-0B7F-3687-3088-6EEC377CF499}"/>
                </a:ext>
              </a:extLst>
            </p:cNvPr>
            <p:cNvSpPr txBox="1"/>
            <p:nvPr/>
          </p:nvSpPr>
          <p:spPr>
            <a:xfrm>
              <a:off x="6036327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6EBC5317-5C1F-03F0-EA65-0BD411A26AB1}"/>
                </a:ext>
              </a:extLst>
            </p:cNvPr>
            <p:cNvSpPr txBox="1"/>
            <p:nvPr/>
          </p:nvSpPr>
          <p:spPr>
            <a:xfrm>
              <a:off x="5739000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D5102ADF-7E59-10AE-488E-7FC7069B4072}"/>
                </a:ext>
              </a:extLst>
            </p:cNvPr>
            <p:cNvSpPr txBox="1"/>
            <p:nvPr/>
          </p:nvSpPr>
          <p:spPr>
            <a:xfrm>
              <a:off x="54029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4DF36A31-9821-4A0C-F40D-41B2002D29B2}"/>
                </a:ext>
              </a:extLst>
            </p:cNvPr>
            <p:cNvSpPr txBox="1"/>
            <p:nvPr/>
          </p:nvSpPr>
          <p:spPr>
            <a:xfrm>
              <a:off x="4554591" y="38128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8B0AE569-B50D-D331-A5DF-058BD2F4DC8C}"/>
                </a:ext>
              </a:extLst>
            </p:cNvPr>
            <p:cNvSpPr txBox="1"/>
            <p:nvPr/>
          </p:nvSpPr>
          <p:spPr>
            <a:xfrm>
              <a:off x="4384673" y="269794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60" name="CasellaDiTesto 159">
              <a:extLst>
                <a:ext uri="{FF2B5EF4-FFF2-40B4-BE49-F238E27FC236}">
                  <a16:creationId xmlns:a16="http://schemas.microsoft.com/office/drawing/2014/main" id="{18F63DAC-48CA-29C3-BDD7-027C26EC6E93}"/>
                </a:ext>
              </a:extLst>
            </p:cNvPr>
            <p:cNvSpPr txBox="1"/>
            <p:nvPr/>
          </p:nvSpPr>
          <p:spPr>
            <a:xfrm>
              <a:off x="4469633" y="325116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8317FFF2-A8E0-6DED-9E44-FC3814D48128}"/>
                </a:ext>
              </a:extLst>
            </p:cNvPr>
            <p:cNvSpPr txBox="1"/>
            <p:nvPr/>
          </p:nvSpPr>
          <p:spPr>
            <a:xfrm>
              <a:off x="511721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62" name="CasellaDiTesto 161">
              <a:extLst>
                <a:ext uri="{FF2B5EF4-FFF2-40B4-BE49-F238E27FC236}">
                  <a16:creationId xmlns:a16="http://schemas.microsoft.com/office/drawing/2014/main" id="{0A9C1582-1B46-4463-4E59-81E2EA5EA14F}"/>
                </a:ext>
              </a:extLst>
            </p:cNvPr>
            <p:cNvSpPr txBox="1"/>
            <p:nvPr/>
          </p:nvSpPr>
          <p:spPr>
            <a:xfrm>
              <a:off x="4926291" y="2604296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163" name="CasellaDiTesto 162">
              <a:extLst>
                <a:ext uri="{FF2B5EF4-FFF2-40B4-BE49-F238E27FC236}">
                  <a16:creationId xmlns:a16="http://schemas.microsoft.com/office/drawing/2014/main" id="{00A7C0C9-9C8D-069F-91D1-4779D90076DF}"/>
                </a:ext>
              </a:extLst>
            </p:cNvPr>
            <p:cNvSpPr txBox="1"/>
            <p:nvPr/>
          </p:nvSpPr>
          <p:spPr>
            <a:xfrm>
              <a:off x="48314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64" name="Connettore diritto 163">
              <a:extLst>
                <a:ext uri="{FF2B5EF4-FFF2-40B4-BE49-F238E27FC236}">
                  <a16:creationId xmlns:a16="http://schemas.microsoft.com/office/drawing/2014/main" id="{C0908458-A32A-A619-16DD-D4053951F498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416143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78BC3BA5-CA0E-1AF0-DDDE-8C3C21755956}"/>
              </a:ext>
            </a:extLst>
          </p:cNvPr>
          <p:cNvSpPr txBox="1"/>
          <p:nvPr/>
        </p:nvSpPr>
        <p:spPr>
          <a:xfrm>
            <a:off x="2348416" y="0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2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17285ABC-F089-C7ED-E091-5B4372C4C639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75395EFB-EE24-E370-4DE1-96F8B0EB2599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2567D0F7-306C-4DE2-687A-9C3419246A39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169" name="CasellaDiTesto 168">
            <a:extLst>
              <a:ext uri="{FF2B5EF4-FFF2-40B4-BE49-F238E27FC236}">
                <a16:creationId xmlns:a16="http://schemas.microsoft.com/office/drawing/2014/main" id="{D758A93F-BDB9-557F-4DB9-965018C6DBFF}"/>
              </a:ext>
            </a:extLst>
          </p:cNvPr>
          <p:cNvSpPr txBox="1"/>
          <p:nvPr/>
        </p:nvSpPr>
        <p:spPr>
          <a:xfrm>
            <a:off x="62502" y="430627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170" name="CasellaDiTesto 169">
            <a:extLst>
              <a:ext uri="{FF2B5EF4-FFF2-40B4-BE49-F238E27FC236}">
                <a16:creationId xmlns:a16="http://schemas.microsoft.com/office/drawing/2014/main" id="{D0463B32-9473-134C-E615-FC51A7DC987B}"/>
              </a:ext>
            </a:extLst>
          </p:cNvPr>
          <p:cNvSpPr txBox="1"/>
          <p:nvPr/>
        </p:nvSpPr>
        <p:spPr>
          <a:xfrm>
            <a:off x="3992197" y="43062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171" name="CasellaDiTesto 170">
            <a:extLst>
              <a:ext uri="{FF2B5EF4-FFF2-40B4-BE49-F238E27FC236}">
                <a16:creationId xmlns:a16="http://schemas.microsoft.com/office/drawing/2014/main" id="{DCFA956D-71EF-4587-BD80-9FF319755D7A}"/>
              </a:ext>
            </a:extLst>
          </p:cNvPr>
          <p:cNvSpPr txBox="1"/>
          <p:nvPr/>
        </p:nvSpPr>
        <p:spPr>
          <a:xfrm>
            <a:off x="62502" y="665323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172" name="CasellaDiTesto 171">
            <a:extLst>
              <a:ext uri="{FF2B5EF4-FFF2-40B4-BE49-F238E27FC236}">
                <a16:creationId xmlns:a16="http://schemas.microsoft.com/office/drawing/2014/main" id="{EAEF5DED-4B5D-54A8-EEF4-6D19639F034F}"/>
              </a:ext>
            </a:extLst>
          </p:cNvPr>
          <p:cNvSpPr txBox="1"/>
          <p:nvPr/>
        </p:nvSpPr>
        <p:spPr>
          <a:xfrm>
            <a:off x="3992197" y="665323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6606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o 54">
            <a:extLst>
              <a:ext uri="{FF2B5EF4-FFF2-40B4-BE49-F238E27FC236}">
                <a16:creationId xmlns:a16="http://schemas.microsoft.com/office/drawing/2014/main" id="{737242A2-0464-E882-0075-8E826FEDD720}"/>
              </a:ext>
            </a:extLst>
          </p:cNvPr>
          <p:cNvGrpSpPr/>
          <p:nvPr/>
        </p:nvGrpSpPr>
        <p:grpSpPr>
          <a:xfrm>
            <a:off x="4147581" y="4382846"/>
            <a:ext cx="2497535" cy="2119305"/>
            <a:chOff x="4243833" y="6611195"/>
            <a:chExt cx="2497535" cy="2119305"/>
          </a:xfrm>
        </p:grpSpPr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D1EBE541-9F47-4D62-53B3-8FB5F73B1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108" y="7159125"/>
              <a:ext cx="1716606" cy="1188000"/>
            </a:xfrm>
            <a:prstGeom prst="rect">
              <a:avLst/>
            </a:prstGeom>
          </p:spPr>
        </p:pic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F832B90E-13CA-4B80-A384-ADDCAF1FB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-1543"/>
            <a:stretch/>
          </p:blipFill>
          <p:spPr>
            <a:xfrm>
              <a:off x="4938434" y="6705550"/>
              <a:ext cx="197152" cy="448915"/>
            </a:xfrm>
            <a:prstGeom prst="rect">
              <a:avLst/>
            </a:prstGeom>
          </p:spPr>
        </p:pic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0441708A-66BF-0513-7F2E-212EDF21CEA2}"/>
                </a:ext>
              </a:extLst>
            </p:cNvPr>
            <p:cNvSpPr txBox="1"/>
            <p:nvPr/>
          </p:nvSpPr>
          <p:spPr>
            <a:xfrm>
              <a:off x="5069759" y="661119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BCF05BE4-0CAF-1385-8473-65B9DC96A4DC}"/>
                </a:ext>
              </a:extLst>
            </p:cNvPr>
            <p:cNvSpPr txBox="1"/>
            <p:nvPr/>
          </p:nvSpPr>
          <p:spPr>
            <a:xfrm rot="16200000">
              <a:off x="3976773" y="7505373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D73F402A-EDC2-EEAE-AA92-39D4C99E6F6C}"/>
                </a:ext>
              </a:extLst>
            </p:cNvPr>
            <p:cNvSpPr txBox="1"/>
            <p:nvPr/>
          </p:nvSpPr>
          <p:spPr>
            <a:xfrm>
              <a:off x="5292251" y="8453501"/>
              <a:ext cx="901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Laso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58234052-8DD0-0788-ADD0-4E13DE46F931}"/>
                </a:ext>
              </a:extLst>
            </p:cNvPr>
            <p:cNvSpPr txBox="1"/>
            <p:nvPr/>
          </p:nvSpPr>
          <p:spPr>
            <a:xfrm>
              <a:off x="5069759" y="677583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6E1F72A0-B2F7-A220-85AB-1B2742BF03B5}"/>
                </a:ext>
              </a:extLst>
            </p:cNvPr>
            <p:cNvSpPr txBox="1"/>
            <p:nvPr/>
          </p:nvSpPr>
          <p:spPr>
            <a:xfrm>
              <a:off x="6420446" y="827187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7275F634-36B2-9835-863F-FE271BD4E90D}"/>
                </a:ext>
              </a:extLst>
            </p:cNvPr>
            <p:cNvSpPr txBox="1"/>
            <p:nvPr/>
          </p:nvSpPr>
          <p:spPr>
            <a:xfrm>
              <a:off x="6179795" y="827187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E17CC56F-F01B-7ADE-4C8D-491C5364D824}"/>
                </a:ext>
              </a:extLst>
            </p:cNvPr>
            <p:cNvSpPr txBox="1"/>
            <p:nvPr/>
          </p:nvSpPr>
          <p:spPr>
            <a:xfrm>
              <a:off x="5882468" y="82718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15CF2BD4-2B56-E58A-6CE4-79FD60998629}"/>
                </a:ext>
              </a:extLst>
            </p:cNvPr>
            <p:cNvSpPr txBox="1"/>
            <p:nvPr/>
          </p:nvSpPr>
          <p:spPr>
            <a:xfrm>
              <a:off x="5546436" y="82718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F95C81FE-2F5B-3D13-8CAD-92CAC43D1533}"/>
                </a:ext>
              </a:extLst>
            </p:cNvPr>
            <p:cNvSpPr txBox="1"/>
            <p:nvPr/>
          </p:nvSpPr>
          <p:spPr>
            <a:xfrm>
              <a:off x="4698059" y="814953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55F0FEB2-5577-0E1A-3FC1-F1B68BE55ED4}"/>
                </a:ext>
              </a:extLst>
            </p:cNvPr>
            <p:cNvSpPr txBox="1"/>
            <p:nvPr/>
          </p:nvSpPr>
          <p:spPr>
            <a:xfrm>
              <a:off x="4528141" y="703459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89930A69-EF29-DDB9-FAE7-D35A58E58102}"/>
                </a:ext>
              </a:extLst>
            </p:cNvPr>
            <p:cNvSpPr txBox="1"/>
            <p:nvPr/>
          </p:nvSpPr>
          <p:spPr>
            <a:xfrm>
              <a:off x="4528141" y="7589548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DD612B72-DD14-BCBB-022E-E044C8359A91}"/>
                </a:ext>
              </a:extLst>
            </p:cNvPr>
            <p:cNvSpPr txBox="1"/>
            <p:nvPr/>
          </p:nvSpPr>
          <p:spPr>
            <a:xfrm>
              <a:off x="5260686" y="82718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78045E99-8B40-429E-2206-585E3711D3FA}"/>
                </a:ext>
              </a:extLst>
            </p:cNvPr>
            <p:cNvSpPr txBox="1"/>
            <p:nvPr/>
          </p:nvSpPr>
          <p:spPr>
            <a:xfrm>
              <a:off x="5069759" y="6940937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2DF5AE7D-6718-9BA7-0A95-BA1C4935FDCE}"/>
                </a:ext>
              </a:extLst>
            </p:cNvPr>
            <p:cNvSpPr txBox="1"/>
            <p:nvPr/>
          </p:nvSpPr>
          <p:spPr>
            <a:xfrm>
              <a:off x="4974936" y="82718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72" name="Connettore diritto 71">
              <a:extLst>
                <a:ext uri="{FF2B5EF4-FFF2-40B4-BE49-F238E27FC236}">
                  <a16:creationId xmlns:a16="http://schemas.microsoft.com/office/drawing/2014/main" id="{80DB1881-8856-E34B-DBDB-66FCD0E9E1C6}"/>
                </a:ext>
              </a:extLst>
            </p:cNvPr>
            <p:cNvCxnSpPr>
              <a:cxnSpLocks/>
            </p:cNvCxnSpPr>
            <p:nvPr/>
          </p:nvCxnSpPr>
          <p:spPr>
            <a:xfrm>
              <a:off x="5177876" y="8498073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4" name="Immagine 73">
            <a:extLst>
              <a:ext uri="{FF2B5EF4-FFF2-40B4-BE49-F238E27FC236}">
                <a16:creationId xmlns:a16="http://schemas.microsoft.com/office/drawing/2014/main" id="{8D56CBC1-1571-8952-4AEC-F5516F3D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15" y="6170309"/>
            <a:ext cx="2880000" cy="207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76F83DE2-B00A-820D-409A-B4EDE099F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15" y="5935438"/>
            <a:ext cx="2880000" cy="207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B2260EE1-BF5B-0D26-8464-0DCE68D3E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15" y="5644668"/>
            <a:ext cx="2880000" cy="207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7" name="Immagine 76">
            <a:extLst>
              <a:ext uri="{FF2B5EF4-FFF2-40B4-BE49-F238E27FC236}">
                <a16:creationId xmlns:a16="http://schemas.microsoft.com/office/drawing/2014/main" id="{8C3A9379-D295-91B3-DB48-F388F64F2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15" y="5425185"/>
            <a:ext cx="2880000" cy="201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1F4CE537-849E-7A0B-C760-9D2EB71C80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15" y="4903906"/>
            <a:ext cx="2880000" cy="195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ACCBB341-2F0B-0604-BC7D-063D9531A777}"/>
              </a:ext>
            </a:extLst>
          </p:cNvPr>
          <p:cNvSpPr txBox="1"/>
          <p:nvPr/>
        </p:nvSpPr>
        <p:spPr>
          <a:xfrm>
            <a:off x="3317115" y="4856610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ER</a:t>
            </a:r>
            <a:r>
              <a:rPr lang="el-GR" sz="120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/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9AB04EFF-8A78-404C-20EA-85CD74609781}"/>
              </a:ext>
            </a:extLst>
          </p:cNvPr>
          <p:cNvSpPr txBox="1"/>
          <p:nvPr/>
        </p:nvSpPr>
        <p:spPr>
          <a:xfrm>
            <a:off x="3317115" y="5104869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err="1"/>
              <a:t>Vinculin</a:t>
            </a:r>
            <a:endParaRPr lang="it-IT" sz="1200"/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CE17D5D3-14C7-29E3-69C2-669596ED456D}"/>
              </a:ext>
            </a:extLst>
          </p:cNvPr>
          <p:cNvSpPr txBox="1"/>
          <p:nvPr/>
        </p:nvSpPr>
        <p:spPr>
          <a:xfrm>
            <a:off x="451897" y="4669166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804B99C3-2C35-49D4-093A-1472E56D754E}"/>
              </a:ext>
            </a:extLst>
          </p:cNvPr>
          <p:cNvSpPr txBox="1"/>
          <p:nvPr/>
        </p:nvSpPr>
        <p:spPr>
          <a:xfrm>
            <a:off x="669465" y="4669166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-14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9A395D7A-BCA3-1E14-7A72-0B453071CE28}"/>
              </a:ext>
            </a:extLst>
          </p:cNvPr>
          <p:cNvSpPr txBox="1"/>
          <p:nvPr/>
        </p:nvSpPr>
        <p:spPr>
          <a:xfrm>
            <a:off x="1040864" y="4669166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702E51B9-57EC-E19A-8F9F-5BCCC471BEB8}"/>
              </a:ext>
            </a:extLst>
          </p:cNvPr>
          <p:cNvSpPr txBox="1"/>
          <p:nvPr/>
        </p:nvSpPr>
        <p:spPr>
          <a:xfrm>
            <a:off x="1377590" y="4669166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CC19C6E3-799D-A5E4-C284-2828B8DC9EF3}"/>
              </a:ext>
            </a:extLst>
          </p:cNvPr>
          <p:cNvSpPr txBox="1"/>
          <p:nvPr/>
        </p:nvSpPr>
        <p:spPr>
          <a:xfrm>
            <a:off x="1592858" y="4415642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</a:t>
            </a:r>
            <a:r>
              <a:rPr lang="it-IT" sz="1200" dirty="0" err="1"/>
              <a:t>Laso</a:t>
            </a:r>
            <a:r>
              <a:rPr lang="it-IT" sz="1200" dirty="0"/>
              <a:t>]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57363DBC-B612-48A7-1230-6162C00F14F7}"/>
              </a:ext>
            </a:extLst>
          </p:cNvPr>
          <p:cNvSpPr txBox="1"/>
          <p:nvPr/>
        </p:nvSpPr>
        <p:spPr>
          <a:xfrm>
            <a:off x="2711636" y="4669166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53F7CE20-44D4-376E-52E9-2BF23549340D}"/>
              </a:ext>
            </a:extLst>
          </p:cNvPr>
          <p:cNvSpPr txBox="1"/>
          <p:nvPr/>
        </p:nvSpPr>
        <p:spPr>
          <a:xfrm>
            <a:off x="2392382" y="4669166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-8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FDFC8E13-F36B-A238-153F-98EF6897078B}"/>
              </a:ext>
            </a:extLst>
          </p:cNvPr>
          <p:cNvSpPr txBox="1"/>
          <p:nvPr/>
        </p:nvSpPr>
        <p:spPr>
          <a:xfrm>
            <a:off x="2043834" y="4669166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CF2BC48C-A5D3-AC1B-264A-85F5D831E64C}"/>
              </a:ext>
            </a:extLst>
          </p:cNvPr>
          <p:cNvSpPr txBox="1"/>
          <p:nvPr/>
        </p:nvSpPr>
        <p:spPr>
          <a:xfrm>
            <a:off x="1690172" y="4669166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-10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8DD375C9-97ED-595F-357F-F7F60A300FC6}"/>
              </a:ext>
            </a:extLst>
          </p:cNvPr>
          <p:cNvSpPr txBox="1"/>
          <p:nvPr/>
        </p:nvSpPr>
        <p:spPr>
          <a:xfrm>
            <a:off x="2973170" y="4669166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-6</a:t>
            </a:r>
          </a:p>
        </p:txBody>
      </p:sp>
      <p:cxnSp>
        <p:nvCxnSpPr>
          <p:cNvPr id="93" name="Connettore diritto 92">
            <a:extLst>
              <a:ext uri="{FF2B5EF4-FFF2-40B4-BE49-F238E27FC236}">
                <a16:creationId xmlns:a16="http://schemas.microsoft.com/office/drawing/2014/main" id="{F377EC4D-6BF3-A2A6-2818-45A81B7C3AEC}"/>
              </a:ext>
            </a:extLst>
          </p:cNvPr>
          <p:cNvCxnSpPr>
            <a:stCxn id="83" idx="0"/>
            <a:endCxn id="92" idx="0"/>
          </p:cNvCxnSpPr>
          <p:nvPr/>
        </p:nvCxnSpPr>
        <p:spPr>
          <a:xfrm>
            <a:off x="863589" y="4669166"/>
            <a:ext cx="22644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F5A6B4ED-68C2-C6C7-31F3-004625EB442C}"/>
              </a:ext>
            </a:extLst>
          </p:cNvPr>
          <p:cNvSpPr txBox="1"/>
          <p:nvPr/>
        </p:nvSpPr>
        <p:spPr>
          <a:xfrm>
            <a:off x="3295648" y="5900204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ER</a:t>
            </a:r>
            <a:r>
              <a:rPr lang="el-GR" sz="120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/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6F447641-3AC5-9738-659D-BEEA0FEFD659}"/>
              </a:ext>
            </a:extLst>
          </p:cNvPr>
          <p:cNvSpPr txBox="1"/>
          <p:nvPr/>
        </p:nvSpPr>
        <p:spPr>
          <a:xfrm>
            <a:off x="3295648" y="6135763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err="1"/>
              <a:t>Vinculin</a:t>
            </a:r>
            <a:endParaRPr lang="it-IT" sz="1200"/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D13BAB41-827B-111F-E8F0-4F438FFA32A8}"/>
              </a:ext>
            </a:extLst>
          </p:cNvPr>
          <p:cNvSpPr txBox="1"/>
          <p:nvPr/>
        </p:nvSpPr>
        <p:spPr>
          <a:xfrm>
            <a:off x="3295648" y="5389810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ER</a:t>
            </a:r>
            <a:r>
              <a:rPr lang="el-GR" sz="120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/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BEB45EA6-9896-FE6B-F332-10A929F53D04}"/>
              </a:ext>
            </a:extLst>
          </p:cNvPr>
          <p:cNvSpPr txBox="1"/>
          <p:nvPr/>
        </p:nvSpPr>
        <p:spPr>
          <a:xfrm>
            <a:off x="3295648" y="5622841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err="1"/>
              <a:t>Vinculin</a:t>
            </a:r>
            <a:endParaRPr lang="it-IT" sz="1200"/>
          </a:p>
        </p:txBody>
      </p: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BAD19DEB-2A18-AC6E-893D-C08808CF8A1E}"/>
              </a:ext>
            </a:extLst>
          </p:cNvPr>
          <p:cNvGrpSpPr/>
          <p:nvPr/>
        </p:nvGrpSpPr>
        <p:grpSpPr>
          <a:xfrm>
            <a:off x="159996" y="4767691"/>
            <a:ext cx="276999" cy="654346"/>
            <a:chOff x="5844541" y="3020383"/>
            <a:chExt cx="276999" cy="654346"/>
          </a:xfrm>
        </p:grpSpPr>
        <p:cxnSp>
          <p:nvCxnSpPr>
            <p:cNvPr id="105" name="Connettore diritto 104">
              <a:extLst>
                <a:ext uri="{FF2B5EF4-FFF2-40B4-BE49-F238E27FC236}">
                  <a16:creationId xmlns:a16="http://schemas.microsoft.com/office/drawing/2014/main" id="{479C12A0-F4DB-EC3A-4032-A06E8791715D}"/>
                </a:ext>
              </a:extLst>
            </p:cNvPr>
            <p:cNvCxnSpPr>
              <a:cxnSpLocks/>
            </p:cNvCxnSpPr>
            <p:nvPr/>
          </p:nvCxnSpPr>
          <p:spPr>
            <a:xfrm>
              <a:off x="6064095" y="3156598"/>
              <a:ext cx="0" cy="384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4DDE8301-8F66-A050-0304-3D652C0A1F74}"/>
                </a:ext>
              </a:extLst>
            </p:cNvPr>
            <p:cNvSpPr txBox="1"/>
            <p:nvPr/>
          </p:nvSpPr>
          <p:spPr>
            <a:xfrm rot="16200000">
              <a:off x="5655868" y="3209056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BB086998-E3EB-EF30-8FC2-575861CF352A}"/>
              </a:ext>
            </a:extLst>
          </p:cNvPr>
          <p:cNvGrpSpPr/>
          <p:nvPr/>
        </p:nvGrpSpPr>
        <p:grpSpPr>
          <a:xfrm>
            <a:off x="159996" y="5328659"/>
            <a:ext cx="276999" cy="619080"/>
            <a:chOff x="5844541" y="3636768"/>
            <a:chExt cx="276999" cy="619080"/>
          </a:xfrm>
        </p:grpSpPr>
        <p:cxnSp>
          <p:nvCxnSpPr>
            <p:cNvPr id="103" name="Connettore diritto 102">
              <a:extLst>
                <a:ext uri="{FF2B5EF4-FFF2-40B4-BE49-F238E27FC236}">
                  <a16:creationId xmlns:a16="http://schemas.microsoft.com/office/drawing/2014/main" id="{27F9528D-D4C0-726E-54A0-6D4F6492A60C}"/>
                </a:ext>
              </a:extLst>
            </p:cNvPr>
            <p:cNvCxnSpPr>
              <a:cxnSpLocks/>
            </p:cNvCxnSpPr>
            <p:nvPr/>
          </p:nvCxnSpPr>
          <p:spPr>
            <a:xfrm>
              <a:off x="6064095" y="3747148"/>
              <a:ext cx="0" cy="384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1FCD3E72-9652-55EB-A33A-4E4D4B5C1B36}"/>
                </a:ext>
              </a:extLst>
            </p:cNvPr>
            <p:cNvSpPr txBox="1"/>
            <p:nvPr/>
          </p:nvSpPr>
          <p:spPr>
            <a:xfrm rot="16200000">
              <a:off x="5673501" y="3807808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FF31DF4E-0DDB-0A31-70EC-95848BBD4B3E}"/>
              </a:ext>
            </a:extLst>
          </p:cNvPr>
          <p:cNvGrpSpPr/>
          <p:nvPr/>
        </p:nvGrpSpPr>
        <p:grpSpPr>
          <a:xfrm>
            <a:off x="159996" y="5824627"/>
            <a:ext cx="276999" cy="644728"/>
            <a:chOff x="5844541" y="3623944"/>
            <a:chExt cx="276999" cy="644728"/>
          </a:xfrm>
        </p:grpSpPr>
        <p:cxnSp>
          <p:nvCxnSpPr>
            <p:cNvPr id="101" name="Connettore diritto 100">
              <a:extLst>
                <a:ext uri="{FF2B5EF4-FFF2-40B4-BE49-F238E27FC236}">
                  <a16:creationId xmlns:a16="http://schemas.microsoft.com/office/drawing/2014/main" id="{D4A9FFB5-59BE-9B20-0D70-B0A1ADB5D4AB}"/>
                </a:ext>
              </a:extLst>
            </p:cNvPr>
            <p:cNvCxnSpPr>
              <a:cxnSpLocks/>
            </p:cNvCxnSpPr>
            <p:nvPr/>
          </p:nvCxnSpPr>
          <p:spPr>
            <a:xfrm>
              <a:off x="6064095" y="3747148"/>
              <a:ext cx="0" cy="384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3031A67E-9816-C717-84F8-F5CED5D02255}"/>
                </a:ext>
              </a:extLst>
            </p:cNvPr>
            <p:cNvSpPr txBox="1"/>
            <p:nvPr/>
          </p:nvSpPr>
          <p:spPr>
            <a:xfrm rot="16200000">
              <a:off x="5660677" y="3807808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0C7F029C-334A-154C-0836-C75BEEFB9455}"/>
              </a:ext>
            </a:extLst>
          </p:cNvPr>
          <p:cNvGrpSpPr/>
          <p:nvPr/>
        </p:nvGrpSpPr>
        <p:grpSpPr>
          <a:xfrm>
            <a:off x="158729" y="6847744"/>
            <a:ext cx="2595133" cy="2130854"/>
            <a:chOff x="158729" y="6847744"/>
            <a:chExt cx="2595133" cy="2130854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4D3BD2CD-3680-E9B4-3E16-C3EFBDFD5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3909" y="7356423"/>
              <a:ext cx="1740558" cy="1188000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BA8F467B-DF2D-AA7B-2C66-13CCE83C1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735" y="6916699"/>
              <a:ext cx="197152" cy="442099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67CD338F-4577-1116-8839-1A5963E71F55}"/>
                </a:ext>
              </a:extLst>
            </p:cNvPr>
            <p:cNvSpPr txBox="1"/>
            <p:nvPr/>
          </p:nvSpPr>
          <p:spPr>
            <a:xfrm>
              <a:off x="1161060" y="6847744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8C9FB91-8F56-ACD8-7A8C-C63810E72CA2}"/>
                </a:ext>
              </a:extLst>
            </p:cNvPr>
            <p:cNvSpPr txBox="1"/>
            <p:nvPr/>
          </p:nvSpPr>
          <p:spPr>
            <a:xfrm rot="16200000">
              <a:off x="-505299" y="7695051"/>
              <a:ext cx="1789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Laso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86006CCE-0489-8E19-8552-9EAB707F08AA}"/>
                </a:ext>
              </a:extLst>
            </p:cNvPr>
            <p:cNvSpPr txBox="1"/>
            <p:nvPr/>
          </p:nvSpPr>
          <p:spPr>
            <a:xfrm>
              <a:off x="551495" y="8340239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-3.0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5486973E-2AFD-6B02-1074-DE2FBB2CA62C}"/>
                </a:ext>
              </a:extLst>
            </p:cNvPr>
            <p:cNvSpPr txBox="1"/>
            <p:nvPr/>
          </p:nvSpPr>
          <p:spPr>
            <a:xfrm>
              <a:off x="1451372" y="8701599"/>
              <a:ext cx="901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Laso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7B67FAE2-0047-DCDC-A187-B215F24226F2}"/>
                </a:ext>
              </a:extLst>
            </p:cNvPr>
            <p:cNvSpPr txBox="1"/>
            <p:nvPr/>
          </p:nvSpPr>
          <p:spPr>
            <a:xfrm>
              <a:off x="1161060" y="699968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BEAAD4A-A6A0-930E-5768-2F5C789B547D}"/>
                </a:ext>
              </a:extLst>
            </p:cNvPr>
            <p:cNvSpPr txBox="1"/>
            <p:nvPr/>
          </p:nvSpPr>
          <p:spPr>
            <a:xfrm>
              <a:off x="1161060" y="7152086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0CED6075-5257-3E08-C718-CB978A35E430}"/>
                </a:ext>
              </a:extLst>
            </p:cNvPr>
            <p:cNvSpPr txBox="1"/>
            <p:nvPr/>
          </p:nvSpPr>
          <p:spPr>
            <a:xfrm>
              <a:off x="1028423" y="846917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2B3FD936-7F7A-0939-3354-AFF530BBD178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22" y="8720533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361A3EE-767B-2F19-F6B5-C55547F229CF}"/>
                </a:ext>
              </a:extLst>
            </p:cNvPr>
            <p:cNvSpPr txBox="1"/>
            <p:nvPr/>
          </p:nvSpPr>
          <p:spPr>
            <a:xfrm>
              <a:off x="551495" y="805181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-2.0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C1354CE7-4263-13E8-C365-A93EAF1F875F}"/>
                </a:ext>
              </a:extLst>
            </p:cNvPr>
            <p:cNvSpPr txBox="1"/>
            <p:nvPr/>
          </p:nvSpPr>
          <p:spPr>
            <a:xfrm>
              <a:off x="602791" y="749690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C1793173-5736-9AE5-5151-062413311089}"/>
                </a:ext>
              </a:extLst>
            </p:cNvPr>
            <p:cNvSpPr txBox="1"/>
            <p:nvPr/>
          </p:nvSpPr>
          <p:spPr>
            <a:xfrm>
              <a:off x="551495" y="7781194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-1.0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B972B8B0-D74C-DF06-6AB4-A947246C23EC}"/>
                </a:ext>
              </a:extLst>
            </p:cNvPr>
            <p:cNvSpPr txBox="1"/>
            <p:nvPr/>
          </p:nvSpPr>
          <p:spPr>
            <a:xfrm>
              <a:off x="2432940" y="846917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862260FF-EA0F-B39F-92F8-B71932442C47}"/>
                </a:ext>
              </a:extLst>
            </p:cNvPr>
            <p:cNvSpPr txBox="1"/>
            <p:nvPr/>
          </p:nvSpPr>
          <p:spPr>
            <a:xfrm>
              <a:off x="1882993" y="846917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8B70A6A0-31A2-DBE4-501B-D6D6C16D21D1}"/>
                </a:ext>
              </a:extLst>
            </p:cNvPr>
            <p:cNvSpPr txBox="1"/>
            <p:nvPr/>
          </p:nvSpPr>
          <p:spPr>
            <a:xfrm>
              <a:off x="1599720" y="846917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DA4CC051-382C-A93C-3022-1E4A377FE29F}"/>
                </a:ext>
              </a:extLst>
            </p:cNvPr>
            <p:cNvSpPr txBox="1"/>
            <p:nvPr/>
          </p:nvSpPr>
          <p:spPr>
            <a:xfrm>
              <a:off x="1297403" y="846917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DEFFB423-1395-1C0A-B36A-0EEAC5728DA3}"/>
                </a:ext>
              </a:extLst>
            </p:cNvPr>
            <p:cNvSpPr txBox="1"/>
            <p:nvPr/>
          </p:nvSpPr>
          <p:spPr>
            <a:xfrm>
              <a:off x="2148224" y="846917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D585E001-9EE5-2C3A-A161-18027D58A38B}"/>
                </a:ext>
              </a:extLst>
            </p:cNvPr>
            <p:cNvSpPr txBox="1"/>
            <p:nvPr/>
          </p:nvSpPr>
          <p:spPr>
            <a:xfrm>
              <a:off x="602791" y="722583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</p:grpSp>
      <p:grpSp>
        <p:nvGrpSpPr>
          <p:cNvPr id="116" name="Gruppo 115">
            <a:extLst>
              <a:ext uri="{FF2B5EF4-FFF2-40B4-BE49-F238E27FC236}">
                <a16:creationId xmlns:a16="http://schemas.microsoft.com/office/drawing/2014/main" id="{54468B95-56E6-D9E8-7784-AA2BDC54B6F1}"/>
              </a:ext>
            </a:extLst>
          </p:cNvPr>
          <p:cNvGrpSpPr/>
          <p:nvPr/>
        </p:nvGrpSpPr>
        <p:grpSpPr>
          <a:xfrm>
            <a:off x="4072080" y="6829296"/>
            <a:ext cx="2646557" cy="2167750"/>
            <a:chOff x="4072080" y="6829296"/>
            <a:chExt cx="2646557" cy="2167750"/>
          </a:xfrm>
        </p:grpSpPr>
        <p:pic>
          <p:nvPicPr>
            <p:cNvPr id="115" name="Immagine 114">
              <a:extLst>
                <a:ext uri="{FF2B5EF4-FFF2-40B4-BE49-F238E27FC236}">
                  <a16:creationId xmlns:a16="http://schemas.microsoft.com/office/drawing/2014/main" id="{D957C7CA-6A56-D611-E33D-B5CE6FAD3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68684" y="7374871"/>
              <a:ext cx="1711156" cy="1188000"/>
            </a:xfrm>
            <a:prstGeom prst="rect">
              <a:avLst/>
            </a:prstGeom>
          </p:spPr>
        </p:pic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3185C5E3-4A27-EAC8-0CDF-1CBA50E9BC59}"/>
                </a:ext>
              </a:extLst>
            </p:cNvPr>
            <p:cNvSpPr txBox="1"/>
            <p:nvPr/>
          </p:nvSpPr>
          <p:spPr>
            <a:xfrm rot="16200000">
              <a:off x="3676780" y="7740169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DFF568AE-BF9B-0E86-EBF9-3790732CE463}"/>
                </a:ext>
              </a:extLst>
            </p:cNvPr>
            <p:cNvSpPr txBox="1"/>
            <p:nvPr/>
          </p:nvSpPr>
          <p:spPr>
            <a:xfrm>
              <a:off x="4553801" y="836515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739AFC91-7287-E09E-E6BA-C5052C6214E1}"/>
                </a:ext>
              </a:extLst>
            </p:cNvPr>
            <p:cNvSpPr txBox="1"/>
            <p:nvPr/>
          </p:nvSpPr>
          <p:spPr>
            <a:xfrm>
              <a:off x="5274242" y="8720047"/>
              <a:ext cx="901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Laso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3931D326-86B3-06CE-250B-4C2F5066D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-5656"/>
            <a:stretch/>
          </p:blipFill>
          <p:spPr>
            <a:xfrm>
              <a:off x="4906289" y="6933176"/>
              <a:ext cx="197152" cy="467106"/>
            </a:xfrm>
            <a:prstGeom prst="rect">
              <a:avLst/>
            </a:prstGeom>
          </p:spPr>
        </p:pic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601D2979-BF3B-0393-32C0-9C592A0DDC11}"/>
                </a:ext>
              </a:extLst>
            </p:cNvPr>
            <p:cNvSpPr txBox="1"/>
            <p:nvPr/>
          </p:nvSpPr>
          <p:spPr>
            <a:xfrm>
              <a:off x="5037614" y="6829296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FCE774A1-E267-22CC-78D6-B323D7BA07B6}"/>
                </a:ext>
              </a:extLst>
            </p:cNvPr>
            <p:cNvSpPr txBox="1"/>
            <p:nvPr/>
          </p:nvSpPr>
          <p:spPr>
            <a:xfrm>
              <a:off x="5037614" y="7006638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8DB7078F-CD22-4CC0-A9D2-11C7436DFA23}"/>
                </a:ext>
              </a:extLst>
            </p:cNvPr>
            <p:cNvSpPr txBox="1"/>
            <p:nvPr/>
          </p:nvSpPr>
          <p:spPr>
            <a:xfrm>
              <a:off x="4993198" y="84876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84" name="Connettore diritto 83">
              <a:extLst>
                <a:ext uri="{FF2B5EF4-FFF2-40B4-BE49-F238E27FC236}">
                  <a16:creationId xmlns:a16="http://schemas.microsoft.com/office/drawing/2014/main" id="{0300505A-1E59-0E8C-4C3F-E84EECC8D7B0}"/>
                </a:ext>
              </a:extLst>
            </p:cNvPr>
            <p:cNvCxnSpPr>
              <a:cxnSpLocks/>
            </p:cNvCxnSpPr>
            <p:nvPr/>
          </p:nvCxnSpPr>
          <p:spPr>
            <a:xfrm>
              <a:off x="5222497" y="8738981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34A3B814-BEEE-F8BD-F933-F17C9CA263C5}"/>
                </a:ext>
              </a:extLst>
            </p:cNvPr>
            <p:cNvSpPr txBox="1"/>
            <p:nvPr/>
          </p:nvSpPr>
          <p:spPr>
            <a:xfrm>
              <a:off x="4468843" y="7816478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75.0</a:t>
              </a:r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5278F446-14AD-43D0-607F-F28B13FA7B3E}"/>
                </a:ext>
              </a:extLst>
            </p:cNvPr>
            <p:cNvSpPr txBox="1"/>
            <p:nvPr/>
          </p:nvSpPr>
          <p:spPr>
            <a:xfrm>
              <a:off x="6397715" y="84876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2F99E947-A8F1-7DA9-540D-B2FFDD36A489}"/>
                </a:ext>
              </a:extLst>
            </p:cNvPr>
            <p:cNvSpPr txBox="1"/>
            <p:nvPr/>
          </p:nvSpPr>
          <p:spPr>
            <a:xfrm>
              <a:off x="5847768" y="84876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306F8D85-1B7F-5FE7-EDF2-DE5C055132A6}"/>
                </a:ext>
              </a:extLst>
            </p:cNvPr>
            <p:cNvSpPr txBox="1"/>
            <p:nvPr/>
          </p:nvSpPr>
          <p:spPr>
            <a:xfrm>
              <a:off x="5526395" y="84876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E7114A09-D421-C597-54D7-93F073800404}"/>
                </a:ext>
              </a:extLst>
            </p:cNvPr>
            <p:cNvSpPr txBox="1"/>
            <p:nvPr/>
          </p:nvSpPr>
          <p:spPr>
            <a:xfrm>
              <a:off x="5262178" y="84876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04901754-06B5-D9D6-1094-256E35686A7D}"/>
                </a:ext>
              </a:extLst>
            </p:cNvPr>
            <p:cNvSpPr txBox="1"/>
            <p:nvPr/>
          </p:nvSpPr>
          <p:spPr>
            <a:xfrm>
              <a:off x="6112999" y="84876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A8980E1C-E631-4BDB-98A4-18B192148143}"/>
                </a:ext>
              </a:extLst>
            </p:cNvPr>
            <p:cNvSpPr txBox="1"/>
            <p:nvPr/>
          </p:nvSpPr>
          <p:spPr>
            <a:xfrm>
              <a:off x="4383883" y="7278386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150.0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4B875D55-C874-ACF9-F677-F31798C835B0}"/>
                </a:ext>
              </a:extLst>
            </p:cNvPr>
            <p:cNvSpPr txBox="1"/>
            <p:nvPr/>
          </p:nvSpPr>
          <p:spPr>
            <a:xfrm>
              <a:off x="5037614" y="7159038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81529486-2D2B-DB4A-385A-E6EE51658AA4}"/>
              </a:ext>
            </a:extLst>
          </p:cNvPr>
          <p:cNvGrpSpPr/>
          <p:nvPr/>
        </p:nvGrpSpPr>
        <p:grpSpPr>
          <a:xfrm>
            <a:off x="4159142" y="203041"/>
            <a:ext cx="2459435" cy="2119305"/>
            <a:chOff x="4159142" y="203041"/>
            <a:chExt cx="2459435" cy="2119305"/>
          </a:xfrm>
        </p:grpSpPr>
        <p:pic>
          <p:nvPicPr>
            <p:cNvPr id="153" name="Immagine 152">
              <a:extLst>
                <a:ext uri="{FF2B5EF4-FFF2-40B4-BE49-F238E27FC236}">
                  <a16:creationId xmlns:a16="http://schemas.microsoft.com/office/drawing/2014/main" id="{0AD6C4A0-9C95-A20C-09F8-006840E13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09769" y="738939"/>
              <a:ext cx="1729991" cy="11880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46E88A0-B189-A4ED-486F-5386E9EB1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-1543"/>
            <a:stretch/>
          </p:blipFill>
          <p:spPr>
            <a:xfrm>
              <a:off x="4815643" y="297396"/>
              <a:ext cx="197152" cy="448915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D10CA2D4-FFEA-7249-0055-F73DAF4FCD70}"/>
                </a:ext>
              </a:extLst>
            </p:cNvPr>
            <p:cNvSpPr txBox="1"/>
            <p:nvPr/>
          </p:nvSpPr>
          <p:spPr>
            <a:xfrm>
              <a:off x="4946968" y="203041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B567FD7-2468-08C4-B8BE-6EC805E107E4}"/>
                </a:ext>
              </a:extLst>
            </p:cNvPr>
            <p:cNvSpPr txBox="1"/>
            <p:nvPr/>
          </p:nvSpPr>
          <p:spPr>
            <a:xfrm rot="16200000">
              <a:off x="3892082" y="1097219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D694A18-798A-DD52-B6FB-BAAF36624498}"/>
                </a:ext>
              </a:extLst>
            </p:cNvPr>
            <p:cNvSpPr txBox="1"/>
            <p:nvPr/>
          </p:nvSpPr>
          <p:spPr>
            <a:xfrm>
              <a:off x="5347837" y="2045347"/>
              <a:ext cx="901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Laso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DADC28D-E9D6-F101-D84D-475D2F081EED}"/>
                </a:ext>
              </a:extLst>
            </p:cNvPr>
            <p:cNvSpPr txBox="1"/>
            <p:nvPr/>
          </p:nvSpPr>
          <p:spPr>
            <a:xfrm>
              <a:off x="4946968" y="367683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1AA2D06-E11C-7546-1FE2-C3B7828F6D0E}"/>
                </a:ext>
              </a:extLst>
            </p:cNvPr>
            <p:cNvSpPr txBox="1"/>
            <p:nvPr/>
          </p:nvSpPr>
          <p:spPr>
            <a:xfrm>
              <a:off x="6297655" y="18637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37A1611-D1D1-ECAA-8D67-3FFE866954F2}"/>
                </a:ext>
              </a:extLst>
            </p:cNvPr>
            <p:cNvSpPr txBox="1"/>
            <p:nvPr/>
          </p:nvSpPr>
          <p:spPr>
            <a:xfrm>
              <a:off x="6057004" y="18637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4A7DF3E-344E-BAFB-BC55-AB20F5C0495E}"/>
                </a:ext>
              </a:extLst>
            </p:cNvPr>
            <p:cNvSpPr txBox="1"/>
            <p:nvPr/>
          </p:nvSpPr>
          <p:spPr>
            <a:xfrm>
              <a:off x="5759677" y="18637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806ECB2-4089-40B1-A3F5-EF2DDDC499C5}"/>
                </a:ext>
              </a:extLst>
            </p:cNvPr>
            <p:cNvSpPr txBox="1"/>
            <p:nvPr/>
          </p:nvSpPr>
          <p:spPr>
            <a:xfrm>
              <a:off x="5423645" y="18637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54D5E886-C60B-3F10-32BB-0EAE05DEAFE3}"/>
                </a:ext>
              </a:extLst>
            </p:cNvPr>
            <p:cNvSpPr txBox="1"/>
            <p:nvPr/>
          </p:nvSpPr>
          <p:spPr>
            <a:xfrm>
              <a:off x="4641178" y="174138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5B7EBB7-0E4E-B63D-E8DF-6769EC47D4EF}"/>
                </a:ext>
              </a:extLst>
            </p:cNvPr>
            <p:cNvSpPr txBox="1"/>
            <p:nvPr/>
          </p:nvSpPr>
          <p:spPr>
            <a:xfrm>
              <a:off x="4471260" y="626436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E3016F7-87D8-1F43-FE5E-AEC5EB9821B0}"/>
                </a:ext>
              </a:extLst>
            </p:cNvPr>
            <p:cNvSpPr txBox="1"/>
            <p:nvPr/>
          </p:nvSpPr>
          <p:spPr>
            <a:xfrm>
              <a:off x="4471260" y="1179652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125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48C51BB-3787-39C2-90AB-39F9DF0F37CC}"/>
                </a:ext>
              </a:extLst>
            </p:cNvPr>
            <p:cNvSpPr txBox="1"/>
            <p:nvPr/>
          </p:nvSpPr>
          <p:spPr>
            <a:xfrm>
              <a:off x="5137895" y="18637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193E724-E7A5-AA65-4112-26AA67EF99F2}"/>
                </a:ext>
              </a:extLst>
            </p:cNvPr>
            <p:cNvSpPr txBox="1"/>
            <p:nvPr/>
          </p:nvSpPr>
          <p:spPr>
            <a:xfrm>
              <a:off x="4946968" y="532783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A08FD97-501A-47EE-5461-C2C19EC83FC3}"/>
                </a:ext>
              </a:extLst>
            </p:cNvPr>
            <p:cNvSpPr txBox="1"/>
            <p:nvPr/>
          </p:nvSpPr>
          <p:spPr>
            <a:xfrm>
              <a:off x="4852145" y="18637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16927FC5-41AA-84C5-0BEF-0F0B1795EB3B}"/>
                </a:ext>
              </a:extLst>
            </p:cNvPr>
            <p:cNvCxnSpPr>
              <a:cxnSpLocks/>
            </p:cNvCxnSpPr>
            <p:nvPr/>
          </p:nvCxnSpPr>
          <p:spPr>
            <a:xfrm>
              <a:off x="5055085" y="2089919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5D5C6741-BFDC-CB9C-4491-06B72B691D88}"/>
              </a:ext>
            </a:extLst>
          </p:cNvPr>
          <p:cNvGrpSpPr/>
          <p:nvPr/>
        </p:nvGrpSpPr>
        <p:grpSpPr>
          <a:xfrm>
            <a:off x="279510" y="192974"/>
            <a:ext cx="3840319" cy="2139438"/>
            <a:chOff x="279510" y="192974"/>
            <a:chExt cx="3840319" cy="2139438"/>
          </a:xfrm>
        </p:grpSpPr>
        <p:pic>
          <p:nvPicPr>
            <p:cNvPr id="145" name="Immagine 144">
              <a:extLst>
                <a:ext uri="{FF2B5EF4-FFF2-40B4-BE49-F238E27FC236}">
                  <a16:creationId xmlns:a16="http://schemas.microsoft.com/office/drawing/2014/main" id="{D24DD3EA-754D-EE1A-DD53-085705B3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629" y="737342"/>
              <a:ext cx="2880000" cy="2287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E82D1CBC-751D-F16F-3B3F-51585BD05CB2}"/>
                </a:ext>
              </a:extLst>
            </p:cNvPr>
            <p:cNvSpPr txBox="1"/>
            <p:nvPr/>
          </p:nvSpPr>
          <p:spPr>
            <a:xfrm>
              <a:off x="3436629" y="71322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A5D9F966-6AB2-0546-0E2C-C0A59CAA82BE}"/>
                </a:ext>
              </a:extLst>
            </p:cNvPr>
            <p:cNvSpPr txBox="1"/>
            <p:nvPr/>
          </p:nvSpPr>
          <p:spPr>
            <a:xfrm>
              <a:off x="3436629" y="96399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5F4F581B-C978-3F8C-503A-684F562CA678}"/>
                </a:ext>
              </a:extLst>
            </p:cNvPr>
            <p:cNvSpPr txBox="1"/>
            <p:nvPr/>
          </p:nvSpPr>
          <p:spPr>
            <a:xfrm>
              <a:off x="571411" y="446498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CE4B5F8F-9F43-5A72-A7E6-1672F6D7D532}"/>
                </a:ext>
              </a:extLst>
            </p:cNvPr>
            <p:cNvSpPr txBox="1"/>
            <p:nvPr/>
          </p:nvSpPr>
          <p:spPr>
            <a:xfrm>
              <a:off x="788979" y="44649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27407C0A-EFD2-3BEE-6860-658745F40D3C}"/>
                </a:ext>
              </a:extLst>
            </p:cNvPr>
            <p:cNvSpPr txBox="1"/>
            <p:nvPr/>
          </p:nvSpPr>
          <p:spPr>
            <a:xfrm>
              <a:off x="1088944" y="44649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-12</a:t>
              </a: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B102A3C3-528A-ABBF-26CD-AAACB7982E03}"/>
                </a:ext>
              </a:extLst>
            </p:cNvPr>
            <p:cNvSpPr txBox="1"/>
            <p:nvPr/>
          </p:nvSpPr>
          <p:spPr>
            <a:xfrm>
              <a:off x="1433292" y="44649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-11</a:t>
              </a:r>
            </a:p>
          </p:txBody>
        </p:sp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4C88A6F7-25B5-7B48-54F8-29E8FB4E40A4}"/>
                </a:ext>
              </a:extLst>
            </p:cNvPr>
            <p:cNvSpPr txBox="1"/>
            <p:nvPr/>
          </p:nvSpPr>
          <p:spPr>
            <a:xfrm>
              <a:off x="1695328" y="192974"/>
              <a:ext cx="8579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</a:t>
              </a:r>
              <a:r>
                <a:rPr lang="it-IT" sz="1200" dirty="0" err="1"/>
                <a:t>Laso</a:t>
              </a:r>
              <a:r>
                <a:rPr lang="it-IT" sz="1200" dirty="0"/>
                <a:t>]</a:t>
              </a:r>
            </a:p>
          </p:txBody>
        </p: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7D912011-D14F-0518-8DD5-AF4F8001C06B}"/>
                </a:ext>
              </a:extLst>
            </p:cNvPr>
            <p:cNvSpPr txBox="1"/>
            <p:nvPr/>
          </p:nvSpPr>
          <p:spPr>
            <a:xfrm>
              <a:off x="2794955" y="44649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754BEA3B-595B-70BB-61EF-333D214335AD}"/>
                </a:ext>
              </a:extLst>
            </p:cNvPr>
            <p:cNvSpPr txBox="1"/>
            <p:nvPr/>
          </p:nvSpPr>
          <p:spPr>
            <a:xfrm>
              <a:off x="2498561" y="44649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A4D7DF41-133E-758D-103E-CAF2A3977FE0}"/>
                </a:ext>
              </a:extLst>
            </p:cNvPr>
            <p:cNvSpPr txBox="1"/>
            <p:nvPr/>
          </p:nvSpPr>
          <p:spPr>
            <a:xfrm>
              <a:off x="2155732" y="44649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-9</a:t>
              </a:r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5E7E9B32-9583-525A-1C55-0484CB7283E1}"/>
                </a:ext>
              </a:extLst>
            </p:cNvPr>
            <p:cNvSpPr txBox="1"/>
            <p:nvPr/>
          </p:nvSpPr>
          <p:spPr>
            <a:xfrm>
              <a:off x="1784923" y="44649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D5C3E836-211C-F3A6-C017-13D84280AFED}"/>
                </a:ext>
              </a:extLst>
            </p:cNvPr>
            <p:cNvSpPr txBox="1"/>
            <p:nvPr/>
          </p:nvSpPr>
          <p:spPr>
            <a:xfrm>
              <a:off x="3090779" y="44649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124" name="Connettore diritto 123">
              <a:extLst>
                <a:ext uri="{FF2B5EF4-FFF2-40B4-BE49-F238E27FC236}">
                  <a16:creationId xmlns:a16="http://schemas.microsoft.com/office/drawing/2014/main" id="{76298E53-5151-62FF-A40B-DD9FFC34107B}"/>
                </a:ext>
              </a:extLst>
            </p:cNvPr>
            <p:cNvCxnSpPr>
              <a:cxnSpLocks/>
            </p:cNvCxnSpPr>
            <p:nvPr/>
          </p:nvCxnSpPr>
          <p:spPr>
            <a:xfrm>
              <a:off x="983103" y="446498"/>
              <a:ext cx="2268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CasellaDiTesto 124">
              <a:extLst>
                <a:ext uri="{FF2B5EF4-FFF2-40B4-BE49-F238E27FC236}">
                  <a16:creationId xmlns:a16="http://schemas.microsoft.com/office/drawing/2014/main" id="{A2CC48D5-BE43-80AE-287F-EB12E701E18A}"/>
                </a:ext>
              </a:extLst>
            </p:cNvPr>
            <p:cNvSpPr txBox="1"/>
            <p:nvPr/>
          </p:nvSpPr>
          <p:spPr>
            <a:xfrm>
              <a:off x="3415162" y="174502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26" name="CasellaDiTesto 125">
              <a:extLst>
                <a:ext uri="{FF2B5EF4-FFF2-40B4-BE49-F238E27FC236}">
                  <a16:creationId xmlns:a16="http://schemas.microsoft.com/office/drawing/2014/main" id="{A39515FA-B612-0DB2-0186-5CBBABAB75B9}"/>
                </a:ext>
              </a:extLst>
            </p:cNvPr>
            <p:cNvSpPr txBox="1"/>
            <p:nvPr/>
          </p:nvSpPr>
          <p:spPr>
            <a:xfrm>
              <a:off x="3415162" y="200127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27" name="CasellaDiTesto 126">
              <a:extLst>
                <a:ext uri="{FF2B5EF4-FFF2-40B4-BE49-F238E27FC236}">
                  <a16:creationId xmlns:a16="http://schemas.microsoft.com/office/drawing/2014/main" id="{2AF34265-2FFB-462A-9494-6DADC8C3D53F}"/>
                </a:ext>
              </a:extLst>
            </p:cNvPr>
            <p:cNvSpPr txBox="1"/>
            <p:nvPr/>
          </p:nvSpPr>
          <p:spPr>
            <a:xfrm>
              <a:off x="3415162" y="1222667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28" name="CasellaDiTesto 127">
              <a:extLst>
                <a:ext uri="{FF2B5EF4-FFF2-40B4-BE49-F238E27FC236}">
                  <a16:creationId xmlns:a16="http://schemas.microsoft.com/office/drawing/2014/main" id="{1F2880B5-2594-FD54-597D-529C067B707B}"/>
                </a:ext>
              </a:extLst>
            </p:cNvPr>
            <p:cNvSpPr txBox="1"/>
            <p:nvPr/>
          </p:nvSpPr>
          <p:spPr>
            <a:xfrm>
              <a:off x="3415162" y="1490877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29" name="Gruppo 128">
              <a:extLst>
                <a:ext uri="{FF2B5EF4-FFF2-40B4-BE49-F238E27FC236}">
                  <a16:creationId xmlns:a16="http://schemas.microsoft.com/office/drawing/2014/main" id="{58BB1450-A52F-1EC5-AAB3-2A3FEDA46498}"/>
                </a:ext>
              </a:extLst>
            </p:cNvPr>
            <p:cNvGrpSpPr/>
            <p:nvPr/>
          </p:nvGrpSpPr>
          <p:grpSpPr>
            <a:xfrm>
              <a:off x="279510" y="754888"/>
              <a:ext cx="276999" cy="425116"/>
              <a:chOff x="5844541" y="3134998"/>
              <a:chExt cx="276999" cy="425116"/>
            </a:xfrm>
          </p:grpSpPr>
          <p:cxnSp>
            <p:nvCxnSpPr>
              <p:cNvPr id="142" name="Connettore diritto 141">
                <a:extLst>
                  <a:ext uri="{FF2B5EF4-FFF2-40B4-BE49-F238E27FC236}">
                    <a16:creationId xmlns:a16="http://schemas.microsoft.com/office/drawing/2014/main" id="{032C935E-5320-1C98-9A50-7A3A43937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3" name="CasellaDiTesto 142">
                <a:extLst>
                  <a:ext uri="{FF2B5EF4-FFF2-40B4-BE49-F238E27FC236}">
                    <a16:creationId xmlns:a16="http://schemas.microsoft.com/office/drawing/2014/main" id="{0698B921-2E34-F236-47F4-25EE4F4C39A8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130" name="Gruppo 129">
              <a:extLst>
                <a:ext uri="{FF2B5EF4-FFF2-40B4-BE49-F238E27FC236}">
                  <a16:creationId xmlns:a16="http://schemas.microsoft.com/office/drawing/2014/main" id="{99E9E236-ABFE-2677-E12F-1950F6933608}"/>
                </a:ext>
              </a:extLst>
            </p:cNvPr>
            <p:cNvGrpSpPr/>
            <p:nvPr/>
          </p:nvGrpSpPr>
          <p:grpSpPr>
            <a:xfrm>
              <a:off x="279510" y="1191716"/>
              <a:ext cx="276999" cy="619080"/>
              <a:chOff x="5844541" y="3636768"/>
              <a:chExt cx="276999" cy="619080"/>
            </a:xfrm>
          </p:grpSpPr>
          <p:cxnSp>
            <p:nvCxnSpPr>
              <p:cNvPr id="140" name="Connettore diritto 139">
                <a:extLst>
                  <a:ext uri="{FF2B5EF4-FFF2-40B4-BE49-F238E27FC236}">
                    <a16:creationId xmlns:a16="http://schemas.microsoft.com/office/drawing/2014/main" id="{85CE2F40-454D-8C9A-F5D0-29A752F530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1" name="CasellaDiTesto 140">
                <a:extLst>
                  <a:ext uri="{FF2B5EF4-FFF2-40B4-BE49-F238E27FC236}">
                    <a16:creationId xmlns:a16="http://schemas.microsoft.com/office/drawing/2014/main" id="{A8462D08-8B40-325C-BDDD-22DDE8D90C69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31" name="Gruppo 130">
              <a:extLst>
                <a:ext uri="{FF2B5EF4-FFF2-40B4-BE49-F238E27FC236}">
                  <a16:creationId xmlns:a16="http://schemas.microsoft.com/office/drawing/2014/main" id="{C8D978E9-FA37-0D98-082E-C3C97E0995FB}"/>
                </a:ext>
              </a:extLst>
            </p:cNvPr>
            <p:cNvGrpSpPr/>
            <p:nvPr/>
          </p:nvGrpSpPr>
          <p:grpSpPr>
            <a:xfrm>
              <a:off x="279510" y="1687684"/>
              <a:ext cx="276999" cy="644728"/>
              <a:chOff x="5844541" y="3623944"/>
              <a:chExt cx="276999" cy="644728"/>
            </a:xfrm>
          </p:grpSpPr>
          <p:cxnSp>
            <p:nvCxnSpPr>
              <p:cNvPr id="138" name="Connettore diritto 137">
                <a:extLst>
                  <a:ext uri="{FF2B5EF4-FFF2-40B4-BE49-F238E27FC236}">
                    <a16:creationId xmlns:a16="http://schemas.microsoft.com/office/drawing/2014/main" id="{FBD503CF-8D4D-DB13-736E-D4BD221FD7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9" name="CasellaDiTesto 138">
                <a:extLst>
                  <a:ext uri="{FF2B5EF4-FFF2-40B4-BE49-F238E27FC236}">
                    <a16:creationId xmlns:a16="http://schemas.microsoft.com/office/drawing/2014/main" id="{2E32F12E-57C8-F540-5F30-EEA45B9714C8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147" name="Immagine 146">
              <a:extLst>
                <a:ext uri="{FF2B5EF4-FFF2-40B4-BE49-F238E27FC236}">
                  <a16:creationId xmlns:a16="http://schemas.microsoft.com/office/drawing/2014/main" id="{CDC89C6A-8758-5C8F-F7F8-D67BE44EA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56629" y="988106"/>
              <a:ext cx="2880000" cy="2287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8" name="Immagine 147">
              <a:extLst>
                <a:ext uri="{FF2B5EF4-FFF2-40B4-BE49-F238E27FC236}">
                  <a16:creationId xmlns:a16="http://schemas.microsoft.com/office/drawing/2014/main" id="{8F36F691-27A9-9C69-9193-DB2358C77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56629" y="1246781"/>
              <a:ext cx="2880000" cy="2287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9" name="Immagine 148">
              <a:extLst>
                <a:ext uri="{FF2B5EF4-FFF2-40B4-BE49-F238E27FC236}">
                  <a16:creationId xmlns:a16="http://schemas.microsoft.com/office/drawing/2014/main" id="{7A03D241-1591-131C-47E6-138E5B6F3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6629" y="1514991"/>
              <a:ext cx="2880000" cy="2287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0" name="Immagine 149">
              <a:extLst>
                <a:ext uri="{FF2B5EF4-FFF2-40B4-BE49-F238E27FC236}">
                  <a16:creationId xmlns:a16="http://schemas.microsoft.com/office/drawing/2014/main" id="{6896BD2E-27B6-996F-3E68-D03A9FDAB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56629" y="1769143"/>
              <a:ext cx="2880000" cy="2287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1" name="Immagine 150">
              <a:extLst>
                <a:ext uri="{FF2B5EF4-FFF2-40B4-BE49-F238E27FC236}">
                  <a16:creationId xmlns:a16="http://schemas.microsoft.com/office/drawing/2014/main" id="{BF997F2A-7DF6-B04F-F2C6-4EC45EBB3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56629" y="2025387"/>
              <a:ext cx="2880000" cy="2287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65B9D38-D212-CAC5-173A-2FEAB9D30846}"/>
              </a:ext>
            </a:extLst>
          </p:cNvPr>
          <p:cNvGrpSpPr/>
          <p:nvPr/>
        </p:nvGrpSpPr>
        <p:grpSpPr>
          <a:xfrm>
            <a:off x="4138466" y="2274554"/>
            <a:ext cx="2459434" cy="2119305"/>
            <a:chOff x="4138466" y="2274554"/>
            <a:chExt cx="2459434" cy="211930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914F840-8B82-5F4E-3106-7396B625A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797556" y="2810452"/>
              <a:ext cx="1729991" cy="1188000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99129CFD-D1E7-F8B4-7DB8-E2D2947E6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-1543"/>
            <a:stretch/>
          </p:blipFill>
          <p:spPr>
            <a:xfrm>
              <a:off x="4794966" y="2368909"/>
              <a:ext cx="197152" cy="448915"/>
            </a:xfrm>
            <a:prstGeom prst="rect">
              <a:avLst/>
            </a:prstGeom>
          </p:spPr>
        </p:pic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1B3D4E67-D115-A567-5365-524DBE5F1CBC}"/>
                </a:ext>
              </a:extLst>
            </p:cNvPr>
            <p:cNvSpPr txBox="1"/>
            <p:nvPr/>
          </p:nvSpPr>
          <p:spPr>
            <a:xfrm>
              <a:off x="4926291" y="2274554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133" name="CasellaDiTesto 132">
              <a:extLst>
                <a:ext uri="{FF2B5EF4-FFF2-40B4-BE49-F238E27FC236}">
                  <a16:creationId xmlns:a16="http://schemas.microsoft.com/office/drawing/2014/main" id="{05D2EE81-88E4-3AA9-8437-C4A3894FB839}"/>
                </a:ext>
              </a:extLst>
            </p:cNvPr>
            <p:cNvSpPr txBox="1"/>
            <p:nvPr/>
          </p:nvSpPr>
          <p:spPr>
            <a:xfrm rot="16200000">
              <a:off x="3764806" y="3168732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33E92BB2-A64A-D8FF-CA08-33F25F583415}"/>
                </a:ext>
              </a:extLst>
            </p:cNvPr>
            <p:cNvSpPr txBox="1"/>
            <p:nvPr/>
          </p:nvSpPr>
          <p:spPr>
            <a:xfrm>
              <a:off x="5252865" y="4116860"/>
              <a:ext cx="901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Laso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C235FC00-B931-10E9-C604-BF3F927A52D5}"/>
                </a:ext>
              </a:extLst>
            </p:cNvPr>
            <p:cNvSpPr txBox="1"/>
            <p:nvPr/>
          </p:nvSpPr>
          <p:spPr>
            <a:xfrm>
              <a:off x="4926291" y="2439196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D17EB7EB-C312-B2F1-8CDD-C2472948465E}"/>
                </a:ext>
              </a:extLst>
            </p:cNvPr>
            <p:cNvSpPr txBox="1"/>
            <p:nvPr/>
          </p:nvSpPr>
          <p:spPr>
            <a:xfrm>
              <a:off x="6276978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6AF2BFDD-87F0-02B6-3495-7887EC791055}"/>
                </a:ext>
              </a:extLst>
            </p:cNvPr>
            <p:cNvSpPr txBox="1"/>
            <p:nvPr/>
          </p:nvSpPr>
          <p:spPr>
            <a:xfrm>
              <a:off x="6036327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44" name="CasellaDiTesto 143">
              <a:extLst>
                <a:ext uri="{FF2B5EF4-FFF2-40B4-BE49-F238E27FC236}">
                  <a16:creationId xmlns:a16="http://schemas.microsoft.com/office/drawing/2014/main" id="{C71AEF5B-5034-2D50-5474-69E2A0B44F1C}"/>
                </a:ext>
              </a:extLst>
            </p:cNvPr>
            <p:cNvSpPr txBox="1"/>
            <p:nvPr/>
          </p:nvSpPr>
          <p:spPr>
            <a:xfrm>
              <a:off x="5739000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46" name="CasellaDiTesto 145">
              <a:extLst>
                <a:ext uri="{FF2B5EF4-FFF2-40B4-BE49-F238E27FC236}">
                  <a16:creationId xmlns:a16="http://schemas.microsoft.com/office/drawing/2014/main" id="{980FDE18-7981-678C-5DB7-DEF0EBE49B6D}"/>
                </a:ext>
              </a:extLst>
            </p:cNvPr>
            <p:cNvSpPr txBox="1"/>
            <p:nvPr/>
          </p:nvSpPr>
          <p:spPr>
            <a:xfrm>
              <a:off x="54029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1914F14E-7460-EF83-6D43-5D1BC3278CA2}"/>
                </a:ext>
              </a:extLst>
            </p:cNvPr>
            <p:cNvSpPr txBox="1"/>
            <p:nvPr/>
          </p:nvSpPr>
          <p:spPr>
            <a:xfrm>
              <a:off x="4554591" y="38128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BE48FD74-B4F2-7210-37C7-1B876FA6C745}"/>
                </a:ext>
              </a:extLst>
            </p:cNvPr>
            <p:cNvSpPr txBox="1"/>
            <p:nvPr/>
          </p:nvSpPr>
          <p:spPr>
            <a:xfrm>
              <a:off x="4384673" y="269794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095D6B4A-F199-D4BA-3545-5D87379D362E}"/>
                </a:ext>
              </a:extLst>
            </p:cNvPr>
            <p:cNvSpPr txBox="1"/>
            <p:nvPr/>
          </p:nvSpPr>
          <p:spPr>
            <a:xfrm>
              <a:off x="4469633" y="325116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4423C0EA-93D3-35AC-B996-BA56E1D00A55}"/>
                </a:ext>
              </a:extLst>
            </p:cNvPr>
            <p:cNvSpPr txBox="1"/>
            <p:nvPr/>
          </p:nvSpPr>
          <p:spPr>
            <a:xfrm>
              <a:off x="511721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80019D4F-37E1-7F5F-D9BF-24E03BAEC240}"/>
                </a:ext>
              </a:extLst>
            </p:cNvPr>
            <p:cNvSpPr txBox="1"/>
            <p:nvPr/>
          </p:nvSpPr>
          <p:spPr>
            <a:xfrm>
              <a:off x="4926291" y="2604296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62857104-85E3-BB24-F742-255BEBEABACA}"/>
                </a:ext>
              </a:extLst>
            </p:cNvPr>
            <p:cNvSpPr txBox="1"/>
            <p:nvPr/>
          </p:nvSpPr>
          <p:spPr>
            <a:xfrm>
              <a:off x="48314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60" name="Connettore diritto 159">
              <a:extLst>
                <a:ext uri="{FF2B5EF4-FFF2-40B4-BE49-F238E27FC236}">
                  <a16:creationId xmlns:a16="http://schemas.microsoft.com/office/drawing/2014/main" id="{CC86B045-F50A-8AC1-0A50-1FEA6CAC5C6D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416143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1" name="CasellaDiTesto 160">
            <a:extLst>
              <a:ext uri="{FF2B5EF4-FFF2-40B4-BE49-F238E27FC236}">
                <a16:creationId xmlns:a16="http://schemas.microsoft.com/office/drawing/2014/main" id="{D9E51DBD-65FA-9BF0-772C-3192BCC0605C}"/>
              </a:ext>
            </a:extLst>
          </p:cNvPr>
          <p:cNvSpPr txBox="1"/>
          <p:nvPr/>
        </p:nvSpPr>
        <p:spPr>
          <a:xfrm>
            <a:off x="2348416" y="0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3</a:t>
            </a:r>
          </a:p>
        </p:txBody>
      </p:sp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1B4FBE1D-F25E-8287-7287-9365F198D07B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163" name="CasellaDiTesto 162">
            <a:extLst>
              <a:ext uri="{FF2B5EF4-FFF2-40B4-BE49-F238E27FC236}">
                <a16:creationId xmlns:a16="http://schemas.microsoft.com/office/drawing/2014/main" id="{6C9B65DB-1902-D5F1-3FE3-6F667D012D7C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164" name="CasellaDiTesto 163">
            <a:extLst>
              <a:ext uri="{FF2B5EF4-FFF2-40B4-BE49-F238E27FC236}">
                <a16:creationId xmlns:a16="http://schemas.microsoft.com/office/drawing/2014/main" id="{173098E2-D452-709D-DD2A-A07D486A9F3D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165" name="CasellaDiTesto 164">
            <a:extLst>
              <a:ext uri="{FF2B5EF4-FFF2-40B4-BE49-F238E27FC236}">
                <a16:creationId xmlns:a16="http://schemas.microsoft.com/office/drawing/2014/main" id="{D255A60F-0958-2F2F-1527-13BEE56E9055}"/>
              </a:ext>
            </a:extLst>
          </p:cNvPr>
          <p:cNvSpPr txBox="1"/>
          <p:nvPr/>
        </p:nvSpPr>
        <p:spPr>
          <a:xfrm>
            <a:off x="62502" y="430627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166" name="CasellaDiTesto 165">
            <a:extLst>
              <a:ext uri="{FF2B5EF4-FFF2-40B4-BE49-F238E27FC236}">
                <a16:creationId xmlns:a16="http://schemas.microsoft.com/office/drawing/2014/main" id="{2AE77937-2362-3BC6-F7BD-01B7DC94A3EC}"/>
              </a:ext>
            </a:extLst>
          </p:cNvPr>
          <p:cNvSpPr txBox="1"/>
          <p:nvPr/>
        </p:nvSpPr>
        <p:spPr>
          <a:xfrm>
            <a:off x="3992197" y="43062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039BB471-0C92-30D5-8649-BFC28F39B59D}"/>
              </a:ext>
            </a:extLst>
          </p:cNvPr>
          <p:cNvSpPr txBox="1"/>
          <p:nvPr/>
        </p:nvSpPr>
        <p:spPr>
          <a:xfrm>
            <a:off x="62502" y="665323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A0735653-1703-1B1F-7847-22F51A5D79F2}"/>
              </a:ext>
            </a:extLst>
          </p:cNvPr>
          <p:cNvSpPr txBox="1"/>
          <p:nvPr/>
        </p:nvSpPr>
        <p:spPr>
          <a:xfrm>
            <a:off x="3992197" y="665323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  <p:pic>
        <p:nvPicPr>
          <p:cNvPr id="169" name="Immagine 168">
            <a:extLst>
              <a:ext uri="{FF2B5EF4-FFF2-40B4-BE49-F238E27FC236}">
                <a16:creationId xmlns:a16="http://schemas.microsoft.com/office/drawing/2014/main" id="{58A7CB4D-FA0E-ABAC-5290-FC5DAD6A844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15" y="5152489"/>
            <a:ext cx="2880000" cy="1982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05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CC4387F6-3CCB-F991-4AF3-2A4A63993ACD}"/>
              </a:ext>
            </a:extLst>
          </p:cNvPr>
          <p:cNvGrpSpPr/>
          <p:nvPr/>
        </p:nvGrpSpPr>
        <p:grpSpPr>
          <a:xfrm>
            <a:off x="4201416" y="4425309"/>
            <a:ext cx="2497535" cy="2119305"/>
            <a:chOff x="4201416" y="5699925"/>
            <a:chExt cx="2497535" cy="2119305"/>
          </a:xfrm>
        </p:grpSpPr>
        <p:pic>
          <p:nvPicPr>
            <p:cNvPr id="109" name="Immagine 108">
              <a:extLst>
                <a:ext uri="{FF2B5EF4-FFF2-40B4-BE49-F238E27FC236}">
                  <a16:creationId xmlns:a16="http://schemas.microsoft.com/office/drawing/2014/main" id="{65FB6DA6-F76C-00A8-6B44-7EA152D84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3691" y="6247855"/>
              <a:ext cx="1724516" cy="1188000"/>
            </a:xfrm>
            <a:prstGeom prst="rect">
              <a:avLst/>
            </a:prstGeom>
          </p:spPr>
        </p:pic>
        <p:pic>
          <p:nvPicPr>
            <p:cNvPr id="110" name="Immagine 109">
              <a:extLst>
                <a:ext uri="{FF2B5EF4-FFF2-40B4-BE49-F238E27FC236}">
                  <a16:creationId xmlns:a16="http://schemas.microsoft.com/office/drawing/2014/main" id="{874B3D92-5CD5-CC09-2F3C-45B133562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896017" y="5794280"/>
              <a:ext cx="197152" cy="448915"/>
            </a:xfrm>
            <a:prstGeom prst="rect">
              <a:avLst/>
            </a:prstGeom>
          </p:spPr>
        </p:pic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78F464E2-925D-E8BA-6464-1C531CF5ED03}"/>
                </a:ext>
              </a:extLst>
            </p:cNvPr>
            <p:cNvSpPr txBox="1"/>
            <p:nvPr/>
          </p:nvSpPr>
          <p:spPr>
            <a:xfrm>
              <a:off x="5027342" y="569992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73FF251E-8C07-EA40-3B9A-0BE9240B9BB7}"/>
                </a:ext>
              </a:extLst>
            </p:cNvPr>
            <p:cNvSpPr txBox="1"/>
            <p:nvPr/>
          </p:nvSpPr>
          <p:spPr>
            <a:xfrm rot="16200000">
              <a:off x="3934356" y="6594103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Levels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666A77A1-C2A1-685B-ED5C-7591607AD7D5}"/>
                </a:ext>
              </a:extLst>
            </p:cNvPr>
            <p:cNvSpPr txBox="1"/>
            <p:nvPr/>
          </p:nvSpPr>
          <p:spPr>
            <a:xfrm>
              <a:off x="5318417" y="7542231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Ralo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6F7304ED-45CD-B6AB-A1CA-8868015B571A}"/>
                </a:ext>
              </a:extLst>
            </p:cNvPr>
            <p:cNvSpPr txBox="1"/>
            <p:nvPr/>
          </p:nvSpPr>
          <p:spPr>
            <a:xfrm>
              <a:off x="5027342" y="586456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15" name="CasellaDiTesto 114">
              <a:extLst>
                <a:ext uri="{FF2B5EF4-FFF2-40B4-BE49-F238E27FC236}">
                  <a16:creationId xmlns:a16="http://schemas.microsoft.com/office/drawing/2014/main" id="{9F460D8E-B578-8D32-FE86-ED88F3B293EE}"/>
                </a:ext>
              </a:extLst>
            </p:cNvPr>
            <p:cNvSpPr txBox="1"/>
            <p:nvPr/>
          </p:nvSpPr>
          <p:spPr>
            <a:xfrm>
              <a:off x="6378029" y="736060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1B83B2DE-D68D-D1F3-16FB-44A765819A2F}"/>
                </a:ext>
              </a:extLst>
            </p:cNvPr>
            <p:cNvSpPr txBox="1"/>
            <p:nvPr/>
          </p:nvSpPr>
          <p:spPr>
            <a:xfrm>
              <a:off x="6137378" y="736060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ADB9C424-CF7B-D915-ED51-466CCEBBC80D}"/>
                </a:ext>
              </a:extLst>
            </p:cNvPr>
            <p:cNvSpPr txBox="1"/>
            <p:nvPr/>
          </p:nvSpPr>
          <p:spPr>
            <a:xfrm>
              <a:off x="5840051" y="736060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F92A1C77-323D-199E-E9C3-4291F3E0F783}"/>
                </a:ext>
              </a:extLst>
            </p:cNvPr>
            <p:cNvSpPr txBox="1"/>
            <p:nvPr/>
          </p:nvSpPr>
          <p:spPr>
            <a:xfrm>
              <a:off x="5504019" y="736060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1178D24F-CE15-9F83-D128-CD2FD7272BCB}"/>
                </a:ext>
              </a:extLst>
            </p:cNvPr>
            <p:cNvSpPr txBox="1"/>
            <p:nvPr/>
          </p:nvSpPr>
          <p:spPr>
            <a:xfrm>
              <a:off x="4655642" y="723826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3BB5E254-CD48-5009-E47A-91CDB374A40D}"/>
                </a:ext>
              </a:extLst>
            </p:cNvPr>
            <p:cNvSpPr txBox="1"/>
            <p:nvPr/>
          </p:nvSpPr>
          <p:spPr>
            <a:xfrm>
              <a:off x="4485724" y="612332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5C50421A-E72E-0384-8636-456C69202451}"/>
                </a:ext>
              </a:extLst>
            </p:cNvPr>
            <p:cNvSpPr txBox="1"/>
            <p:nvPr/>
          </p:nvSpPr>
          <p:spPr>
            <a:xfrm>
              <a:off x="4485724" y="6678278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90935476-9E84-AA84-2C47-CE561B56BF4B}"/>
                </a:ext>
              </a:extLst>
            </p:cNvPr>
            <p:cNvSpPr txBox="1"/>
            <p:nvPr/>
          </p:nvSpPr>
          <p:spPr>
            <a:xfrm>
              <a:off x="5218269" y="736060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06ED476A-A598-BD30-3F8F-2C0DCD9BC5AA}"/>
                </a:ext>
              </a:extLst>
            </p:cNvPr>
            <p:cNvSpPr txBox="1"/>
            <p:nvPr/>
          </p:nvSpPr>
          <p:spPr>
            <a:xfrm>
              <a:off x="5027342" y="6029667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EE2957C3-FFE1-2DCE-4B7A-A074A31A000E}"/>
                </a:ext>
              </a:extLst>
            </p:cNvPr>
            <p:cNvSpPr txBox="1"/>
            <p:nvPr/>
          </p:nvSpPr>
          <p:spPr>
            <a:xfrm>
              <a:off x="4932519" y="736060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25" name="Connettore diritto 124">
              <a:extLst>
                <a:ext uri="{FF2B5EF4-FFF2-40B4-BE49-F238E27FC236}">
                  <a16:creationId xmlns:a16="http://schemas.microsoft.com/office/drawing/2014/main" id="{09B9B427-486D-C0F5-9841-60C333A789EE}"/>
                </a:ext>
              </a:extLst>
            </p:cNvPr>
            <p:cNvCxnSpPr>
              <a:cxnSpLocks/>
            </p:cNvCxnSpPr>
            <p:nvPr/>
          </p:nvCxnSpPr>
          <p:spPr>
            <a:xfrm>
              <a:off x="5135459" y="7586803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7ACA5C03-9F12-5A40-1917-8B3A4F70A6F6}"/>
              </a:ext>
            </a:extLst>
          </p:cNvPr>
          <p:cNvGrpSpPr/>
          <p:nvPr/>
        </p:nvGrpSpPr>
        <p:grpSpPr>
          <a:xfrm>
            <a:off x="213831" y="4458105"/>
            <a:ext cx="3840319" cy="2053713"/>
            <a:chOff x="213831" y="4458105"/>
            <a:chExt cx="3840319" cy="2053713"/>
          </a:xfrm>
        </p:grpSpPr>
        <p:pic>
          <p:nvPicPr>
            <p:cNvPr id="127" name="Immagine 126">
              <a:extLst>
                <a:ext uri="{FF2B5EF4-FFF2-40B4-BE49-F238E27FC236}">
                  <a16:creationId xmlns:a16="http://schemas.microsoft.com/office/drawing/2014/main" id="{72370A2B-60EE-E944-41EA-A462DA0A0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950" y="6227606"/>
              <a:ext cx="2880000" cy="193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8" name="CasellaDiTesto 127">
              <a:extLst>
                <a:ext uri="{FF2B5EF4-FFF2-40B4-BE49-F238E27FC236}">
                  <a16:creationId xmlns:a16="http://schemas.microsoft.com/office/drawing/2014/main" id="{C20ADA5E-D060-3686-E876-4CACC53A3D2A}"/>
                </a:ext>
              </a:extLst>
            </p:cNvPr>
            <p:cNvSpPr txBox="1"/>
            <p:nvPr/>
          </p:nvSpPr>
          <p:spPr>
            <a:xfrm>
              <a:off x="3370950" y="4899073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29" name="CasellaDiTesto 128">
              <a:extLst>
                <a:ext uri="{FF2B5EF4-FFF2-40B4-BE49-F238E27FC236}">
                  <a16:creationId xmlns:a16="http://schemas.microsoft.com/office/drawing/2014/main" id="{E62BA71A-4EA5-468F-3A5D-8BB19E6B87F3}"/>
                </a:ext>
              </a:extLst>
            </p:cNvPr>
            <p:cNvSpPr txBox="1"/>
            <p:nvPr/>
          </p:nvSpPr>
          <p:spPr>
            <a:xfrm>
              <a:off x="3370950" y="514733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30" name="CasellaDiTesto 129">
              <a:extLst>
                <a:ext uri="{FF2B5EF4-FFF2-40B4-BE49-F238E27FC236}">
                  <a16:creationId xmlns:a16="http://schemas.microsoft.com/office/drawing/2014/main" id="{3C443E9B-3751-FA1B-BE72-1D2FAFF0AB09}"/>
                </a:ext>
              </a:extLst>
            </p:cNvPr>
            <p:cNvSpPr txBox="1"/>
            <p:nvPr/>
          </p:nvSpPr>
          <p:spPr>
            <a:xfrm>
              <a:off x="505732" y="4711629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131" name="CasellaDiTesto 130">
              <a:extLst>
                <a:ext uri="{FF2B5EF4-FFF2-40B4-BE49-F238E27FC236}">
                  <a16:creationId xmlns:a16="http://schemas.microsoft.com/office/drawing/2014/main" id="{C8318ACF-8296-F9C7-481D-4C7CC7226BCE}"/>
                </a:ext>
              </a:extLst>
            </p:cNvPr>
            <p:cNvSpPr txBox="1"/>
            <p:nvPr/>
          </p:nvSpPr>
          <p:spPr>
            <a:xfrm>
              <a:off x="776640" y="4711629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-14</a:t>
              </a:r>
            </a:p>
          </p:txBody>
        </p:sp>
        <p:sp>
          <p:nvSpPr>
            <p:cNvPr id="133" name="CasellaDiTesto 132">
              <a:extLst>
                <a:ext uri="{FF2B5EF4-FFF2-40B4-BE49-F238E27FC236}">
                  <a16:creationId xmlns:a16="http://schemas.microsoft.com/office/drawing/2014/main" id="{1B6FC5CD-C94E-B8B3-DEC9-DDC5AC97E266}"/>
                </a:ext>
              </a:extLst>
            </p:cNvPr>
            <p:cNvSpPr txBox="1"/>
            <p:nvPr/>
          </p:nvSpPr>
          <p:spPr>
            <a:xfrm>
              <a:off x="1093750" y="4711629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-12</a:t>
              </a:r>
            </a:p>
          </p:txBody>
        </p: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79C796CE-2F29-E455-8C09-275822C83E69}"/>
                </a:ext>
              </a:extLst>
            </p:cNvPr>
            <p:cNvSpPr txBox="1"/>
            <p:nvPr/>
          </p:nvSpPr>
          <p:spPr>
            <a:xfrm>
              <a:off x="1407618" y="4711629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-11</a:t>
              </a: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8F96A6BD-95BC-FBB6-249F-C9CC4058556C}"/>
                </a:ext>
              </a:extLst>
            </p:cNvPr>
            <p:cNvSpPr txBox="1"/>
            <p:nvPr/>
          </p:nvSpPr>
          <p:spPr>
            <a:xfrm>
              <a:off x="1722893" y="4458105"/>
              <a:ext cx="8402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</a:t>
              </a:r>
              <a:r>
                <a:rPr lang="it-IT" sz="1200" dirty="0" err="1"/>
                <a:t>Ralo</a:t>
              </a:r>
              <a:r>
                <a:rPr lang="it-IT" sz="1200" dirty="0"/>
                <a:t>]</a:t>
              </a: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D3260AC5-2CD4-4607-310D-2F20A9F8368D}"/>
                </a:ext>
              </a:extLst>
            </p:cNvPr>
            <p:cNvSpPr txBox="1"/>
            <p:nvPr/>
          </p:nvSpPr>
          <p:spPr>
            <a:xfrm>
              <a:off x="2765471" y="4711629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24EAF69F-006F-671B-ABAC-60CBBCCE3575}"/>
                </a:ext>
              </a:extLst>
            </p:cNvPr>
            <p:cNvSpPr txBox="1"/>
            <p:nvPr/>
          </p:nvSpPr>
          <p:spPr>
            <a:xfrm>
              <a:off x="2446217" y="4711629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F75FA649-AFB0-A1B0-2336-A6DBA3DB9987}"/>
                </a:ext>
              </a:extLst>
            </p:cNvPr>
            <p:cNvSpPr txBox="1"/>
            <p:nvPr/>
          </p:nvSpPr>
          <p:spPr>
            <a:xfrm>
              <a:off x="2107198" y="4711629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-9</a:t>
              </a:r>
            </a:p>
          </p:txBody>
        </p:sp>
        <p:sp>
          <p:nvSpPr>
            <p:cNvPr id="139" name="CasellaDiTesto 138">
              <a:extLst>
                <a:ext uri="{FF2B5EF4-FFF2-40B4-BE49-F238E27FC236}">
                  <a16:creationId xmlns:a16="http://schemas.microsoft.com/office/drawing/2014/main" id="{6CB63591-BAFC-07ED-264B-1853C5D74415}"/>
                </a:ext>
              </a:extLst>
            </p:cNvPr>
            <p:cNvSpPr txBox="1"/>
            <p:nvPr/>
          </p:nvSpPr>
          <p:spPr>
            <a:xfrm>
              <a:off x="1728769" y="4711629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-10</a:t>
              </a:r>
            </a:p>
          </p:txBody>
        </p: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BDCF7925-9DEE-71A6-B334-D09B884C032A}"/>
                </a:ext>
              </a:extLst>
            </p:cNvPr>
            <p:cNvSpPr txBox="1"/>
            <p:nvPr/>
          </p:nvSpPr>
          <p:spPr>
            <a:xfrm>
              <a:off x="3027005" y="4711629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141" name="Connettore diritto 140">
              <a:extLst>
                <a:ext uri="{FF2B5EF4-FFF2-40B4-BE49-F238E27FC236}">
                  <a16:creationId xmlns:a16="http://schemas.microsoft.com/office/drawing/2014/main" id="{EEB42E6B-D195-56BF-339A-EAF7F1849D15}"/>
                </a:ext>
              </a:extLst>
            </p:cNvPr>
            <p:cNvCxnSpPr>
              <a:stCxn id="131" idx="0"/>
              <a:endCxn id="140" idx="0"/>
            </p:cNvCxnSpPr>
            <p:nvPr/>
          </p:nvCxnSpPr>
          <p:spPr>
            <a:xfrm>
              <a:off x="970764" y="4711629"/>
              <a:ext cx="22110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2" name="CasellaDiTesto 141">
              <a:extLst>
                <a:ext uri="{FF2B5EF4-FFF2-40B4-BE49-F238E27FC236}">
                  <a16:creationId xmlns:a16="http://schemas.microsoft.com/office/drawing/2014/main" id="{6DB8DBD1-A59F-18B4-8BF0-30D22737FB9F}"/>
                </a:ext>
              </a:extLst>
            </p:cNvPr>
            <p:cNvSpPr txBox="1"/>
            <p:nvPr/>
          </p:nvSpPr>
          <p:spPr>
            <a:xfrm>
              <a:off x="3349483" y="5942667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43" name="CasellaDiTesto 142">
              <a:extLst>
                <a:ext uri="{FF2B5EF4-FFF2-40B4-BE49-F238E27FC236}">
                  <a16:creationId xmlns:a16="http://schemas.microsoft.com/office/drawing/2014/main" id="{843ADCC8-A6CE-7514-0DD3-8B23363DEA7B}"/>
                </a:ext>
              </a:extLst>
            </p:cNvPr>
            <p:cNvSpPr txBox="1"/>
            <p:nvPr/>
          </p:nvSpPr>
          <p:spPr>
            <a:xfrm>
              <a:off x="3349483" y="6178226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44" name="CasellaDiTesto 143">
              <a:extLst>
                <a:ext uri="{FF2B5EF4-FFF2-40B4-BE49-F238E27FC236}">
                  <a16:creationId xmlns:a16="http://schemas.microsoft.com/office/drawing/2014/main" id="{4D30BE8C-5E5B-DB42-B639-01E391BA9624}"/>
                </a:ext>
              </a:extLst>
            </p:cNvPr>
            <p:cNvSpPr txBox="1"/>
            <p:nvPr/>
          </p:nvSpPr>
          <p:spPr>
            <a:xfrm>
              <a:off x="3349483" y="5432273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45" name="CasellaDiTesto 144">
              <a:extLst>
                <a:ext uri="{FF2B5EF4-FFF2-40B4-BE49-F238E27FC236}">
                  <a16:creationId xmlns:a16="http://schemas.microsoft.com/office/drawing/2014/main" id="{472395B0-C66E-C933-19FC-735EDDD343B9}"/>
                </a:ext>
              </a:extLst>
            </p:cNvPr>
            <p:cNvSpPr txBox="1"/>
            <p:nvPr/>
          </p:nvSpPr>
          <p:spPr>
            <a:xfrm>
              <a:off x="3349483" y="566530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46" name="Gruppo 145">
              <a:extLst>
                <a:ext uri="{FF2B5EF4-FFF2-40B4-BE49-F238E27FC236}">
                  <a16:creationId xmlns:a16="http://schemas.microsoft.com/office/drawing/2014/main" id="{9E74B1BB-4B3C-E37A-3472-F6829FCAC7D5}"/>
                </a:ext>
              </a:extLst>
            </p:cNvPr>
            <p:cNvGrpSpPr/>
            <p:nvPr/>
          </p:nvGrpSpPr>
          <p:grpSpPr>
            <a:xfrm>
              <a:off x="213831" y="4810154"/>
              <a:ext cx="276999" cy="654346"/>
              <a:chOff x="5844541" y="3020383"/>
              <a:chExt cx="276999" cy="654346"/>
            </a:xfrm>
          </p:grpSpPr>
          <p:cxnSp>
            <p:nvCxnSpPr>
              <p:cNvPr id="158" name="Connettore diritto 157">
                <a:extLst>
                  <a:ext uri="{FF2B5EF4-FFF2-40B4-BE49-F238E27FC236}">
                    <a16:creationId xmlns:a16="http://schemas.microsoft.com/office/drawing/2014/main" id="{09233C29-C6E3-6AEA-5EC6-7CEEAF8F63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9" name="CasellaDiTesto 158">
                <a:extLst>
                  <a:ext uri="{FF2B5EF4-FFF2-40B4-BE49-F238E27FC236}">
                    <a16:creationId xmlns:a16="http://schemas.microsoft.com/office/drawing/2014/main" id="{4811D7F1-9CE0-E9A3-DB44-BCBD799979FE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147" name="Gruppo 146">
              <a:extLst>
                <a:ext uri="{FF2B5EF4-FFF2-40B4-BE49-F238E27FC236}">
                  <a16:creationId xmlns:a16="http://schemas.microsoft.com/office/drawing/2014/main" id="{2E24CC4D-B2E2-2475-EDEF-57B816CF0A34}"/>
                </a:ext>
              </a:extLst>
            </p:cNvPr>
            <p:cNvGrpSpPr/>
            <p:nvPr/>
          </p:nvGrpSpPr>
          <p:grpSpPr>
            <a:xfrm>
              <a:off x="213831" y="5371122"/>
              <a:ext cx="276999" cy="619080"/>
              <a:chOff x="5844541" y="3636768"/>
              <a:chExt cx="276999" cy="619080"/>
            </a:xfrm>
          </p:grpSpPr>
          <p:cxnSp>
            <p:nvCxnSpPr>
              <p:cNvPr id="156" name="Connettore diritto 155">
                <a:extLst>
                  <a:ext uri="{FF2B5EF4-FFF2-40B4-BE49-F238E27FC236}">
                    <a16:creationId xmlns:a16="http://schemas.microsoft.com/office/drawing/2014/main" id="{EF31BB2B-F133-BDB5-855E-1EBC9F3992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7" name="CasellaDiTesto 156">
                <a:extLst>
                  <a:ext uri="{FF2B5EF4-FFF2-40B4-BE49-F238E27FC236}">
                    <a16:creationId xmlns:a16="http://schemas.microsoft.com/office/drawing/2014/main" id="{B122E481-691C-F651-6A62-A59D63F2D79F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48" name="Gruppo 147">
              <a:extLst>
                <a:ext uri="{FF2B5EF4-FFF2-40B4-BE49-F238E27FC236}">
                  <a16:creationId xmlns:a16="http://schemas.microsoft.com/office/drawing/2014/main" id="{F49F693D-A9A4-ECC4-DD9A-BB7FD7C553F4}"/>
                </a:ext>
              </a:extLst>
            </p:cNvPr>
            <p:cNvGrpSpPr/>
            <p:nvPr/>
          </p:nvGrpSpPr>
          <p:grpSpPr>
            <a:xfrm>
              <a:off x="213831" y="5867090"/>
              <a:ext cx="276999" cy="644728"/>
              <a:chOff x="5844541" y="3623944"/>
              <a:chExt cx="276999" cy="644728"/>
            </a:xfrm>
          </p:grpSpPr>
          <p:cxnSp>
            <p:nvCxnSpPr>
              <p:cNvPr id="154" name="Connettore diritto 153">
                <a:extLst>
                  <a:ext uri="{FF2B5EF4-FFF2-40B4-BE49-F238E27FC236}">
                    <a16:creationId xmlns:a16="http://schemas.microsoft.com/office/drawing/2014/main" id="{E9862F85-20AB-CB1B-DCC8-F72DBF6479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5" name="CasellaDiTesto 154">
                <a:extLst>
                  <a:ext uri="{FF2B5EF4-FFF2-40B4-BE49-F238E27FC236}">
                    <a16:creationId xmlns:a16="http://schemas.microsoft.com/office/drawing/2014/main" id="{60AC5725-2C3A-5B41-125E-CC185A8FAB8A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149" name="Immagine 148">
              <a:extLst>
                <a:ext uri="{FF2B5EF4-FFF2-40B4-BE49-F238E27FC236}">
                  <a16:creationId xmlns:a16="http://schemas.microsoft.com/office/drawing/2014/main" id="{C02BAA15-B344-2F6B-A4A8-FCBD00E46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950" y="4949142"/>
              <a:ext cx="2880000" cy="193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0" name="Immagine 149">
              <a:extLst>
                <a:ext uri="{FF2B5EF4-FFF2-40B4-BE49-F238E27FC236}">
                  <a16:creationId xmlns:a16="http://schemas.microsoft.com/office/drawing/2014/main" id="{46686818-FA7E-16D7-1763-BC3EA04E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950" y="5200163"/>
              <a:ext cx="2880000" cy="193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1" name="Immagine 150">
              <a:extLst>
                <a:ext uri="{FF2B5EF4-FFF2-40B4-BE49-F238E27FC236}">
                  <a16:creationId xmlns:a16="http://schemas.microsoft.com/office/drawing/2014/main" id="{F441468A-0C66-8B74-743B-16B44A7E0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950" y="5475634"/>
              <a:ext cx="2880000" cy="193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2" name="Immagine 151">
              <a:extLst>
                <a:ext uri="{FF2B5EF4-FFF2-40B4-BE49-F238E27FC236}">
                  <a16:creationId xmlns:a16="http://schemas.microsoft.com/office/drawing/2014/main" id="{141ECF2D-101D-2A32-1870-DF0C2618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950" y="5701966"/>
              <a:ext cx="2880000" cy="193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3" name="Immagine 152">
              <a:extLst>
                <a:ext uri="{FF2B5EF4-FFF2-40B4-BE49-F238E27FC236}">
                  <a16:creationId xmlns:a16="http://schemas.microsoft.com/office/drawing/2014/main" id="{B2C3D51E-61E5-7AC9-446D-7040FF2BE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0950" y="5992736"/>
              <a:ext cx="2880000" cy="193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D1AF2D1-2EEA-D433-9CF2-781FF7495E7E}"/>
              </a:ext>
            </a:extLst>
          </p:cNvPr>
          <p:cNvGrpSpPr/>
          <p:nvPr/>
        </p:nvGrpSpPr>
        <p:grpSpPr>
          <a:xfrm>
            <a:off x="158729" y="6847744"/>
            <a:ext cx="2595133" cy="2130854"/>
            <a:chOff x="158729" y="6847744"/>
            <a:chExt cx="2595133" cy="2130854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96DC45B5-B818-2646-459E-412C960B6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3909" y="7356423"/>
              <a:ext cx="1748692" cy="11880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7E7E0DA-B607-902D-E8AE-A1880D9F4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735" y="6916699"/>
              <a:ext cx="197152" cy="442099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B02655A-E753-C44E-6597-8516C5ED9A43}"/>
                </a:ext>
              </a:extLst>
            </p:cNvPr>
            <p:cNvSpPr txBox="1"/>
            <p:nvPr/>
          </p:nvSpPr>
          <p:spPr>
            <a:xfrm>
              <a:off x="1161060" y="6847744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4224E498-0354-DE08-3B9E-A5D5C21691B7}"/>
                </a:ext>
              </a:extLst>
            </p:cNvPr>
            <p:cNvSpPr txBox="1"/>
            <p:nvPr/>
          </p:nvSpPr>
          <p:spPr>
            <a:xfrm rot="16200000">
              <a:off x="-496482" y="7695051"/>
              <a:ext cx="17720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Ralo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03DC406-FE7E-8BBD-246C-BCD57E49C386}"/>
                </a:ext>
              </a:extLst>
            </p:cNvPr>
            <p:cNvSpPr txBox="1"/>
            <p:nvPr/>
          </p:nvSpPr>
          <p:spPr>
            <a:xfrm>
              <a:off x="551495" y="8340239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-3.0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840CE60-9526-347C-C346-5E7DDFBD00C2}"/>
                </a:ext>
              </a:extLst>
            </p:cNvPr>
            <p:cNvSpPr txBox="1"/>
            <p:nvPr/>
          </p:nvSpPr>
          <p:spPr>
            <a:xfrm>
              <a:off x="1489472" y="8701599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Ralo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FA128D9-5061-82A8-FD69-EA8C54D03413}"/>
                </a:ext>
              </a:extLst>
            </p:cNvPr>
            <p:cNvSpPr txBox="1"/>
            <p:nvPr/>
          </p:nvSpPr>
          <p:spPr>
            <a:xfrm>
              <a:off x="1161060" y="699968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C3063C9-2B2D-78A2-F83E-DFBCC02335DA}"/>
                </a:ext>
              </a:extLst>
            </p:cNvPr>
            <p:cNvSpPr txBox="1"/>
            <p:nvPr/>
          </p:nvSpPr>
          <p:spPr>
            <a:xfrm>
              <a:off x="1161060" y="7152086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F4A77CE-9268-2214-299A-47171EEA41C9}"/>
                </a:ext>
              </a:extLst>
            </p:cNvPr>
            <p:cNvSpPr txBox="1"/>
            <p:nvPr/>
          </p:nvSpPr>
          <p:spPr>
            <a:xfrm>
              <a:off x="1028423" y="846917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5ABE29AC-132C-4CD7-25F9-1D9997C5BAAD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22" y="8720533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8E93A7F-8AF0-F9BD-31AB-CE33E9579E80}"/>
                </a:ext>
              </a:extLst>
            </p:cNvPr>
            <p:cNvSpPr txBox="1"/>
            <p:nvPr/>
          </p:nvSpPr>
          <p:spPr>
            <a:xfrm>
              <a:off x="551495" y="805181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-2.0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B0234F1-D234-DAFA-BF88-77DBC31DD072}"/>
                </a:ext>
              </a:extLst>
            </p:cNvPr>
            <p:cNvSpPr txBox="1"/>
            <p:nvPr/>
          </p:nvSpPr>
          <p:spPr>
            <a:xfrm>
              <a:off x="602791" y="749690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BB59CFC-73E8-7699-786C-25A98243A001}"/>
                </a:ext>
              </a:extLst>
            </p:cNvPr>
            <p:cNvSpPr txBox="1"/>
            <p:nvPr/>
          </p:nvSpPr>
          <p:spPr>
            <a:xfrm>
              <a:off x="551495" y="7781194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-1.0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E519919-9AB0-B5F3-DA87-E729C428C7F4}"/>
                </a:ext>
              </a:extLst>
            </p:cNvPr>
            <p:cNvSpPr txBox="1"/>
            <p:nvPr/>
          </p:nvSpPr>
          <p:spPr>
            <a:xfrm>
              <a:off x="2432940" y="846917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E0C7DE8-548D-D76F-3B7D-E3DE04F3EED9}"/>
                </a:ext>
              </a:extLst>
            </p:cNvPr>
            <p:cNvSpPr txBox="1"/>
            <p:nvPr/>
          </p:nvSpPr>
          <p:spPr>
            <a:xfrm>
              <a:off x="1882993" y="846917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C225A1E-3077-6328-073F-BC7C42CB8699}"/>
                </a:ext>
              </a:extLst>
            </p:cNvPr>
            <p:cNvSpPr txBox="1"/>
            <p:nvPr/>
          </p:nvSpPr>
          <p:spPr>
            <a:xfrm>
              <a:off x="1599720" y="846917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874E45F-52A8-9E2E-C952-57A9D418D33D}"/>
                </a:ext>
              </a:extLst>
            </p:cNvPr>
            <p:cNvSpPr txBox="1"/>
            <p:nvPr/>
          </p:nvSpPr>
          <p:spPr>
            <a:xfrm>
              <a:off x="1297403" y="846917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F221D5C8-F22A-97DD-5C94-7BCCCCC96CC1}"/>
                </a:ext>
              </a:extLst>
            </p:cNvPr>
            <p:cNvSpPr txBox="1"/>
            <p:nvPr/>
          </p:nvSpPr>
          <p:spPr>
            <a:xfrm>
              <a:off x="2148224" y="846917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57EF8C0-739C-1FCC-327E-6893DE936A0B}"/>
                </a:ext>
              </a:extLst>
            </p:cNvPr>
            <p:cNvSpPr txBox="1"/>
            <p:nvPr/>
          </p:nvSpPr>
          <p:spPr>
            <a:xfrm>
              <a:off x="602791" y="722583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A2776ED8-5BDB-4A13-9CE0-D59BD1BB0CA3}"/>
              </a:ext>
            </a:extLst>
          </p:cNvPr>
          <p:cNvGrpSpPr/>
          <p:nvPr/>
        </p:nvGrpSpPr>
        <p:grpSpPr>
          <a:xfrm>
            <a:off x="4159142" y="203041"/>
            <a:ext cx="2459435" cy="2119305"/>
            <a:chOff x="4159142" y="203041"/>
            <a:chExt cx="2459435" cy="2119305"/>
          </a:xfrm>
        </p:grpSpPr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1E248653-1E8B-9579-8D2B-E27FB72A4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09769" y="738939"/>
              <a:ext cx="1719041" cy="1188000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5F414888-4E25-3A5E-0E40-7259C8746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815643" y="297396"/>
              <a:ext cx="197152" cy="448915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8E441EB0-530A-0C77-D4E1-C024A2BE5F77}"/>
                </a:ext>
              </a:extLst>
            </p:cNvPr>
            <p:cNvSpPr txBox="1"/>
            <p:nvPr/>
          </p:nvSpPr>
          <p:spPr>
            <a:xfrm>
              <a:off x="4946968" y="203041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3FCC1294-F97B-F901-2F0D-577BB18B82B4}"/>
                </a:ext>
              </a:extLst>
            </p:cNvPr>
            <p:cNvSpPr txBox="1"/>
            <p:nvPr/>
          </p:nvSpPr>
          <p:spPr>
            <a:xfrm rot="16200000">
              <a:off x="3892082" y="1097219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703D1AE-BFCE-B6C8-8C4A-8CD8D645493E}"/>
                </a:ext>
              </a:extLst>
            </p:cNvPr>
            <p:cNvSpPr txBox="1"/>
            <p:nvPr/>
          </p:nvSpPr>
          <p:spPr>
            <a:xfrm>
              <a:off x="5347837" y="2045347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Ralo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79731E5D-BD06-86E5-5D73-62D618AC554F}"/>
                </a:ext>
              </a:extLst>
            </p:cNvPr>
            <p:cNvSpPr txBox="1"/>
            <p:nvPr/>
          </p:nvSpPr>
          <p:spPr>
            <a:xfrm>
              <a:off x="4946968" y="367683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8043073F-ABFD-C491-DE62-BAE7BE96C3D8}"/>
                </a:ext>
              </a:extLst>
            </p:cNvPr>
            <p:cNvSpPr txBox="1"/>
            <p:nvPr/>
          </p:nvSpPr>
          <p:spPr>
            <a:xfrm>
              <a:off x="6297655" y="18637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4C099E3A-81A8-C3F9-ACC8-6BD2A8407B41}"/>
                </a:ext>
              </a:extLst>
            </p:cNvPr>
            <p:cNvSpPr txBox="1"/>
            <p:nvPr/>
          </p:nvSpPr>
          <p:spPr>
            <a:xfrm>
              <a:off x="6057004" y="18637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25CC5BFB-DB09-5A8F-E19C-873E78729202}"/>
                </a:ext>
              </a:extLst>
            </p:cNvPr>
            <p:cNvSpPr txBox="1"/>
            <p:nvPr/>
          </p:nvSpPr>
          <p:spPr>
            <a:xfrm>
              <a:off x="5759677" y="18637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F3608BE-BDD1-3854-1C91-86CC48252765}"/>
                </a:ext>
              </a:extLst>
            </p:cNvPr>
            <p:cNvSpPr txBox="1"/>
            <p:nvPr/>
          </p:nvSpPr>
          <p:spPr>
            <a:xfrm>
              <a:off x="5423645" y="18637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05D42AC4-43DF-CF20-BE50-34CD2455D19D}"/>
                </a:ext>
              </a:extLst>
            </p:cNvPr>
            <p:cNvSpPr txBox="1"/>
            <p:nvPr/>
          </p:nvSpPr>
          <p:spPr>
            <a:xfrm>
              <a:off x="4641178" y="174138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D9A0E483-1E27-CDAA-CBE0-FDC7B1F0306C}"/>
                </a:ext>
              </a:extLst>
            </p:cNvPr>
            <p:cNvSpPr txBox="1"/>
            <p:nvPr/>
          </p:nvSpPr>
          <p:spPr>
            <a:xfrm>
              <a:off x="4471260" y="626436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5CF4933F-7E79-1B09-3950-490946C797A9}"/>
                </a:ext>
              </a:extLst>
            </p:cNvPr>
            <p:cNvSpPr txBox="1"/>
            <p:nvPr/>
          </p:nvSpPr>
          <p:spPr>
            <a:xfrm>
              <a:off x="4471260" y="117012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92BB3CB8-6366-2DA9-C97B-AB510806A05E}"/>
                </a:ext>
              </a:extLst>
            </p:cNvPr>
            <p:cNvSpPr txBox="1"/>
            <p:nvPr/>
          </p:nvSpPr>
          <p:spPr>
            <a:xfrm>
              <a:off x="5137895" y="18637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5F5B7521-90FA-D5E8-5443-8CBC0706ADFD}"/>
                </a:ext>
              </a:extLst>
            </p:cNvPr>
            <p:cNvSpPr txBox="1"/>
            <p:nvPr/>
          </p:nvSpPr>
          <p:spPr>
            <a:xfrm>
              <a:off x="4946968" y="532783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1E4C080B-7AC4-69FF-58CB-7711E7D35971}"/>
                </a:ext>
              </a:extLst>
            </p:cNvPr>
            <p:cNvSpPr txBox="1"/>
            <p:nvPr/>
          </p:nvSpPr>
          <p:spPr>
            <a:xfrm>
              <a:off x="4852145" y="18637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A3D60E5B-A3B9-DD79-C13B-D89A4784E1D3}"/>
                </a:ext>
              </a:extLst>
            </p:cNvPr>
            <p:cNvCxnSpPr>
              <a:cxnSpLocks/>
            </p:cNvCxnSpPr>
            <p:nvPr/>
          </p:nvCxnSpPr>
          <p:spPr>
            <a:xfrm>
              <a:off x="5055085" y="2089919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652F38DF-CE08-EB54-1CE5-0FD6B0E5DCD0}"/>
              </a:ext>
            </a:extLst>
          </p:cNvPr>
          <p:cNvGrpSpPr/>
          <p:nvPr/>
        </p:nvGrpSpPr>
        <p:grpSpPr>
          <a:xfrm>
            <a:off x="203310" y="192974"/>
            <a:ext cx="3803612" cy="2284218"/>
            <a:chOff x="203310" y="192974"/>
            <a:chExt cx="3803612" cy="2284218"/>
          </a:xfrm>
        </p:grpSpPr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2100843E-2BA1-EA38-FFF3-45A363BD7D33}"/>
                </a:ext>
              </a:extLst>
            </p:cNvPr>
            <p:cNvSpPr txBox="1"/>
            <p:nvPr/>
          </p:nvSpPr>
          <p:spPr>
            <a:xfrm>
              <a:off x="3323722" y="67512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EB80AFA4-327D-4F6F-2101-930EE6EEA70B}"/>
                </a:ext>
              </a:extLst>
            </p:cNvPr>
            <p:cNvSpPr txBox="1"/>
            <p:nvPr/>
          </p:nvSpPr>
          <p:spPr>
            <a:xfrm>
              <a:off x="3323722" y="96399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B593379C-53CA-10DB-61A9-6B673580AE87}"/>
                </a:ext>
              </a:extLst>
            </p:cNvPr>
            <p:cNvSpPr txBox="1"/>
            <p:nvPr/>
          </p:nvSpPr>
          <p:spPr>
            <a:xfrm>
              <a:off x="571411" y="446498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0A397C9C-DECE-A039-EFA8-24B245DF3AF8}"/>
                </a:ext>
              </a:extLst>
            </p:cNvPr>
            <p:cNvSpPr txBox="1"/>
            <p:nvPr/>
          </p:nvSpPr>
          <p:spPr>
            <a:xfrm>
              <a:off x="788979" y="44649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B4C7FF46-BD9D-F90B-827B-379570B776B5}"/>
                </a:ext>
              </a:extLst>
            </p:cNvPr>
            <p:cNvSpPr txBox="1"/>
            <p:nvPr/>
          </p:nvSpPr>
          <p:spPr>
            <a:xfrm>
              <a:off x="1088944" y="44649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-12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CB9B7CD5-F095-AD0F-49FD-41E8721DAA9B}"/>
                </a:ext>
              </a:extLst>
            </p:cNvPr>
            <p:cNvSpPr txBox="1"/>
            <p:nvPr/>
          </p:nvSpPr>
          <p:spPr>
            <a:xfrm>
              <a:off x="1387572" y="44649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732E2893-2112-EEE0-04BE-DD3221F0C106}"/>
                </a:ext>
              </a:extLst>
            </p:cNvPr>
            <p:cNvSpPr txBox="1"/>
            <p:nvPr/>
          </p:nvSpPr>
          <p:spPr>
            <a:xfrm>
              <a:off x="1695328" y="192974"/>
              <a:ext cx="8402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</a:t>
              </a:r>
              <a:r>
                <a:rPr lang="it-IT" sz="1200" dirty="0" err="1"/>
                <a:t>Ralo</a:t>
              </a:r>
              <a:r>
                <a:rPr lang="it-IT" sz="1200" dirty="0"/>
                <a:t>]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805878B0-841B-2E09-4596-E7682CACCA32}"/>
                </a:ext>
              </a:extLst>
            </p:cNvPr>
            <p:cNvSpPr txBox="1"/>
            <p:nvPr/>
          </p:nvSpPr>
          <p:spPr>
            <a:xfrm>
              <a:off x="2676845" y="44649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9A0AE1C0-06A2-7092-3CA6-C7AC99D6EACC}"/>
                </a:ext>
              </a:extLst>
            </p:cNvPr>
            <p:cNvSpPr txBox="1"/>
            <p:nvPr/>
          </p:nvSpPr>
          <p:spPr>
            <a:xfrm>
              <a:off x="2372831" y="44649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70E5C1F9-F566-CF77-FF33-F9D0CF94AA9A}"/>
                </a:ext>
              </a:extLst>
            </p:cNvPr>
            <p:cNvSpPr txBox="1"/>
            <p:nvPr/>
          </p:nvSpPr>
          <p:spPr>
            <a:xfrm>
              <a:off x="2064292" y="44649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-9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BE6804E7-9D47-5E52-5F68-68664E6B6381}"/>
                </a:ext>
              </a:extLst>
            </p:cNvPr>
            <p:cNvSpPr txBox="1"/>
            <p:nvPr/>
          </p:nvSpPr>
          <p:spPr>
            <a:xfrm>
              <a:off x="1716343" y="44649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-10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EE8E29D4-3089-D1C9-61F1-218CEBBF9738}"/>
                </a:ext>
              </a:extLst>
            </p:cNvPr>
            <p:cNvSpPr txBox="1"/>
            <p:nvPr/>
          </p:nvSpPr>
          <p:spPr>
            <a:xfrm>
              <a:off x="3022199" y="44649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-6</a:t>
              </a:r>
            </a:p>
          </p:txBody>
        </p:sp>
        <p:cxnSp>
          <p:nvCxnSpPr>
            <p:cNvPr id="55" name="Connettore diritto 54">
              <a:extLst>
                <a:ext uri="{FF2B5EF4-FFF2-40B4-BE49-F238E27FC236}">
                  <a16:creationId xmlns:a16="http://schemas.microsoft.com/office/drawing/2014/main" id="{7B42EAB6-E086-340C-8B01-C540787ED6FA}"/>
                </a:ext>
              </a:extLst>
            </p:cNvPr>
            <p:cNvCxnSpPr>
              <a:cxnSpLocks/>
            </p:cNvCxnSpPr>
            <p:nvPr/>
          </p:nvCxnSpPr>
          <p:spPr>
            <a:xfrm>
              <a:off x="983103" y="446498"/>
              <a:ext cx="2268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3C982268-693D-7718-E24C-045F7A52EC1E}"/>
                </a:ext>
              </a:extLst>
            </p:cNvPr>
            <p:cNvSpPr txBox="1"/>
            <p:nvPr/>
          </p:nvSpPr>
          <p:spPr>
            <a:xfrm>
              <a:off x="3323722" y="186694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82E32F6F-9EED-85B2-A491-FA7FA7416E44}"/>
                </a:ext>
              </a:extLst>
            </p:cNvPr>
            <p:cNvSpPr txBox="1"/>
            <p:nvPr/>
          </p:nvSpPr>
          <p:spPr>
            <a:xfrm>
              <a:off x="3323722" y="215367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02916847-AF42-502A-0CF3-B6288F5F22BC}"/>
                </a:ext>
              </a:extLst>
            </p:cNvPr>
            <p:cNvSpPr txBox="1"/>
            <p:nvPr/>
          </p:nvSpPr>
          <p:spPr>
            <a:xfrm>
              <a:off x="3323722" y="1268387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535CBF4A-4E59-C21D-9209-F9A408E33718}"/>
                </a:ext>
              </a:extLst>
            </p:cNvPr>
            <p:cNvSpPr txBox="1"/>
            <p:nvPr/>
          </p:nvSpPr>
          <p:spPr>
            <a:xfrm>
              <a:off x="3323722" y="1551837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434C413B-E824-B7B9-4B7C-5E5DF3F136F9}"/>
                </a:ext>
              </a:extLst>
            </p:cNvPr>
            <p:cNvGrpSpPr/>
            <p:nvPr/>
          </p:nvGrpSpPr>
          <p:grpSpPr>
            <a:xfrm>
              <a:off x="203310" y="754888"/>
              <a:ext cx="276999" cy="425116"/>
              <a:chOff x="5844541" y="3134998"/>
              <a:chExt cx="276999" cy="425116"/>
            </a:xfrm>
          </p:grpSpPr>
          <p:cxnSp>
            <p:nvCxnSpPr>
              <p:cNvPr id="73" name="Connettore diritto 72">
                <a:extLst>
                  <a:ext uri="{FF2B5EF4-FFF2-40B4-BE49-F238E27FC236}">
                    <a16:creationId xmlns:a16="http://schemas.microsoft.com/office/drawing/2014/main" id="{A5C38661-04FC-817A-99D0-281C1031D8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AC35CE41-077A-CBB5-5548-34206ED10A52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49E94581-6BAE-AF6C-FAE3-6A450CD46DF2}"/>
                </a:ext>
              </a:extLst>
            </p:cNvPr>
            <p:cNvGrpSpPr/>
            <p:nvPr/>
          </p:nvGrpSpPr>
          <p:grpSpPr>
            <a:xfrm>
              <a:off x="203310" y="1245056"/>
              <a:ext cx="276999" cy="619080"/>
              <a:chOff x="5844541" y="3636768"/>
              <a:chExt cx="276999" cy="619080"/>
            </a:xfrm>
          </p:grpSpPr>
          <p:cxnSp>
            <p:nvCxnSpPr>
              <p:cNvPr id="71" name="Connettore diritto 70">
                <a:extLst>
                  <a:ext uri="{FF2B5EF4-FFF2-40B4-BE49-F238E27FC236}">
                    <a16:creationId xmlns:a16="http://schemas.microsoft.com/office/drawing/2014/main" id="{FA1994E2-48BB-908E-DB6D-D9D530B18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755959FD-C1FF-3E71-3DC6-62E4C1C17D2C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62" name="Gruppo 61">
              <a:extLst>
                <a:ext uri="{FF2B5EF4-FFF2-40B4-BE49-F238E27FC236}">
                  <a16:creationId xmlns:a16="http://schemas.microsoft.com/office/drawing/2014/main" id="{3D370E9A-47E1-6AD3-FC8B-E2CE8377EBD1}"/>
                </a:ext>
              </a:extLst>
            </p:cNvPr>
            <p:cNvGrpSpPr/>
            <p:nvPr/>
          </p:nvGrpSpPr>
          <p:grpSpPr>
            <a:xfrm>
              <a:off x="203310" y="1832464"/>
              <a:ext cx="276999" cy="644728"/>
              <a:chOff x="5844541" y="3623944"/>
              <a:chExt cx="276999" cy="644728"/>
            </a:xfrm>
          </p:grpSpPr>
          <p:cxnSp>
            <p:nvCxnSpPr>
              <p:cNvPr id="69" name="Connettore diritto 68">
                <a:extLst>
                  <a:ext uri="{FF2B5EF4-FFF2-40B4-BE49-F238E27FC236}">
                    <a16:creationId xmlns:a16="http://schemas.microsoft.com/office/drawing/2014/main" id="{8F847936-35E2-43F1-2EB0-023DCBBB1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47E8AA98-E275-6AB4-7797-42D942D412AC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62924B2D-DA9D-6162-CBFE-26F4B873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90950" y="691484"/>
              <a:ext cx="2880000" cy="2442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6" name="Immagine 75">
              <a:extLst>
                <a:ext uri="{FF2B5EF4-FFF2-40B4-BE49-F238E27FC236}">
                  <a16:creationId xmlns:a16="http://schemas.microsoft.com/office/drawing/2014/main" id="{9D2749AB-614C-E150-6A4F-99CF30B93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0950" y="980348"/>
              <a:ext cx="2880000" cy="2442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7" name="Immagine 76">
              <a:extLst>
                <a:ext uri="{FF2B5EF4-FFF2-40B4-BE49-F238E27FC236}">
                  <a16:creationId xmlns:a16="http://schemas.microsoft.com/office/drawing/2014/main" id="{DD1536E1-9282-0961-9FA7-D7179F3A2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90950" y="1284743"/>
              <a:ext cx="2880000" cy="2442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8" name="Immagine 77">
              <a:extLst>
                <a:ext uri="{FF2B5EF4-FFF2-40B4-BE49-F238E27FC236}">
                  <a16:creationId xmlns:a16="http://schemas.microsoft.com/office/drawing/2014/main" id="{B57772A5-5458-901A-B9B3-FEFA9B6BD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90950" y="1568193"/>
              <a:ext cx="2880000" cy="2442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9" name="Immagine 78">
              <a:extLst>
                <a:ext uri="{FF2B5EF4-FFF2-40B4-BE49-F238E27FC236}">
                  <a16:creationId xmlns:a16="http://schemas.microsoft.com/office/drawing/2014/main" id="{2100A466-237F-0646-8B89-0D690BBC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90950" y="1883305"/>
              <a:ext cx="2880000" cy="2442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0" name="Immagine 79">
              <a:extLst>
                <a:ext uri="{FF2B5EF4-FFF2-40B4-BE49-F238E27FC236}">
                  <a16:creationId xmlns:a16="http://schemas.microsoft.com/office/drawing/2014/main" id="{141FD2BD-5B00-404E-4B48-51889A5A7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90950" y="2170029"/>
              <a:ext cx="2880000" cy="2442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35BC6967-E234-BACE-3A40-B16C1A60CC3B}"/>
              </a:ext>
            </a:extLst>
          </p:cNvPr>
          <p:cNvGrpSpPr/>
          <p:nvPr/>
        </p:nvGrpSpPr>
        <p:grpSpPr>
          <a:xfrm>
            <a:off x="4072080" y="6829296"/>
            <a:ext cx="2646557" cy="2167750"/>
            <a:chOff x="4072080" y="6829296"/>
            <a:chExt cx="2646557" cy="2167750"/>
          </a:xfrm>
        </p:grpSpPr>
        <p:pic>
          <p:nvPicPr>
            <p:cNvPr id="93" name="Immagine 92">
              <a:extLst>
                <a:ext uri="{FF2B5EF4-FFF2-40B4-BE49-F238E27FC236}">
                  <a16:creationId xmlns:a16="http://schemas.microsoft.com/office/drawing/2014/main" id="{224FFF5E-E0C8-C6A6-F8C3-D82D71B70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868684" y="7374871"/>
              <a:ext cx="1748692" cy="1188000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1FF21A74-9E32-DAF6-98C6-D9724CC848CE}"/>
                </a:ext>
              </a:extLst>
            </p:cNvPr>
            <p:cNvSpPr txBox="1"/>
            <p:nvPr/>
          </p:nvSpPr>
          <p:spPr>
            <a:xfrm rot="16200000">
              <a:off x="3676780" y="7740169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9BEF6D3B-D5B4-A46D-1D46-77232FA67FCA}"/>
                </a:ext>
              </a:extLst>
            </p:cNvPr>
            <p:cNvSpPr txBox="1"/>
            <p:nvPr/>
          </p:nvSpPr>
          <p:spPr>
            <a:xfrm>
              <a:off x="4553801" y="836515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E6E90BFB-93AD-B39B-8283-6479D9D0E148}"/>
                </a:ext>
              </a:extLst>
            </p:cNvPr>
            <p:cNvSpPr txBox="1"/>
            <p:nvPr/>
          </p:nvSpPr>
          <p:spPr>
            <a:xfrm>
              <a:off x="5365682" y="8720047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Ralo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04032DA4-915D-B906-8F6F-2BCDC0C92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4906289" y="6933176"/>
              <a:ext cx="197152" cy="467106"/>
            </a:xfrm>
            <a:prstGeom prst="rect">
              <a:avLst/>
            </a:prstGeom>
          </p:spPr>
        </p:pic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9C0B2A7B-4FCC-4A87-07BA-186197F9C839}"/>
                </a:ext>
              </a:extLst>
            </p:cNvPr>
            <p:cNvSpPr txBox="1"/>
            <p:nvPr/>
          </p:nvSpPr>
          <p:spPr>
            <a:xfrm>
              <a:off x="5037614" y="6829296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19226E41-C475-E744-4B66-BCBEB8C4B7E3}"/>
                </a:ext>
              </a:extLst>
            </p:cNvPr>
            <p:cNvSpPr txBox="1"/>
            <p:nvPr/>
          </p:nvSpPr>
          <p:spPr>
            <a:xfrm>
              <a:off x="5037614" y="7006638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DF3F275D-BC43-F6E1-F363-A509B6F989D6}"/>
                </a:ext>
              </a:extLst>
            </p:cNvPr>
            <p:cNvSpPr txBox="1"/>
            <p:nvPr/>
          </p:nvSpPr>
          <p:spPr>
            <a:xfrm>
              <a:off x="4993198" y="84876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68" name="Connettore diritto 67">
              <a:extLst>
                <a:ext uri="{FF2B5EF4-FFF2-40B4-BE49-F238E27FC236}">
                  <a16:creationId xmlns:a16="http://schemas.microsoft.com/office/drawing/2014/main" id="{8749B852-4E6E-37CE-B133-8440AB2DA28A}"/>
                </a:ext>
              </a:extLst>
            </p:cNvPr>
            <p:cNvCxnSpPr>
              <a:cxnSpLocks/>
            </p:cNvCxnSpPr>
            <p:nvPr/>
          </p:nvCxnSpPr>
          <p:spPr>
            <a:xfrm>
              <a:off x="5222497" y="8738981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0432CD44-56A0-9B65-EB46-0BF5DB88C50E}"/>
                </a:ext>
              </a:extLst>
            </p:cNvPr>
            <p:cNvSpPr txBox="1"/>
            <p:nvPr/>
          </p:nvSpPr>
          <p:spPr>
            <a:xfrm>
              <a:off x="4468843" y="7816478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75.0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C8A9F477-EFE7-AD86-AD33-9138BEBB8898}"/>
                </a:ext>
              </a:extLst>
            </p:cNvPr>
            <p:cNvSpPr txBox="1"/>
            <p:nvPr/>
          </p:nvSpPr>
          <p:spPr>
            <a:xfrm>
              <a:off x="6397715" y="84876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02D69D04-0E37-4E43-221E-E8459D62F9B2}"/>
                </a:ext>
              </a:extLst>
            </p:cNvPr>
            <p:cNvSpPr txBox="1"/>
            <p:nvPr/>
          </p:nvSpPr>
          <p:spPr>
            <a:xfrm>
              <a:off x="5847768" y="84876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1F67259E-5CB4-E2F6-EFEB-6D72A1E35599}"/>
                </a:ext>
              </a:extLst>
            </p:cNvPr>
            <p:cNvSpPr txBox="1"/>
            <p:nvPr/>
          </p:nvSpPr>
          <p:spPr>
            <a:xfrm>
              <a:off x="5526395" y="84876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29CA5698-B72D-8C77-8A12-724A0326275C}"/>
                </a:ext>
              </a:extLst>
            </p:cNvPr>
            <p:cNvSpPr txBox="1"/>
            <p:nvPr/>
          </p:nvSpPr>
          <p:spPr>
            <a:xfrm>
              <a:off x="5262178" y="848762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099FB10E-9D65-B4C8-2C30-1B7274D325FB}"/>
                </a:ext>
              </a:extLst>
            </p:cNvPr>
            <p:cNvSpPr txBox="1"/>
            <p:nvPr/>
          </p:nvSpPr>
          <p:spPr>
            <a:xfrm>
              <a:off x="6112999" y="848762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7ED01A71-36B4-EF04-EB0E-34267205868D}"/>
                </a:ext>
              </a:extLst>
            </p:cNvPr>
            <p:cNvSpPr txBox="1"/>
            <p:nvPr/>
          </p:nvSpPr>
          <p:spPr>
            <a:xfrm>
              <a:off x="4383883" y="7278386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150.0</a:t>
              </a:r>
            </a:p>
          </p:txBody>
        </p: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8971B943-045C-31B7-87E4-EFB89D6D2E82}"/>
                </a:ext>
              </a:extLst>
            </p:cNvPr>
            <p:cNvSpPr txBox="1"/>
            <p:nvPr/>
          </p:nvSpPr>
          <p:spPr>
            <a:xfrm>
              <a:off x="5037614" y="7159038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1A9414E5-B834-6988-3722-EC0171AA26C2}"/>
              </a:ext>
            </a:extLst>
          </p:cNvPr>
          <p:cNvSpPr txBox="1"/>
          <p:nvPr/>
        </p:nvSpPr>
        <p:spPr>
          <a:xfrm>
            <a:off x="5252865" y="4116860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Log [Raloo]</a:t>
            </a:r>
          </a:p>
        </p:txBody>
      </p: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411A3CC0-A2A1-A40C-A26F-D9BF7C4528D8}"/>
              </a:ext>
            </a:extLst>
          </p:cNvPr>
          <p:cNvGrpSpPr/>
          <p:nvPr/>
        </p:nvGrpSpPr>
        <p:grpSpPr>
          <a:xfrm>
            <a:off x="4138466" y="2274554"/>
            <a:ext cx="2459434" cy="1937678"/>
            <a:chOff x="4138466" y="2274554"/>
            <a:chExt cx="2459434" cy="1937678"/>
          </a:xfrm>
        </p:grpSpPr>
        <p:pic>
          <p:nvPicPr>
            <p:cNvPr id="161" name="Immagine 160">
              <a:extLst>
                <a:ext uri="{FF2B5EF4-FFF2-40B4-BE49-F238E27FC236}">
                  <a16:creationId xmlns:a16="http://schemas.microsoft.com/office/drawing/2014/main" id="{5FCBD894-3EE3-18A9-24E7-0AAE950A2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797556" y="2810452"/>
              <a:ext cx="1737589" cy="1188000"/>
            </a:xfrm>
            <a:prstGeom prst="rect">
              <a:avLst/>
            </a:prstGeom>
          </p:spPr>
        </p:pic>
        <p:pic>
          <p:nvPicPr>
            <p:cNvPr id="95" name="Immagine 94">
              <a:extLst>
                <a:ext uri="{FF2B5EF4-FFF2-40B4-BE49-F238E27FC236}">
                  <a16:creationId xmlns:a16="http://schemas.microsoft.com/office/drawing/2014/main" id="{244188C6-FC00-C699-2E5E-E2F1E0435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94966" y="2368909"/>
              <a:ext cx="197152" cy="448915"/>
            </a:xfrm>
            <a:prstGeom prst="rect">
              <a:avLst/>
            </a:prstGeom>
          </p:spPr>
        </p:pic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827C8B1D-AE01-0082-710A-A1A1117A742B}"/>
                </a:ext>
              </a:extLst>
            </p:cNvPr>
            <p:cNvSpPr txBox="1"/>
            <p:nvPr/>
          </p:nvSpPr>
          <p:spPr>
            <a:xfrm>
              <a:off x="4926291" y="2274554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B4C4C84D-824A-8B72-F946-6CE6A794B380}"/>
                </a:ext>
              </a:extLst>
            </p:cNvPr>
            <p:cNvSpPr txBox="1"/>
            <p:nvPr/>
          </p:nvSpPr>
          <p:spPr>
            <a:xfrm rot="16200000">
              <a:off x="3764806" y="3168732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F63C94FB-6CC7-E367-672D-CB0F105B400D}"/>
                </a:ext>
              </a:extLst>
            </p:cNvPr>
            <p:cNvSpPr txBox="1"/>
            <p:nvPr/>
          </p:nvSpPr>
          <p:spPr>
            <a:xfrm>
              <a:off x="4926291" y="2439196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F79CB413-3BBA-D403-1B84-54BB30618F45}"/>
                </a:ext>
              </a:extLst>
            </p:cNvPr>
            <p:cNvSpPr txBox="1"/>
            <p:nvPr/>
          </p:nvSpPr>
          <p:spPr>
            <a:xfrm>
              <a:off x="6276978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4EB52889-C6DC-CE3E-AE7C-225D14710D5C}"/>
                </a:ext>
              </a:extLst>
            </p:cNvPr>
            <p:cNvSpPr txBox="1"/>
            <p:nvPr/>
          </p:nvSpPr>
          <p:spPr>
            <a:xfrm>
              <a:off x="6036327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9554F6A4-5013-4B8C-5C86-2FE3165160D6}"/>
                </a:ext>
              </a:extLst>
            </p:cNvPr>
            <p:cNvSpPr txBox="1"/>
            <p:nvPr/>
          </p:nvSpPr>
          <p:spPr>
            <a:xfrm>
              <a:off x="5739000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DDD3AB15-15F8-1DE7-5C05-76DEC26CF0C5}"/>
                </a:ext>
              </a:extLst>
            </p:cNvPr>
            <p:cNvSpPr txBox="1"/>
            <p:nvPr/>
          </p:nvSpPr>
          <p:spPr>
            <a:xfrm>
              <a:off x="54029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0A70BC38-111D-0097-2176-BD69D03B4EAC}"/>
                </a:ext>
              </a:extLst>
            </p:cNvPr>
            <p:cNvSpPr txBox="1"/>
            <p:nvPr/>
          </p:nvSpPr>
          <p:spPr>
            <a:xfrm>
              <a:off x="4554591" y="38128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80BFA54F-0C1A-A410-191F-BBBFD5A9825B}"/>
                </a:ext>
              </a:extLst>
            </p:cNvPr>
            <p:cNvSpPr txBox="1"/>
            <p:nvPr/>
          </p:nvSpPr>
          <p:spPr>
            <a:xfrm>
              <a:off x="4384673" y="269794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B6BAA07F-C583-0F5A-1CF0-81C401898F44}"/>
                </a:ext>
              </a:extLst>
            </p:cNvPr>
            <p:cNvSpPr txBox="1"/>
            <p:nvPr/>
          </p:nvSpPr>
          <p:spPr>
            <a:xfrm>
              <a:off x="4469633" y="325116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CCCC1742-C389-C37D-9838-9F4D16E9775B}"/>
                </a:ext>
              </a:extLst>
            </p:cNvPr>
            <p:cNvSpPr txBox="1"/>
            <p:nvPr/>
          </p:nvSpPr>
          <p:spPr>
            <a:xfrm>
              <a:off x="511721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26" name="CasellaDiTesto 125">
              <a:extLst>
                <a:ext uri="{FF2B5EF4-FFF2-40B4-BE49-F238E27FC236}">
                  <a16:creationId xmlns:a16="http://schemas.microsoft.com/office/drawing/2014/main" id="{8B977106-6724-A22A-1AB8-74053FBA06FF}"/>
                </a:ext>
              </a:extLst>
            </p:cNvPr>
            <p:cNvSpPr txBox="1"/>
            <p:nvPr/>
          </p:nvSpPr>
          <p:spPr>
            <a:xfrm>
              <a:off x="4926291" y="2604296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1587F917-DCE3-E7E8-456B-86272344D914}"/>
                </a:ext>
              </a:extLst>
            </p:cNvPr>
            <p:cNvSpPr txBox="1"/>
            <p:nvPr/>
          </p:nvSpPr>
          <p:spPr>
            <a:xfrm>
              <a:off x="48314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60" name="Connettore diritto 159">
              <a:extLst>
                <a:ext uri="{FF2B5EF4-FFF2-40B4-BE49-F238E27FC236}">
                  <a16:creationId xmlns:a16="http://schemas.microsoft.com/office/drawing/2014/main" id="{918877C8-FABB-338D-97D7-A3E20759B810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416143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B534C4-7375-B42D-6F5E-077659FEF0A6}"/>
              </a:ext>
            </a:extLst>
          </p:cNvPr>
          <p:cNvSpPr txBox="1"/>
          <p:nvPr/>
        </p:nvSpPr>
        <p:spPr>
          <a:xfrm>
            <a:off x="2348416" y="0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4</a:t>
            </a:r>
          </a:p>
        </p:txBody>
      </p:sp>
      <p:sp>
        <p:nvSpPr>
          <p:cNvPr id="164" name="CasellaDiTesto 163">
            <a:extLst>
              <a:ext uri="{FF2B5EF4-FFF2-40B4-BE49-F238E27FC236}">
                <a16:creationId xmlns:a16="http://schemas.microsoft.com/office/drawing/2014/main" id="{47A3D3C1-744D-1660-6CCC-418D56516DEA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165" name="CasellaDiTesto 164">
            <a:extLst>
              <a:ext uri="{FF2B5EF4-FFF2-40B4-BE49-F238E27FC236}">
                <a16:creationId xmlns:a16="http://schemas.microsoft.com/office/drawing/2014/main" id="{9111A362-A68E-A0B0-302C-E139AEF582EB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166" name="CasellaDiTesto 165">
            <a:extLst>
              <a:ext uri="{FF2B5EF4-FFF2-40B4-BE49-F238E27FC236}">
                <a16:creationId xmlns:a16="http://schemas.microsoft.com/office/drawing/2014/main" id="{050A2D42-4921-DD14-B8A8-D40D2B25B610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D31F26BF-E833-E20D-A88A-7041910D1B45}"/>
              </a:ext>
            </a:extLst>
          </p:cNvPr>
          <p:cNvSpPr txBox="1"/>
          <p:nvPr/>
        </p:nvSpPr>
        <p:spPr>
          <a:xfrm>
            <a:off x="62502" y="430627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66C3A65C-DF68-0B5C-E1F9-F48F50714BA2}"/>
              </a:ext>
            </a:extLst>
          </p:cNvPr>
          <p:cNvSpPr txBox="1"/>
          <p:nvPr/>
        </p:nvSpPr>
        <p:spPr>
          <a:xfrm>
            <a:off x="3992197" y="43062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169" name="CasellaDiTesto 168">
            <a:extLst>
              <a:ext uri="{FF2B5EF4-FFF2-40B4-BE49-F238E27FC236}">
                <a16:creationId xmlns:a16="http://schemas.microsoft.com/office/drawing/2014/main" id="{8BD32EA2-9EE2-1DCA-A967-82B468E365C0}"/>
              </a:ext>
            </a:extLst>
          </p:cNvPr>
          <p:cNvSpPr txBox="1"/>
          <p:nvPr/>
        </p:nvSpPr>
        <p:spPr>
          <a:xfrm>
            <a:off x="62502" y="665323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170" name="CasellaDiTesto 169">
            <a:extLst>
              <a:ext uri="{FF2B5EF4-FFF2-40B4-BE49-F238E27FC236}">
                <a16:creationId xmlns:a16="http://schemas.microsoft.com/office/drawing/2014/main" id="{BABBDD95-0182-D411-1087-DE2847344189}"/>
              </a:ext>
            </a:extLst>
          </p:cNvPr>
          <p:cNvSpPr txBox="1"/>
          <p:nvPr/>
        </p:nvSpPr>
        <p:spPr>
          <a:xfrm>
            <a:off x="3992197" y="665323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91521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8310C2F4-5F05-28E6-CDBA-234128187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09" y="4867866"/>
            <a:ext cx="2880000" cy="22484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80362E02-4AA3-8739-12E7-F808822E3FA4}"/>
              </a:ext>
            </a:extLst>
          </p:cNvPr>
          <p:cNvGrpSpPr/>
          <p:nvPr/>
        </p:nvGrpSpPr>
        <p:grpSpPr>
          <a:xfrm>
            <a:off x="344115" y="6932347"/>
            <a:ext cx="2595135" cy="2130854"/>
            <a:chOff x="3132703" y="3082617"/>
            <a:chExt cx="2595135" cy="213085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02169E5-DC0B-BE14-0A6E-6FE68B45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7885" y="3591296"/>
              <a:ext cx="1725041" cy="11880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C26B014E-F211-F487-75F0-9D3F330C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3711" y="3151572"/>
              <a:ext cx="197152" cy="442099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A5280C8-7A73-5EFB-B16E-B6C79CE40808}"/>
                </a:ext>
              </a:extLst>
            </p:cNvPr>
            <p:cNvSpPr txBox="1"/>
            <p:nvPr/>
          </p:nvSpPr>
          <p:spPr>
            <a:xfrm>
              <a:off x="4135036" y="308261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908AF99D-A697-8784-A50D-4D0BFDD049BC}"/>
                </a:ext>
              </a:extLst>
            </p:cNvPr>
            <p:cNvSpPr txBox="1"/>
            <p:nvPr/>
          </p:nvSpPr>
          <p:spPr>
            <a:xfrm rot="16200000">
              <a:off x="2523979" y="3929924"/>
              <a:ext cx="1679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(Ela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53818A1-16A5-A51D-2716-841E4EC27184}"/>
                </a:ext>
              </a:extLst>
            </p:cNvPr>
            <p:cNvSpPr txBox="1"/>
            <p:nvPr/>
          </p:nvSpPr>
          <p:spPr>
            <a:xfrm>
              <a:off x="3440512" y="459035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-10.0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5508C4C-0B7C-7201-D650-81BF38A3ACA6}"/>
                </a:ext>
              </a:extLst>
            </p:cNvPr>
            <p:cNvSpPr txBox="1"/>
            <p:nvPr/>
          </p:nvSpPr>
          <p:spPr>
            <a:xfrm>
              <a:off x="4353418" y="4936472"/>
              <a:ext cx="790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[Ela]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328CDFF-51B4-ACA5-0E82-77E7006A8B01}"/>
                </a:ext>
              </a:extLst>
            </p:cNvPr>
            <p:cNvSpPr txBox="1"/>
            <p:nvPr/>
          </p:nvSpPr>
          <p:spPr>
            <a:xfrm>
              <a:off x="4135036" y="3234559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5D6E69A-E1B3-886A-EC13-197F760825FF}"/>
                </a:ext>
              </a:extLst>
            </p:cNvPr>
            <p:cNvSpPr txBox="1"/>
            <p:nvPr/>
          </p:nvSpPr>
          <p:spPr>
            <a:xfrm>
              <a:off x="4135036" y="3386959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68CFC4A0-27A1-0CA5-3615-F2001C39B735}"/>
                </a:ext>
              </a:extLst>
            </p:cNvPr>
            <p:cNvSpPr txBox="1"/>
            <p:nvPr/>
          </p:nvSpPr>
          <p:spPr>
            <a:xfrm>
              <a:off x="4002399" y="4704045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15A55B32-E415-CA0B-163F-3C67B4291D10}"/>
                </a:ext>
              </a:extLst>
            </p:cNvPr>
            <p:cNvCxnSpPr>
              <a:cxnSpLocks/>
            </p:cNvCxnSpPr>
            <p:nvPr/>
          </p:nvCxnSpPr>
          <p:spPr>
            <a:xfrm>
              <a:off x="4231698" y="4955406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F295BC22-E653-8547-41FD-AD1ACE16CBF8}"/>
                </a:ext>
              </a:extLst>
            </p:cNvPr>
            <p:cNvSpPr txBox="1"/>
            <p:nvPr/>
          </p:nvSpPr>
          <p:spPr>
            <a:xfrm>
              <a:off x="3525471" y="4286690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-5.0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DD1F4EC-336A-B019-6CA8-5AD5D80CCD01}"/>
                </a:ext>
              </a:extLst>
            </p:cNvPr>
            <p:cNvSpPr txBox="1"/>
            <p:nvPr/>
          </p:nvSpPr>
          <p:spPr>
            <a:xfrm>
              <a:off x="3576767" y="374194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5.0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CB15CD43-5E53-E1CB-9585-499B95D03052}"/>
                </a:ext>
              </a:extLst>
            </p:cNvPr>
            <p:cNvSpPr txBox="1"/>
            <p:nvPr/>
          </p:nvSpPr>
          <p:spPr>
            <a:xfrm>
              <a:off x="3576767" y="401606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25F613A7-4E0D-C13D-6D95-B6B0F8F43DFB}"/>
                </a:ext>
              </a:extLst>
            </p:cNvPr>
            <p:cNvSpPr txBox="1"/>
            <p:nvPr/>
          </p:nvSpPr>
          <p:spPr>
            <a:xfrm>
              <a:off x="5406916" y="470404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B08B5962-418B-51E4-4F14-195C5314C64C}"/>
                </a:ext>
              </a:extLst>
            </p:cNvPr>
            <p:cNvSpPr txBox="1"/>
            <p:nvPr/>
          </p:nvSpPr>
          <p:spPr>
            <a:xfrm>
              <a:off x="4856969" y="470404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D3357729-4BE0-0408-9C57-37E64D890634}"/>
                </a:ext>
              </a:extLst>
            </p:cNvPr>
            <p:cNvSpPr txBox="1"/>
            <p:nvPr/>
          </p:nvSpPr>
          <p:spPr>
            <a:xfrm>
              <a:off x="4535596" y="4704045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C8085A8-A34C-F5E0-F35D-AFC1E29B2603}"/>
                </a:ext>
              </a:extLst>
            </p:cNvPr>
            <p:cNvSpPr txBox="1"/>
            <p:nvPr/>
          </p:nvSpPr>
          <p:spPr>
            <a:xfrm>
              <a:off x="4271379" y="4704045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A7197FE7-EFB7-A908-BF69-C9334BBC13F5}"/>
                </a:ext>
              </a:extLst>
            </p:cNvPr>
            <p:cNvSpPr txBox="1"/>
            <p:nvPr/>
          </p:nvSpPr>
          <p:spPr>
            <a:xfrm>
              <a:off x="5122200" y="470404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B5DECCB3-2A5C-FF28-7639-D8231A4F888C}"/>
                </a:ext>
              </a:extLst>
            </p:cNvPr>
            <p:cNvSpPr txBox="1"/>
            <p:nvPr/>
          </p:nvSpPr>
          <p:spPr>
            <a:xfrm>
              <a:off x="3491809" y="3475949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10.0</a:t>
              </a:r>
            </a:p>
          </p:txBody>
        </p:sp>
      </p:grpSp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5AADC8F7-E718-E1F4-2FE8-573BECBACF93}"/>
              </a:ext>
            </a:extLst>
          </p:cNvPr>
          <p:cNvGrpSpPr/>
          <p:nvPr/>
        </p:nvGrpSpPr>
        <p:grpSpPr>
          <a:xfrm>
            <a:off x="4183675" y="4390248"/>
            <a:ext cx="2497535" cy="2119305"/>
            <a:chOff x="4243833" y="3028759"/>
            <a:chExt cx="2497535" cy="2119305"/>
          </a:xfrm>
        </p:grpSpPr>
        <p:pic>
          <p:nvPicPr>
            <p:cNvPr id="104" name="Immagine 103">
              <a:extLst>
                <a:ext uri="{FF2B5EF4-FFF2-40B4-BE49-F238E27FC236}">
                  <a16:creationId xmlns:a16="http://schemas.microsoft.com/office/drawing/2014/main" id="{EF69EA8B-5B18-0280-6047-64CBA067A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108" y="3576689"/>
              <a:ext cx="1716606" cy="1188000"/>
            </a:xfrm>
            <a:prstGeom prst="rect">
              <a:avLst/>
            </a:prstGeom>
          </p:spPr>
        </p:pic>
        <p:pic>
          <p:nvPicPr>
            <p:cNvPr id="105" name="Immagine 104">
              <a:extLst>
                <a:ext uri="{FF2B5EF4-FFF2-40B4-BE49-F238E27FC236}">
                  <a16:creationId xmlns:a16="http://schemas.microsoft.com/office/drawing/2014/main" id="{AC0BC973-DD2E-7317-02D0-BA9A6A6E0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-1543"/>
            <a:stretch/>
          </p:blipFill>
          <p:spPr>
            <a:xfrm>
              <a:off x="4938434" y="3123114"/>
              <a:ext cx="197152" cy="448915"/>
            </a:xfrm>
            <a:prstGeom prst="rect">
              <a:avLst/>
            </a:prstGeom>
          </p:spPr>
        </p:pic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33D73F6C-18F1-8B36-95D5-FA02227FBA52}"/>
                </a:ext>
              </a:extLst>
            </p:cNvPr>
            <p:cNvSpPr txBox="1"/>
            <p:nvPr/>
          </p:nvSpPr>
          <p:spPr>
            <a:xfrm>
              <a:off x="5069759" y="3028759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DEAF97C1-DE50-B2F0-050C-2655434FB3F2}"/>
                </a:ext>
              </a:extLst>
            </p:cNvPr>
            <p:cNvSpPr txBox="1"/>
            <p:nvPr/>
          </p:nvSpPr>
          <p:spPr>
            <a:xfrm rot="16200000">
              <a:off x="3976773" y="3922937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48DD90C3-9440-B0CC-EC44-D2C3D3FFE8C4}"/>
                </a:ext>
              </a:extLst>
            </p:cNvPr>
            <p:cNvSpPr txBox="1"/>
            <p:nvPr/>
          </p:nvSpPr>
          <p:spPr>
            <a:xfrm>
              <a:off x="5362202" y="4871065"/>
              <a:ext cx="790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[Ela]</a:t>
              </a:r>
            </a:p>
          </p:txBody>
        </p: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79B251C5-99D6-7935-CD0F-4ACD9A888E4D}"/>
                </a:ext>
              </a:extLst>
            </p:cNvPr>
            <p:cNvSpPr txBox="1"/>
            <p:nvPr/>
          </p:nvSpPr>
          <p:spPr>
            <a:xfrm>
              <a:off x="5069759" y="3193401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10" name="CasellaDiTesto 109">
              <a:extLst>
                <a:ext uri="{FF2B5EF4-FFF2-40B4-BE49-F238E27FC236}">
                  <a16:creationId xmlns:a16="http://schemas.microsoft.com/office/drawing/2014/main" id="{34EB2490-7402-E79F-4563-14B95758816F}"/>
                </a:ext>
              </a:extLst>
            </p:cNvPr>
            <p:cNvSpPr txBox="1"/>
            <p:nvPr/>
          </p:nvSpPr>
          <p:spPr>
            <a:xfrm>
              <a:off x="6420446" y="468943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11" name="CasellaDiTesto 110">
              <a:extLst>
                <a:ext uri="{FF2B5EF4-FFF2-40B4-BE49-F238E27FC236}">
                  <a16:creationId xmlns:a16="http://schemas.microsoft.com/office/drawing/2014/main" id="{0AECE699-EB59-48FD-DCF6-6C50DA5AEEFA}"/>
                </a:ext>
              </a:extLst>
            </p:cNvPr>
            <p:cNvSpPr txBox="1"/>
            <p:nvPr/>
          </p:nvSpPr>
          <p:spPr>
            <a:xfrm>
              <a:off x="6179795" y="468943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E94C90FD-D254-0E40-3BF5-7D4635AA82BC}"/>
                </a:ext>
              </a:extLst>
            </p:cNvPr>
            <p:cNvSpPr txBox="1"/>
            <p:nvPr/>
          </p:nvSpPr>
          <p:spPr>
            <a:xfrm>
              <a:off x="5882468" y="468943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62199401-4180-5CF1-E1F6-8D9E3F68687C}"/>
                </a:ext>
              </a:extLst>
            </p:cNvPr>
            <p:cNvSpPr txBox="1"/>
            <p:nvPr/>
          </p:nvSpPr>
          <p:spPr>
            <a:xfrm>
              <a:off x="5546436" y="468943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187A538F-5A51-9E85-E64A-0429DD9572FA}"/>
                </a:ext>
              </a:extLst>
            </p:cNvPr>
            <p:cNvSpPr txBox="1"/>
            <p:nvPr/>
          </p:nvSpPr>
          <p:spPr>
            <a:xfrm>
              <a:off x="4698059" y="456710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15" name="CasellaDiTesto 114">
              <a:extLst>
                <a:ext uri="{FF2B5EF4-FFF2-40B4-BE49-F238E27FC236}">
                  <a16:creationId xmlns:a16="http://schemas.microsoft.com/office/drawing/2014/main" id="{CBB1623C-B4E3-D6D5-2482-4A3596D938E9}"/>
                </a:ext>
              </a:extLst>
            </p:cNvPr>
            <p:cNvSpPr txBox="1"/>
            <p:nvPr/>
          </p:nvSpPr>
          <p:spPr>
            <a:xfrm>
              <a:off x="4528141" y="3452154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2D6D4B0E-E14B-1F85-1220-443B823F8C45}"/>
                </a:ext>
              </a:extLst>
            </p:cNvPr>
            <p:cNvSpPr txBox="1"/>
            <p:nvPr/>
          </p:nvSpPr>
          <p:spPr>
            <a:xfrm>
              <a:off x="4528141" y="4007112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510D39E9-06D3-2BAE-81E6-1EFDC6616BB1}"/>
                </a:ext>
              </a:extLst>
            </p:cNvPr>
            <p:cNvSpPr txBox="1"/>
            <p:nvPr/>
          </p:nvSpPr>
          <p:spPr>
            <a:xfrm>
              <a:off x="5260686" y="468943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7BA0B302-7A8C-5283-689B-88BB4B9DFD9C}"/>
                </a:ext>
              </a:extLst>
            </p:cNvPr>
            <p:cNvSpPr txBox="1"/>
            <p:nvPr/>
          </p:nvSpPr>
          <p:spPr>
            <a:xfrm>
              <a:off x="5069759" y="3358501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C0CE87EA-0672-E866-F405-C11EE8F5CCDD}"/>
                </a:ext>
              </a:extLst>
            </p:cNvPr>
            <p:cNvSpPr txBox="1"/>
            <p:nvPr/>
          </p:nvSpPr>
          <p:spPr>
            <a:xfrm>
              <a:off x="4974936" y="4689438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20" name="Connettore diritto 119">
              <a:extLst>
                <a:ext uri="{FF2B5EF4-FFF2-40B4-BE49-F238E27FC236}">
                  <a16:creationId xmlns:a16="http://schemas.microsoft.com/office/drawing/2014/main" id="{D167A8A0-525D-BE64-9D46-E7927BFDB20C}"/>
                </a:ext>
              </a:extLst>
            </p:cNvPr>
            <p:cNvCxnSpPr>
              <a:cxnSpLocks/>
            </p:cNvCxnSpPr>
            <p:nvPr/>
          </p:nvCxnSpPr>
          <p:spPr>
            <a:xfrm>
              <a:off x="5177876" y="4915637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1BC99741-20DF-8228-D21F-DCB22A4EC90D}"/>
              </a:ext>
            </a:extLst>
          </p:cNvPr>
          <p:cNvSpPr txBox="1"/>
          <p:nvPr/>
        </p:nvSpPr>
        <p:spPr>
          <a:xfrm>
            <a:off x="3331742" y="4841789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ER</a:t>
            </a:r>
            <a:r>
              <a:rPr lang="el-GR" sz="120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/>
          </a:p>
        </p:txBody>
      </p:sp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5C8BCCFC-CF47-A7FF-003C-7343254E1641}"/>
              </a:ext>
            </a:extLst>
          </p:cNvPr>
          <p:cNvSpPr txBox="1"/>
          <p:nvPr/>
        </p:nvSpPr>
        <p:spPr>
          <a:xfrm>
            <a:off x="3331742" y="5144083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err="1"/>
              <a:t>Vinculin</a:t>
            </a:r>
            <a:endParaRPr lang="it-IT" sz="1200"/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87CB455C-BDD5-DF49-15FF-65C77BF3E228}"/>
              </a:ext>
            </a:extLst>
          </p:cNvPr>
          <p:cNvSpPr txBox="1"/>
          <p:nvPr/>
        </p:nvSpPr>
        <p:spPr>
          <a:xfrm>
            <a:off x="487991" y="4627038"/>
            <a:ext cx="231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</a:t>
            </a: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00EB9A3C-6B1F-4CA4-705F-5FE7B196E325}"/>
              </a:ext>
            </a:extLst>
          </p:cNvPr>
          <p:cNvSpPr txBox="1"/>
          <p:nvPr/>
        </p:nvSpPr>
        <p:spPr>
          <a:xfrm>
            <a:off x="750009" y="4627038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-14</a:t>
            </a:r>
          </a:p>
        </p:txBody>
      </p:sp>
      <p:sp>
        <p:nvSpPr>
          <p:cNvPr id="127" name="CasellaDiTesto 126">
            <a:extLst>
              <a:ext uri="{FF2B5EF4-FFF2-40B4-BE49-F238E27FC236}">
                <a16:creationId xmlns:a16="http://schemas.microsoft.com/office/drawing/2014/main" id="{F555FEA1-1AE5-315D-9896-E8E449F1B8A2}"/>
              </a:ext>
            </a:extLst>
          </p:cNvPr>
          <p:cNvSpPr txBox="1"/>
          <p:nvPr/>
        </p:nvSpPr>
        <p:spPr>
          <a:xfrm>
            <a:off x="1091249" y="4627038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-12</a:t>
            </a:r>
          </a:p>
        </p:txBody>
      </p:sp>
      <p:sp>
        <p:nvSpPr>
          <p:cNvPr id="128" name="CasellaDiTesto 127">
            <a:extLst>
              <a:ext uri="{FF2B5EF4-FFF2-40B4-BE49-F238E27FC236}">
                <a16:creationId xmlns:a16="http://schemas.microsoft.com/office/drawing/2014/main" id="{BA05E22C-F76C-AF1A-2735-26D55A82D3D8}"/>
              </a:ext>
            </a:extLst>
          </p:cNvPr>
          <p:cNvSpPr txBox="1"/>
          <p:nvPr/>
        </p:nvSpPr>
        <p:spPr>
          <a:xfrm>
            <a:off x="1370827" y="4627038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-11</a:t>
            </a:r>
          </a:p>
        </p:txBody>
      </p:sp>
      <p:sp>
        <p:nvSpPr>
          <p:cNvPr id="129" name="CasellaDiTesto 128">
            <a:extLst>
              <a:ext uri="{FF2B5EF4-FFF2-40B4-BE49-F238E27FC236}">
                <a16:creationId xmlns:a16="http://schemas.microsoft.com/office/drawing/2014/main" id="{E4C6BCAA-C42A-AA1E-7A17-B1636C97E2C3}"/>
              </a:ext>
            </a:extLst>
          </p:cNvPr>
          <p:cNvSpPr txBox="1"/>
          <p:nvPr/>
        </p:nvSpPr>
        <p:spPr>
          <a:xfrm>
            <a:off x="1570829" y="437351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Log[Ela]</a:t>
            </a:r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AB21FBE6-12CF-FA40-3DFE-A6880140986E}"/>
              </a:ext>
            </a:extLst>
          </p:cNvPr>
          <p:cNvSpPr txBox="1"/>
          <p:nvPr/>
        </p:nvSpPr>
        <p:spPr>
          <a:xfrm>
            <a:off x="2747730" y="4627038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-7</a:t>
            </a:r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C2809717-7ABB-039A-1CB6-D4BB0D02989A}"/>
              </a:ext>
            </a:extLst>
          </p:cNvPr>
          <p:cNvSpPr txBox="1"/>
          <p:nvPr/>
        </p:nvSpPr>
        <p:spPr>
          <a:xfrm>
            <a:off x="2409426" y="4627038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-8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072958B2-CDA9-1B74-5C45-87C8BFF2A6F1}"/>
              </a:ext>
            </a:extLst>
          </p:cNvPr>
          <p:cNvSpPr txBox="1"/>
          <p:nvPr/>
        </p:nvSpPr>
        <p:spPr>
          <a:xfrm>
            <a:off x="2095807" y="4627038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-9</a:t>
            </a: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E4AE38E1-3090-8401-70D4-4183898FA0AE}"/>
              </a:ext>
            </a:extLst>
          </p:cNvPr>
          <p:cNvSpPr txBox="1"/>
          <p:nvPr/>
        </p:nvSpPr>
        <p:spPr>
          <a:xfrm>
            <a:off x="1713568" y="4627038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-10</a:t>
            </a:r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121F3D39-2683-C2F9-1B55-7467198A6460}"/>
              </a:ext>
            </a:extLst>
          </p:cNvPr>
          <p:cNvSpPr txBox="1"/>
          <p:nvPr/>
        </p:nvSpPr>
        <p:spPr>
          <a:xfrm>
            <a:off x="3009264" y="4627038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-6</a:t>
            </a:r>
          </a:p>
        </p:txBody>
      </p:sp>
      <p:cxnSp>
        <p:nvCxnSpPr>
          <p:cNvPr id="135" name="Connettore diritto 134">
            <a:extLst>
              <a:ext uri="{FF2B5EF4-FFF2-40B4-BE49-F238E27FC236}">
                <a16:creationId xmlns:a16="http://schemas.microsoft.com/office/drawing/2014/main" id="{7B7B8FC5-BBD6-AB62-5724-AA2CDBF72088}"/>
              </a:ext>
            </a:extLst>
          </p:cNvPr>
          <p:cNvCxnSpPr>
            <a:stCxn id="126" idx="0"/>
            <a:endCxn id="134" idx="0"/>
          </p:cNvCxnSpPr>
          <p:nvPr/>
        </p:nvCxnSpPr>
        <p:spPr>
          <a:xfrm>
            <a:off x="944133" y="4627038"/>
            <a:ext cx="221998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F5800CF5-434C-4A0D-2D34-1163E832D3C2}"/>
              </a:ext>
            </a:extLst>
          </p:cNvPr>
          <p:cNvSpPr txBox="1"/>
          <p:nvPr/>
        </p:nvSpPr>
        <p:spPr>
          <a:xfrm>
            <a:off x="3331742" y="6061276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ER</a:t>
            </a:r>
            <a:r>
              <a:rPr lang="el-GR" sz="120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/>
          </a:p>
        </p:txBody>
      </p:sp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2AD20864-18FB-5D75-4BF2-4AA46DFDC572}"/>
              </a:ext>
            </a:extLst>
          </p:cNvPr>
          <p:cNvSpPr txBox="1"/>
          <p:nvPr/>
        </p:nvSpPr>
        <p:spPr>
          <a:xfrm>
            <a:off x="3331742" y="6303185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err="1"/>
              <a:t>Vinculin</a:t>
            </a:r>
            <a:endParaRPr lang="it-IT" sz="1200"/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E5A06E0E-6E1D-C26B-BFF7-E4DAA2FA0000}"/>
              </a:ext>
            </a:extLst>
          </p:cNvPr>
          <p:cNvSpPr txBox="1"/>
          <p:nvPr/>
        </p:nvSpPr>
        <p:spPr>
          <a:xfrm>
            <a:off x="3331742" y="5446596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ER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it-IT" sz="1200" dirty="0"/>
          </a:p>
        </p:txBody>
      </p:sp>
      <p:sp>
        <p:nvSpPr>
          <p:cNvPr id="139" name="CasellaDiTesto 138">
            <a:extLst>
              <a:ext uri="{FF2B5EF4-FFF2-40B4-BE49-F238E27FC236}">
                <a16:creationId xmlns:a16="http://schemas.microsoft.com/office/drawing/2014/main" id="{5283E3D8-BA34-29E1-787C-474B8CC25F77}"/>
              </a:ext>
            </a:extLst>
          </p:cNvPr>
          <p:cNvSpPr txBox="1"/>
          <p:nvPr/>
        </p:nvSpPr>
        <p:spPr>
          <a:xfrm>
            <a:off x="3331742" y="5768527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err="1"/>
              <a:t>Vinculin</a:t>
            </a:r>
            <a:endParaRPr lang="it-IT" sz="1200"/>
          </a:p>
        </p:txBody>
      </p:sp>
      <p:grpSp>
        <p:nvGrpSpPr>
          <p:cNvPr id="140" name="Gruppo 139">
            <a:extLst>
              <a:ext uri="{FF2B5EF4-FFF2-40B4-BE49-F238E27FC236}">
                <a16:creationId xmlns:a16="http://schemas.microsoft.com/office/drawing/2014/main" id="{185F1470-2490-7926-D9D1-F39F357DAA3D}"/>
              </a:ext>
            </a:extLst>
          </p:cNvPr>
          <p:cNvGrpSpPr/>
          <p:nvPr/>
        </p:nvGrpSpPr>
        <p:grpSpPr>
          <a:xfrm>
            <a:off x="196090" y="4809383"/>
            <a:ext cx="276999" cy="654346"/>
            <a:chOff x="5844541" y="3020383"/>
            <a:chExt cx="276999" cy="654346"/>
          </a:xfrm>
        </p:grpSpPr>
        <p:cxnSp>
          <p:nvCxnSpPr>
            <p:cNvPr id="152" name="Connettore diritto 151">
              <a:extLst>
                <a:ext uri="{FF2B5EF4-FFF2-40B4-BE49-F238E27FC236}">
                  <a16:creationId xmlns:a16="http://schemas.microsoft.com/office/drawing/2014/main" id="{948B603A-DFD3-2D22-39A7-7A9C16916914}"/>
                </a:ext>
              </a:extLst>
            </p:cNvPr>
            <p:cNvCxnSpPr>
              <a:cxnSpLocks/>
            </p:cNvCxnSpPr>
            <p:nvPr/>
          </p:nvCxnSpPr>
          <p:spPr>
            <a:xfrm>
              <a:off x="6064095" y="3156598"/>
              <a:ext cx="0" cy="384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2D2F4DF8-FC97-A57C-644A-640DB2043B39}"/>
                </a:ext>
              </a:extLst>
            </p:cNvPr>
            <p:cNvSpPr txBox="1"/>
            <p:nvPr/>
          </p:nvSpPr>
          <p:spPr>
            <a:xfrm rot="16200000">
              <a:off x="5655868" y="3209056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</p:grpSp>
      <p:grpSp>
        <p:nvGrpSpPr>
          <p:cNvPr id="141" name="Gruppo 140">
            <a:extLst>
              <a:ext uri="{FF2B5EF4-FFF2-40B4-BE49-F238E27FC236}">
                <a16:creationId xmlns:a16="http://schemas.microsoft.com/office/drawing/2014/main" id="{F80D714D-DCED-9C3B-7407-EB65D6BAC81B}"/>
              </a:ext>
            </a:extLst>
          </p:cNvPr>
          <p:cNvGrpSpPr/>
          <p:nvPr/>
        </p:nvGrpSpPr>
        <p:grpSpPr>
          <a:xfrm>
            <a:off x="196090" y="5441471"/>
            <a:ext cx="276999" cy="619080"/>
            <a:chOff x="5844541" y="3636768"/>
            <a:chExt cx="276999" cy="619080"/>
          </a:xfrm>
        </p:grpSpPr>
        <p:cxnSp>
          <p:nvCxnSpPr>
            <p:cNvPr id="150" name="Connettore diritto 149">
              <a:extLst>
                <a:ext uri="{FF2B5EF4-FFF2-40B4-BE49-F238E27FC236}">
                  <a16:creationId xmlns:a16="http://schemas.microsoft.com/office/drawing/2014/main" id="{4350F452-9FAB-9F31-75CD-164FCDC5843A}"/>
                </a:ext>
              </a:extLst>
            </p:cNvPr>
            <p:cNvCxnSpPr>
              <a:cxnSpLocks/>
            </p:cNvCxnSpPr>
            <p:nvPr/>
          </p:nvCxnSpPr>
          <p:spPr>
            <a:xfrm>
              <a:off x="6064095" y="3747148"/>
              <a:ext cx="0" cy="384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1" name="CasellaDiTesto 150">
              <a:extLst>
                <a:ext uri="{FF2B5EF4-FFF2-40B4-BE49-F238E27FC236}">
                  <a16:creationId xmlns:a16="http://schemas.microsoft.com/office/drawing/2014/main" id="{02AB2A33-5288-F62A-96C2-C6CF48417B2F}"/>
                </a:ext>
              </a:extLst>
            </p:cNvPr>
            <p:cNvSpPr txBox="1"/>
            <p:nvPr/>
          </p:nvSpPr>
          <p:spPr>
            <a:xfrm rot="16200000">
              <a:off x="5673501" y="3807808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</p:grpSp>
      <p:grpSp>
        <p:nvGrpSpPr>
          <p:cNvPr id="142" name="Gruppo 141">
            <a:extLst>
              <a:ext uri="{FF2B5EF4-FFF2-40B4-BE49-F238E27FC236}">
                <a16:creationId xmlns:a16="http://schemas.microsoft.com/office/drawing/2014/main" id="{366ACE51-2FB9-2C4C-DFC4-11A8F52A61F2}"/>
              </a:ext>
            </a:extLst>
          </p:cNvPr>
          <p:cNvGrpSpPr/>
          <p:nvPr/>
        </p:nvGrpSpPr>
        <p:grpSpPr>
          <a:xfrm>
            <a:off x="196090" y="6008559"/>
            <a:ext cx="276999" cy="644728"/>
            <a:chOff x="5844541" y="3623944"/>
            <a:chExt cx="276999" cy="644728"/>
          </a:xfrm>
        </p:grpSpPr>
        <p:cxnSp>
          <p:nvCxnSpPr>
            <p:cNvPr id="148" name="Connettore diritto 147">
              <a:extLst>
                <a:ext uri="{FF2B5EF4-FFF2-40B4-BE49-F238E27FC236}">
                  <a16:creationId xmlns:a16="http://schemas.microsoft.com/office/drawing/2014/main" id="{10200908-DD82-0D27-DB1C-515D431436EA}"/>
                </a:ext>
              </a:extLst>
            </p:cNvPr>
            <p:cNvCxnSpPr>
              <a:cxnSpLocks/>
            </p:cNvCxnSpPr>
            <p:nvPr/>
          </p:nvCxnSpPr>
          <p:spPr>
            <a:xfrm>
              <a:off x="6064095" y="3747148"/>
              <a:ext cx="0" cy="384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9" name="CasellaDiTesto 148">
              <a:extLst>
                <a:ext uri="{FF2B5EF4-FFF2-40B4-BE49-F238E27FC236}">
                  <a16:creationId xmlns:a16="http://schemas.microsoft.com/office/drawing/2014/main" id="{FF104DF3-159E-C533-0466-1BB2EA0A1E60}"/>
                </a:ext>
              </a:extLst>
            </p:cNvPr>
            <p:cNvSpPr txBox="1"/>
            <p:nvPr/>
          </p:nvSpPr>
          <p:spPr>
            <a:xfrm rot="16200000">
              <a:off x="5660677" y="3807808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1B0C4690-5775-9F1F-844B-B173BB3825CB}"/>
              </a:ext>
            </a:extLst>
          </p:cNvPr>
          <p:cNvGrpSpPr/>
          <p:nvPr/>
        </p:nvGrpSpPr>
        <p:grpSpPr>
          <a:xfrm>
            <a:off x="3738735" y="6987850"/>
            <a:ext cx="2646557" cy="2167750"/>
            <a:chOff x="3646112" y="5757137"/>
            <a:chExt cx="2646557" cy="2167750"/>
          </a:xfrm>
        </p:grpSpPr>
        <p:pic>
          <p:nvPicPr>
            <p:cNvPr id="155" name="Immagine 154">
              <a:extLst>
                <a:ext uri="{FF2B5EF4-FFF2-40B4-BE49-F238E27FC236}">
                  <a16:creationId xmlns:a16="http://schemas.microsoft.com/office/drawing/2014/main" id="{89686196-641F-1530-72AE-82CDA7CA2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2716" y="6302712"/>
              <a:ext cx="1722056" cy="1188000"/>
            </a:xfrm>
            <a:prstGeom prst="rect">
              <a:avLst/>
            </a:prstGeom>
          </p:spPr>
        </p:pic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279AFC25-4842-4766-161C-357CBF250FFB}"/>
                </a:ext>
              </a:extLst>
            </p:cNvPr>
            <p:cNvSpPr txBox="1"/>
            <p:nvPr/>
          </p:nvSpPr>
          <p:spPr>
            <a:xfrm rot="16200000">
              <a:off x="3250812" y="6668010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33A982DC-0C47-E8F7-992E-71D8FF6BFBCB}"/>
                </a:ext>
              </a:extLst>
            </p:cNvPr>
            <p:cNvSpPr txBox="1"/>
            <p:nvPr/>
          </p:nvSpPr>
          <p:spPr>
            <a:xfrm>
              <a:off x="4127833" y="729299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E5165B08-4042-2F15-DCAE-637AE7B7EE64}"/>
                </a:ext>
              </a:extLst>
            </p:cNvPr>
            <p:cNvSpPr txBox="1"/>
            <p:nvPr/>
          </p:nvSpPr>
          <p:spPr>
            <a:xfrm>
              <a:off x="4924082" y="7647888"/>
              <a:ext cx="790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[Ela]</a:t>
              </a:r>
            </a:p>
          </p:txBody>
        </p:sp>
        <p:pic>
          <p:nvPicPr>
            <p:cNvPr id="159" name="Immagine 158">
              <a:extLst>
                <a:ext uri="{FF2B5EF4-FFF2-40B4-BE49-F238E27FC236}">
                  <a16:creationId xmlns:a16="http://schemas.microsoft.com/office/drawing/2014/main" id="{4AF530B9-88A1-58B4-2F5F-D0694524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-5656"/>
            <a:stretch/>
          </p:blipFill>
          <p:spPr>
            <a:xfrm>
              <a:off x="4480321" y="5861017"/>
              <a:ext cx="197152" cy="467106"/>
            </a:xfrm>
            <a:prstGeom prst="rect">
              <a:avLst/>
            </a:prstGeom>
          </p:spPr>
        </p:pic>
        <p:sp>
          <p:nvSpPr>
            <p:cNvPr id="160" name="CasellaDiTesto 159">
              <a:extLst>
                <a:ext uri="{FF2B5EF4-FFF2-40B4-BE49-F238E27FC236}">
                  <a16:creationId xmlns:a16="http://schemas.microsoft.com/office/drawing/2014/main" id="{B786E19C-3B19-68CE-B541-118968677678}"/>
                </a:ext>
              </a:extLst>
            </p:cNvPr>
            <p:cNvSpPr txBox="1"/>
            <p:nvPr/>
          </p:nvSpPr>
          <p:spPr>
            <a:xfrm>
              <a:off x="4611646" y="575713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DB3431C3-F3CD-8037-766B-034A2D670207}"/>
                </a:ext>
              </a:extLst>
            </p:cNvPr>
            <p:cNvSpPr txBox="1"/>
            <p:nvPr/>
          </p:nvSpPr>
          <p:spPr>
            <a:xfrm>
              <a:off x="4611646" y="5934479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62" name="CasellaDiTesto 161">
              <a:extLst>
                <a:ext uri="{FF2B5EF4-FFF2-40B4-BE49-F238E27FC236}">
                  <a16:creationId xmlns:a16="http://schemas.microsoft.com/office/drawing/2014/main" id="{871848B2-7433-7005-8CD9-0F486C504692}"/>
                </a:ext>
              </a:extLst>
            </p:cNvPr>
            <p:cNvSpPr txBox="1"/>
            <p:nvPr/>
          </p:nvSpPr>
          <p:spPr>
            <a:xfrm>
              <a:off x="4567230" y="741546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63" name="Connettore diritto 162">
              <a:extLst>
                <a:ext uri="{FF2B5EF4-FFF2-40B4-BE49-F238E27FC236}">
                  <a16:creationId xmlns:a16="http://schemas.microsoft.com/office/drawing/2014/main" id="{70ED8740-3284-4D4F-EF7B-06C4A4EA3479}"/>
                </a:ext>
              </a:extLst>
            </p:cNvPr>
            <p:cNvCxnSpPr>
              <a:cxnSpLocks/>
            </p:cNvCxnSpPr>
            <p:nvPr/>
          </p:nvCxnSpPr>
          <p:spPr>
            <a:xfrm>
              <a:off x="4796529" y="7666822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4" name="CasellaDiTesto 163">
              <a:extLst>
                <a:ext uri="{FF2B5EF4-FFF2-40B4-BE49-F238E27FC236}">
                  <a16:creationId xmlns:a16="http://schemas.microsoft.com/office/drawing/2014/main" id="{0DA3AF8E-C1D0-CC10-C15C-215C8F130579}"/>
                </a:ext>
              </a:extLst>
            </p:cNvPr>
            <p:cNvSpPr txBox="1"/>
            <p:nvPr/>
          </p:nvSpPr>
          <p:spPr>
            <a:xfrm>
              <a:off x="4042875" y="6744319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165" name="CasellaDiTesto 164">
              <a:extLst>
                <a:ext uri="{FF2B5EF4-FFF2-40B4-BE49-F238E27FC236}">
                  <a16:creationId xmlns:a16="http://schemas.microsoft.com/office/drawing/2014/main" id="{293044A6-EE51-B921-90D3-DB51E05C6D3C}"/>
                </a:ext>
              </a:extLst>
            </p:cNvPr>
            <p:cNvSpPr txBox="1"/>
            <p:nvPr/>
          </p:nvSpPr>
          <p:spPr>
            <a:xfrm>
              <a:off x="5971747" y="741546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66" name="CasellaDiTesto 165">
              <a:extLst>
                <a:ext uri="{FF2B5EF4-FFF2-40B4-BE49-F238E27FC236}">
                  <a16:creationId xmlns:a16="http://schemas.microsoft.com/office/drawing/2014/main" id="{88964C26-952A-D19E-DC33-EF21FF156C3A}"/>
                </a:ext>
              </a:extLst>
            </p:cNvPr>
            <p:cNvSpPr txBox="1"/>
            <p:nvPr/>
          </p:nvSpPr>
          <p:spPr>
            <a:xfrm>
              <a:off x="5421800" y="741546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67" name="CasellaDiTesto 166">
              <a:extLst>
                <a:ext uri="{FF2B5EF4-FFF2-40B4-BE49-F238E27FC236}">
                  <a16:creationId xmlns:a16="http://schemas.microsoft.com/office/drawing/2014/main" id="{EE6CA61D-D869-888F-D4CF-EDC7750580BE}"/>
                </a:ext>
              </a:extLst>
            </p:cNvPr>
            <p:cNvSpPr txBox="1"/>
            <p:nvPr/>
          </p:nvSpPr>
          <p:spPr>
            <a:xfrm>
              <a:off x="5100427" y="741546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68" name="CasellaDiTesto 167">
              <a:extLst>
                <a:ext uri="{FF2B5EF4-FFF2-40B4-BE49-F238E27FC236}">
                  <a16:creationId xmlns:a16="http://schemas.microsoft.com/office/drawing/2014/main" id="{0AD22DDB-F4F1-3A2B-8443-8D6E1357E05F}"/>
                </a:ext>
              </a:extLst>
            </p:cNvPr>
            <p:cNvSpPr txBox="1"/>
            <p:nvPr/>
          </p:nvSpPr>
          <p:spPr>
            <a:xfrm>
              <a:off x="4836210" y="741546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69" name="CasellaDiTesto 168">
              <a:extLst>
                <a:ext uri="{FF2B5EF4-FFF2-40B4-BE49-F238E27FC236}">
                  <a16:creationId xmlns:a16="http://schemas.microsoft.com/office/drawing/2014/main" id="{E38693BC-68F1-EB3F-0437-5DC56BF59EAC}"/>
                </a:ext>
              </a:extLst>
            </p:cNvPr>
            <p:cNvSpPr txBox="1"/>
            <p:nvPr/>
          </p:nvSpPr>
          <p:spPr>
            <a:xfrm>
              <a:off x="5687031" y="741546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70" name="CasellaDiTesto 169">
              <a:extLst>
                <a:ext uri="{FF2B5EF4-FFF2-40B4-BE49-F238E27FC236}">
                  <a16:creationId xmlns:a16="http://schemas.microsoft.com/office/drawing/2014/main" id="{42832E78-B590-A5FF-33E3-1FC47CBC6EE0}"/>
                </a:ext>
              </a:extLst>
            </p:cNvPr>
            <p:cNvSpPr txBox="1"/>
            <p:nvPr/>
          </p:nvSpPr>
          <p:spPr>
            <a:xfrm>
              <a:off x="3957915" y="6206227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171" name="CasellaDiTesto 170">
              <a:extLst>
                <a:ext uri="{FF2B5EF4-FFF2-40B4-BE49-F238E27FC236}">
                  <a16:creationId xmlns:a16="http://schemas.microsoft.com/office/drawing/2014/main" id="{B030AEB4-20DD-2680-4E26-23FC88F1F2FF}"/>
                </a:ext>
              </a:extLst>
            </p:cNvPr>
            <p:cNvSpPr txBox="1"/>
            <p:nvPr/>
          </p:nvSpPr>
          <p:spPr>
            <a:xfrm>
              <a:off x="4611646" y="6086879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11C180AC-4042-E602-226A-AC3CBCAA9D31}"/>
              </a:ext>
            </a:extLst>
          </p:cNvPr>
          <p:cNvGrpSpPr/>
          <p:nvPr/>
        </p:nvGrpSpPr>
        <p:grpSpPr>
          <a:xfrm>
            <a:off x="4135498" y="181821"/>
            <a:ext cx="2520395" cy="2119305"/>
            <a:chOff x="4077505" y="3251615"/>
            <a:chExt cx="2520395" cy="2119305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4BD9157-EB4D-2409-F307-4DD78AA5F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612" y="3791925"/>
              <a:ext cx="1735032" cy="118800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84F46B5-AE49-B55F-520D-ACA6EC4CC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-1543"/>
            <a:stretch/>
          </p:blipFill>
          <p:spPr>
            <a:xfrm>
              <a:off x="4794966" y="3345970"/>
              <a:ext cx="197152" cy="448915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4190B2D-71C9-F6A1-37FE-232AF528CD65}"/>
                </a:ext>
              </a:extLst>
            </p:cNvPr>
            <p:cNvSpPr txBox="1"/>
            <p:nvPr/>
          </p:nvSpPr>
          <p:spPr>
            <a:xfrm>
              <a:off x="4926291" y="3251615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04CBFB0-E8E5-D3A2-7756-F32E0B1FEEA6}"/>
                </a:ext>
              </a:extLst>
            </p:cNvPr>
            <p:cNvSpPr txBox="1"/>
            <p:nvPr/>
          </p:nvSpPr>
          <p:spPr>
            <a:xfrm rot="16200000">
              <a:off x="3810445" y="4145793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E5C7DDD-FA92-CBBC-EE7A-D7A06997C2C8}"/>
                </a:ext>
              </a:extLst>
            </p:cNvPr>
            <p:cNvSpPr txBox="1"/>
            <p:nvPr/>
          </p:nvSpPr>
          <p:spPr>
            <a:xfrm>
              <a:off x="5252667" y="5093921"/>
              <a:ext cx="790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[Ela]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BCB3862-89D9-CECE-3598-66A449059568}"/>
                </a:ext>
              </a:extLst>
            </p:cNvPr>
            <p:cNvSpPr txBox="1"/>
            <p:nvPr/>
          </p:nvSpPr>
          <p:spPr>
            <a:xfrm>
              <a:off x="4926291" y="3416257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C3C0E8D6-1239-D062-AE7F-2E49AFE05D0E}"/>
                </a:ext>
              </a:extLst>
            </p:cNvPr>
            <p:cNvSpPr txBox="1"/>
            <p:nvPr/>
          </p:nvSpPr>
          <p:spPr>
            <a:xfrm>
              <a:off x="6276978" y="491229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A707DF36-5581-87AF-0008-A61F6B04F0B5}"/>
                </a:ext>
              </a:extLst>
            </p:cNvPr>
            <p:cNvSpPr txBox="1"/>
            <p:nvPr/>
          </p:nvSpPr>
          <p:spPr>
            <a:xfrm>
              <a:off x="6036327" y="491229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24613B61-66A3-A2D1-DF0E-1D85FBCB4BB0}"/>
                </a:ext>
              </a:extLst>
            </p:cNvPr>
            <p:cNvSpPr txBox="1"/>
            <p:nvPr/>
          </p:nvSpPr>
          <p:spPr>
            <a:xfrm>
              <a:off x="5739000" y="491229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730FB3C-EBC5-4908-F95C-269E7EAF725A}"/>
                </a:ext>
              </a:extLst>
            </p:cNvPr>
            <p:cNvSpPr txBox="1"/>
            <p:nvPr/>
          </p:nvSpPr>
          <p:spPr>
            <a:xfrm>
              <a:off x="5402968" y="491229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4421D602-D76F-A67A-0B86-C3B136D548B4}"/>
                </a:ext>
              </a:extLst>
            </p:cNvPr>
            <p:cNvSpPr txBox="1"/>
            <p:nvPr/>
          </p:nvSpPr>
          <p:spPr>
            <a:xfrm>
              <a:off x="4570971" y="478995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008F9E2-8B6F-26A9-DC8C-FD5ED18AE145}"/>
                </a:ext>
              </a:extLst>
            </p:cNvPr>
            <p:cNvSpPr txBox="1"/>
            <p:nvPr/>
          </p:nvSpPr>
          <p:spPr>
            <a:xfrm>
              <a:off x="4401053" y="367501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C9045C2A-528E-4090-F66D-24E132226885}"/>
                </a:ext>
              </a:extLst>
            </p:cNvPr>
            <p:cNvSpPr txBox="1"/>
            <p:nvPr/>
          </p:nvSpPr>
          <p:spPr>
            <a:xfrm>
              <a:off x="4401053" y="4228226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150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2E541B56-5477-866D-F7B9-486193BE70CE}"/>
                </a:ext>
              </a:extLst>
            </p:cNvPr>
            <p:cNvSpPr txBox="1"/>
            <p:nvPr/>
          </p:nvSpPr>
          <p:spPr>
            <a:xfrm>
              <a:off x="5117218" y="491229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1F583842-8E61-8FBC-048A-73207C2861F7}"/>
                </a:ext>
              </a:extLst>
            </p:cNvPr>
            <p:cNvSpPr txBox="1"/>
            <p:nvPr/>
          </p:nvSpPr>
          <p:spPr>
            <a:xfrm>
              <a:off x="4926291" y="3581357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4A5B0145-86BE-730F-EEB6-6512551DA9EC}"/>
                </a:ext>
              </a:extLst>
            </p:cNvPr>
            <p:cNvSpPr txBox="1"/>
            <p:nvPr/>
          </p:nvSpPr>
          <p:spPr>
            <a:xfrm>
              <a:off x="4831468" y="491229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B58CDEAD-BAA4-FFB0-354E-4A0FED65B5E7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5138493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672B01A7-6446-715A-22D6-E9E50C8F0DFB}"/>
              </a:ext>
            </a:extLst>
          </p:cNvPr>
          <p:cNvGrpSpPr/>
          <p:nvPr/>
        </p:nvGrpSpPr>
        <p:grpSpPr>
          <a:xfrm>
            <a:off x="282041" y="-33033"/>
            <a:ext cx="3840319" cy="2278503"/>
            <a:chOff x="224048" y="3036761"/>
            <a:chExt cx="3840319" cy="2278503"/>
          </a:xfrm>
        </p:grpSpPr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3DD77E62-58EB-0DFA-4871-C636D4802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1167" y="4762537"/>
              <a:ext cx="2880000" cy="207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DFD120A9-3330-23E9-66A1-50F90B59B626}"/>
                </a:ext>
              </a:extLst>
            </p:cNvPr>
            <p:cNvSpPr txBox="1"/>
            <p:nvPr/>
          </p:nvSpPr>
          <p:spPr>
            <a:xfrm>
              <a:off x="3381167" y="353327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4F2C1252-0A2F-6FC1-B63B-BE1C898F3391}"/>
                </a:ext>
              </a:extLst>
            </p:cNvPr>
            <p:cNvSpPr txBox="1"/>
            <p:nvPr/>
          </p:nvSpPr>
          <p:spPr>
            <a:xfrm>
              <a:off x="3381167" y="3801188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46A3A37A-B8FC-F55A-9E3C-3AD43F88B58B}"/>
                </a:ext>
              </a:extLst>
            </p:cNvPr>
            <p:cNvSpPr txBox="1"/>
            <p:nvPr/>
          </p:nvSpPr>
          <p:spPr>
            <a:xfrm>
              <a:off x="515949" y="3290285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B6061AEC-6BEA-748A-8D87-0AED1F1648D1}"/>
                </a:ext>
              </a:extLst>
            </p:cNvPr>
            <p:cNvSpPr txBox="1"/>
            <p:nvPr/>
          </p:nvSpPr>
          <p:spPr>
            <a:xfrm>
              <a:off x="733517" y="32902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B0EA79DD-5186-C77D-0C19-F1344D038A2A}"/>
                </a:ext>
              </a:extLst>
            </p:cNvPr>
            <p:cNvSpPr txBox="1"/>
            <p:nvPr/>
          </p:nvSpPr>
          <p:spPr>
            <a:xfrm>
              <a:off x="1021230" y="32902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5B2A65D4-F43E-BD17-F703-0346B1CD81FF}"/>
                </a:ext>
              </a:extLst>
            </p:cNvPr>
            <p:cNvSpPr txBox="1"/>
            <p:nvPr/>
          </p:nvSpPr>
          <p:spPr>
            <a:xfrm>
              <a:off x="1309707" y="32902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112DB99D-CC1B-6F68-4E51-E203490E1229}"/>
                </a:ext>
              </a:extLst>
            </p:cNvPr>
            <p:cNvSpPr txBox="1"/>
            <p:nvPr/>
          </p:nvSpPr>
          <p:spPr>
            <a:xfrm>
              <a:off x="1608335" y="32902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948A28EC-261C-5C13-EBE0-5EECFDA3326F}"/>
                </a:ext>
              </a:extLst>
            </p:cNvPr>
            <p:cNvSpPr txBox="1"/>
            <p:nvPr/>
          </p:nvSpPr>
          <p:spPr>
            <a:xfrm>
              <a:off x="1581916" y="3036761"/>
              <a:ext cx="747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Log[Ela]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3742167B-092C-F5CD-5F8C-D9E7856768D0}"/>
                </a:ext>
              </a:extLst>
            </p:cNvPr>
            <p:cNvSpPr txBox="1"/>
            <p:nvPr/>
          </p:nvSpPr>
          <p:spPr>
            <a:xfrm>
              <a:off x="2775688" y="329028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4040DC19-6D15-CBD1-1F72-11CC2F1DDA91}"/>
                </a:ext>
              </a:extLst>
            </p:cNvPr>
            <p:cNvSpPr txBox="1"/>
            <p:nvPr/>
          </p:nvSpPr>
          <p:spPr>
            <a:xfrm>
              <a:off x="2456434" y="329028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4C00E227-5B3B-5D19-6E59-3F9F8E3E76C6}"/>
                </a:ext>
              </a:extLst>
            </p:cNvPr>
            <p:cNvSpPr txBox="1"/>
            <p:nvPr/>
          </p:nvSpPr>
          <p:spPr>
            <a:xfrm>
              <a:off x="2193615" y="329028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EB57B708-8507-E723-DE68-69A4D8BFA775}"/>
                </a:ext>
              </a:extLst>
            </p:cNvPr>
            <p:cNvSpPr txBox="1"/>
            <p:nvPr/>
          </p:nvSpPr>
          <p:spPr>
            <a:xfrm>
              <a:off x="1868526" y="32902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4C4657D6-F0BA-EEDB-43A6-B30C0B8C67A3}"/>
                </a:ext>
              </a:extLst>
            </p:cNvPr>
            <p:cNvSpPr txBox="1"/>
            <p:nvPr/>
          </p:nvSpPr>
          <p:spPr>
            <a:xfrm>
              <a:off x="3037222" y="329028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CBECE358-4A6D-822D-BD33-8B0FBE0CDA6A}"/>
                </a:ext>
              </a:extLst>
            </p:cNvPr>
            <p:cNvCxnSpPr>
              <a:stCxn id="48" idx="0"/>
              <a:endCxn id="57" idx="0"/>
            </p:cNvCxnSpPr>
            <p:nvPr/>
          </p:nvCxnSpPr>
          <p:spPr>
            <a:xfrm>
              <a:off x="927641" y="3290285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85AD8FA7-F502-4FE5-2655-FCF0FBB798DA}"/>
                </a:ext>
              </a:extLst>
            </p:cNvPr>
            <p:cNvSpPr txBox="1"/>
            <p:nvPr/>
          </p:nvSpPr>
          <p:spPr>
            <a:xfrm>
              <a:off x="3359700" y="472792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4B10A821-8468-9754-5664-44456BA142D7}"/>
                </a:ext>
              </a:extLst>
            </p:cNvPr>
            <p:cNvSpPr txBox="1"/>
            <p:nvPr/>
          </p:nvSpPr>
          <p:spPr>
            <a:xfrm>
              <a:off x="3359700" y="4977992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6FF10C41-1A15-EB70-9E80-6B973E404D78}"/>
                </a:ext>
              </a:extLst>
            </p:cNvPr>
            <p:cNvSpPr txBox="1"/>
            <p:nvPr/>
          </p:nvSpPr>
          <p:spPr>
            <a:xfrm>
              <a:off x="3359700" y="4128443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70A6C4C8-8DF2-83C5-A92E-285216796F3F}"/>
                </a:ext>
              </a:extLst>
            </p:cNvPr>
            <p:cNvSpPr txBox="1"/>
            <p:nvPr/>
          </p:nvSpPr>
          <p:spPr>
            <a:xfrm>
              <a:off x="3359700" y="4384238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ECFB021E-EE27-0E6A-51C0-256907C34892}"/>
                </a:ext>
              </a:extLst>
            </p:cNvPr>
            <p:cNvGrpSpPr/>
            <p:nvPr/>
          </p:nvGrpSpPr>
          <p:grpSpPr>
            <a:xfrm>
              <a:off x="224048" y="3585340"/>
              <a:ext cx="276999" cy="425116"/>
              <a:chOff x="5844541" y="3134998"/>
              <a:chExt cx="276999" cy="425116"/>
            </a:xfrm>
          </p:grpSpPr>
          <p:cxnSp>
            <p:nvCxnSpPr>
              <p:cNvPr id="176" name="Connettore diritto 175">
                <a:extLst>
                  <a:ext uri="{FF2B5EF4-FFF2-40B4-BE49-F238E27FC236}">
                    <a16:creationId xmlns:a16="http://schemas.microsoft.com/office/drawing/2014/main" id="{BC2575E9-CDDD-57B2-C1D4-517039782C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7" name="CasellaDiTesto 176">
                <a:extLst>
                  <a:ext uri="{FF2B5EF4-FFF2-40B4-BE49-F238E27FC236}">
                    <a16:creationId xmlns:a16="http://schemas.microsoft.com/office/drawing/2014/main" id="{7BC50DC5-D2C3-210B-EEC2-A842AF24F886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96" name="Gruppo 95">
              <a:extLst>
                <a:ext uri="{FF2B5EF4-FFF2-40B4-BE49-F238E27FC236}">
                  <a16:creationId xmlns:a16="http://schemas.microsoft.com/office/drawing/2014/main" id="{A8A48343-C6B7-1278-923A-6B9D3CE5AFD3}"/>
                </a:ext>
              </a:extLst>
            </p:cNvPr>
            <p:cNvGrpSpPr/>
            <p:nvPr/>
          </p:nvGrpSpPr>
          <p:grpSpPr>
            <a:xfrm>
              <a:off x="224048" y="4094558"/>
              <a:ext cx="276999" cy="619080"/>
              <a:chOff x="5844541" y="3636768"/>
              <a:chExt cx="276999" cy="619080"/>
            </a:xfrm>
          </p:grpSpPr>
          <p:cxnSp>
            <p:nvCxnSpPr>
              <p:cNvPr id="174" name="Connettore diritto 173">
                <a:extLst>
                  <a:ext uri="{FF2B5EF4-FFF2-40B4-BE49-F238E27FC236}">
                    <a16:creationId xmlns:a16="http://schemas.microsoft.com/office/drawing/2014/main" id="{2F3579A9-B7A5-5698-7DBA-DDF30ADBE5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5" name="CasellaDiTesto 174">
                <a:extLst>
                  <a:ext uri="{FF2B5EF4-FFF2-40B4-BE49-F238E27FC236}">
                    <a16:creationId xmlns:a16="http://schemas.microsoft.com/office/drawing/2014/main" id="{80396D05-7380-7D0A-7DE2-817A127BD977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97" name="Gruppo 96">
              <a:extLst>
                <a:ext uri="{FF2B5EF4-FFF2-40B4-BE49-F238E27FC236}">
                  <a16:creationId xmlns:a16="http://schemas.microsoft.com/office/drawing/2014/main" id="{5FB04BF8-AE2D-EAF8-7E06-8744125B6A2D}"/>
                </a:ext>
              </a:extLst>
            </p:cNvPr>
            <p:cNvGrpSpPr/>
            <p:nvPr/>
          </p:nvGrpSpPr>
          <p:grpSpPr>
            <a:xfrm>
              <a:off x="224048" y="4670536"/>
              <a:ext cx="276999" cy="644728"/>
              <a:chOff x="5844541" y="3623944"/>
              <a:chExt cx="276999" cy="644728"/>
            </a:xfrm>
          </p:grpSpPr>
          <p:cxnSp>
            <p:nvCxnSpPr>
              <p:cNvPr id="172" name="Connettore diritto 171">
                <a:extLst>
                  <a:ext uri="{FF2B5EF4-FFF2-40B4-BE49-F238E27FC236}">
                    <a16:creationId xmlns:a16="http://schemas.microsoft.com/office/drawing/2014/main" id="{8B8F0B85-B35E-2FF0-4667-8378F1DC46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3" name="CasellaDiTesto 172">
                <a:extLst>
                  <a:ext uri="{FF2B5EF4-FFF2-40B4-BE49-F238E27FC236}">
                    <a16:creationId xmlns:a16="http://schemas.microsoft.com/office/drawing/2014/main" id="{F89439EF-5F48-1957-A334-3C7438097B7E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98" name="Immagine 97">
              <a:extLst>
                <a:ext uri="{FF2B5EF4-FFF2-40B4-BE49-F238E27FC236}">
                  <a16:creationId xmlns:a16="http://schemas.microsoft.com/office/drawing/2014/main" id="{0200326B-4070-86A9-3F56-AF1F9590F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1167" y="3567891"/>
              <a:ext cx="2880000" cy="207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9" name="Immagine 98">
              <a:extLst>
                <a:ext uri="{FF2B5EF4-FFF2-40B4-BE49-F238E27FC236}">
                  <a16:creationId xmlns:a16="http://schemas.microsoft.com/office/drawing/2014/main" id="{67591C82-0FE4-6AC2-2B9C-7A06513A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1167" y="3835800"/>
              <a:ext cx="2880000" cy="207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0" name="Immagine 99">
              <a:extLst>
                <a:ext uri="{FF2B5EF4-FFF2-40B4-BE49-F238E27FC236}">
                  <a16:creationId xmlns:a16="http://schemas.microsoft.com/office/drawing/2014/main" id="{3E3C7227-B583-07BD-097C-1B4BD6A4C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167" y="4163055"/>
              <a:ext cx="2880000" cy="207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1" name="Immagine 100">
              <a:extLst>
                <a:ext uri="{FF2B5EF4-FFF2-40B4-BE49-F238E27FC236}">
                  <a16:creationId xmlns:a16="http://schemas.microsoft.com/office/drawing/2014/main" id="{80A0A188-0CA6-3166-C0B0-EA0A72FFB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1167" y="4418850"/>
              <a:ext cx="2880000" cy="207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2" name="Immagine 101">
              <a:extLst>
                <a:ext uri="{FF2B5EF4-FFF2-40B4-BE49-F238E27FC236}">
                  <a16:creationId xmlns:a16="http://schemas.microsoft.com/office/drawing/2014/main" id="{9F8045A1-BB52-82E8-540E-6DF4183D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1167" y="5012604"/>
              <a:ext cx="2880000" cy="2077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4E340EB6-2D6E-2C6C-6EEA-C9E35A7C78DC}"/>
              </a:ext>
            </a:extLst>
          </p:cNvPr>
          <p:cNvGrpSpPr/>
          <p:nvPr/>
        </p:nvGrpSpPr>
        <p:grpSpPr>
          <a:xfrm>
            <a:off x="4138466" y="2274554"/>
            <a:ext cx="2459434" cy="2119305"/>
            <a:chOff x="4138466" y="2274554"/>
            <a:chExt cx="2459434" cy="2119305"/>
          </a:xfrm>
        </p:grpSpPr>
        <p:pic>
          <p:nvPicPr>
            <p:cNvPr id="81" name="Immagine 80">
              <a:extLst>
                <a:ext uri="{FF2B5EF4-FFF2-40B4-BE49-F238E27FC236}">
                  <a16:creationId xmlns:a16="http://schemas.microsoft.com/office/drawing/2014/main" id="{2B8F6615-8D67-8CA9-6749-75FE8652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97556" y="2810452"/>
              <a:ext cx="1732500" cy="1188000"/>
            </a:xfrm>
            <a:prstGeom prst="rect">
              <a:avLst/>
            </a:prstGeom>
          </p:spPr>
        </p:pic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F259A848-DFEF-8007-7068-A0203A789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-1543"/>
            <a:stretch/>
          </p:blipFill>
          <p:spPr>
            <a:xfrm>
              <a:off x="4794966" y="2368909"/>
              <a:ext cx="197152" cy="448915"/>
            </a:xfrm>
            <a:prstGeom prst="rect">
              <a:avLst/>
            </a:prstGeom>
          </p:spPr>
        </p:pic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AD248263-7885-80DC-AF1B-3CF0E5931DC7}"/>
                </a:ext>
              </a:extLst>
            </p:cNvPr>
            <p:cNvSpPr txBox="1"/>
            <p:nvPr/>
          </p:nvSpPr>
          <p:spPr>
            <a:xfrm>
              <a:off x="4926291" y="2274554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328B92CE-AB3C-E6F7-D4FF-BEBD6CFA9C47}"/>
                </a:ext>
              </a:extLst>
            </p:cNvPr>
            <p:cNvSpPr txBox="1"/>
            <p:nvPr/>
          </p:nvSpPr>
          <p:spPr>
            <a:xfrm rot="16200000">
              <a:off x="3764806" y="3168732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50E781D3-2EC1-7735-E8EC-E564F851DD99}"/>
                </a:ext>
              </a:extLst>
            </p:cNvPr>
            <p:cNvSpPr txBox="1"/>
            <p:nvPr/>
          </p:nvSpPr>
          <p:spPr>
            <a:xfrm>
              <a:off x="5275725" y="4116860"/>
              <a:ext cx="790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[Ela]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0C43D0A4-1629-DBD8-FE28-874B950178CD}"/>
                </a:ext>
              </a:extLst>
            </p:cNvPr>
            <p:cNvSpPr txBox="1"/>
            <p:nvPr/>
          </p:nvSpPr>
          <p:spPr>
            <a:xfrm>
              <a:off x="4926291" y="2439196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644D5451-BF96-2B39-DF26-A79C95EA8F81}"/>
                </a:ext>
              </a:extLst>
            </p:cNvPr>
            <p:cNvSpPr txBox="1"/>
            <p:nvPr/>
          </p:nvSpPr>
          <p:spPr>
            <a:xfrm>
              <a:off x="6276978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17479ACC-17B9-4199-992D-E94A4AD418F7}"/>
                </a:ext>
              </a:extLst>
            </p:cNvPr>
            <p:cNvSpPr txBox="1"/>
            <p:nvPr/>
          </p:nvSpPr>
          <p:spPr>
            <a:xfrm>
              <a:off x="6036327" y="393523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087B7329-BE6B-92B9-F5AE-B646BEF2C35B}"/>
                </a:ext>
              </a:extLst>
            </p:cNvPr>
            <p:cNvSpPr txBox="1"/>
            <p:nvPr/>
          </p:nvSpPr>
          <p:spPr>
            <a:xfrm>
              <a:off x="5739000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E79518D0-48F1-F320-DE4C-04D2DEA70536}"/>
                </a:ext>
              </a:extLst>
            </p:cNvPr>
            <p:cNvSpPr txBox="1"/>
            <p:nvPr/>
          </p:nvSpPr>
          <p:spPr>
            <a:xfrm>
              <a:off x="54029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B2B0ACC2-3C78-BFF5-2AD4-9CA457B5AE10}"/>
                </a:ext>
              </a:extLst>
            </p:cNvPr>
            <p:cNvSpPr txBox="1"/>
            <p:nvPr/>
          </p:nvSpPr>
          <p:spPr>
            <a:xfrm>
              <a:off x="4554591" y="38128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D284175F-392C-B5C3-93E8-6A870358CC55}"/>
                </a:ext>
              </a:extLst>
            </p:cNvPr>
            <p:cNvSpPr txBox="1"/>
            <p:nvPr/>
          </p:nvSpPr>
          <p:spPr>
            <a:xfrm>
              <a:off x="4384673" y="269794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5BD97936-7D00-A27A-43BD-1D0046DD0CFB}"/>
                </a:ext>
              </a:extLst>
            </p:cNvPr>
            <p:cNvSpPr txBox="1"/>
            <p:nvPr/>
          </p:nvSpPr>
          <p:spPr>
            <a:xfrm>
              <a:off x="4469633" y="325116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8B025C72-94DC-C94C-63EA-815CFA3A4527}"/>
                </a:ext>
              </a:extLst>
            </p:cNvPr>
            <p:cNvSpPr txBox="1"/>
            <p:nvPr/>
          </p:nvSpPr>
          <p:spPr>
            <a:xfrm>
              <a:off x="511721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8D9CEDAF-265A-0364-D490-71EF47A6292D}"/>
                </a:ext>
              </a:extLst>
            </p:cNvPr>
            <p:cNvSpPr txBox="1"/>
            <p:nvPr/>
          </p:nvSpPr>
          <p:spPr>
            <a:xfrm>
              <a:off x="4926291" y="2604296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EF0AA980-9323-2464-91A5-4459C230A64C}"/>
                </a:ext>
              </a:extLst>
            </p:cNvPr>
            <p:cNvSpPr txBox="1"/>
            <p:nvPr/>
          </p:nvSpPr>
          <p:spPr>
            <a:xfrm>
              <a:off x="4831468" y="393523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80" name="Connettore diritto 79">
              <a:extLst>
                <a:ext uri="{FF2B5EF4-FFF2-40B4-BE49-F238E27FC236}">
                  <a16:creationId xmlns:a16="http://schemas.microsoft.com/office/drawing/2014/main" id="{B77F4045-3E1D-092F-B6C0-FD1ACDFE73F6}"/>
                </a:ext>
              </a:extLst>
            </p:cNvPr>
            <p:cNvCxnSpPr>
              <a:cxnSpLocks/>
            </p:cNvCxnSpPr>
            <p:nvPr/>
          </p:nvCxnSpPr>
          <p:spPr>
            <a:xfrm>
              <a:off x="5034408" y="416143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3372A7F-1545-7A10-5A3F-AB1D690F0023}"/>
              </a:ext>
            </a:extLst>
          </p:cNvPr>
          <p:cNvSpPr txBox="1"/>
          <p:nvPr/>
        </p:nvSpPr>
        <p:spPr>
          <a:xfrm>
            <a:off x="2862766" y="-58490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5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D24B395-3D4B-3728-F070-D347271D1A63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0291349C-96D1-FBF0-2255-8CD3D64579C1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C0BFADF5-9A2C-8A05-16D6-B713BD0BFC43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005F8CAF-DE7D-A94E-140D-EA511A2995CE}"/>
              </a:ext>
            </a:extLst>
          </p:cNvPr>
          <p:cNvSpPr txBox="1"/>
          <p:nvPr/>
        </p:nvSpPr>
        <p:spPr>
          <a:xfrm>
            <a:off x="62502" y="430627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B57C7DC0-7189-5B02-9ADE-45BF886D8385}"/>
              </a:ext>
            </a:extLst>
          </p:cNvPr>
          <p:cNvSpPr txBox="1"/>
          <p:nvPr/>
        </p:nvSpPr>
        <p:spPr>
          <a:xfrm>
            <a:off x="3992197" y="43062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CED05C7F-C339-6F33-765C-128298095898}"/>
              </a:ext>
            </a:extLst>
          </p:cNvPr>
          <p:cNvSpPr txBox="1"/>
          <p:nvPr/>
        </p:nvSpPr>
        <p:spPr>
          <a:xfrm>
            <a:off x="62502" y="665323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118B9180-0875-863D-06CB-33CC363A68A9}"/>
              </a:ext>
            </a:extLst>
          </p:cNvPr>
          <p:cNvSpPr txBox="1"/>
          <p:nvPr/>
        </p:nvSpPr>
        <p:spPr>
          <a:xfrm>
            <a:off x="3992197" y="665323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  <p:pic>
        <p:nvPicPr>
          <p:cNvPr id="88" name="Immagine 87">
            <a:extLst>
              <a:ext uri="{FF2B5EF4-FFF2-40B4-BE49-F238E27FC236}">
                <a16:creationId xmlns:a16="http://schemas.microsoft.com/office/drawing/2014/main" id="{5CB71C52-96FC-91AF-36B7-E70A235E83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09" y="5170160"/>
            <a:ext cx="2880000" cy="224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CA352221-C2D2-6F4B-53DA-C21DD1DD5A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209" y="5764663"/>
            <a:ext cx="2880000" cy="284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632FD959-502F-CD8F-C203-463FA79D6A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3209" y="5442732"/>
            <a:ext cx="2880000" cy="284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ED96A445-2828-0AB9-C828-2BCF90CCE1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209" y="6103075"/>
            <a:ext cx="2880000" cy="193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" name="Immagine 91">
            <a:extLst>
              <a:ext uri="{FF2B5EF4-FFF2-40B4-BE49-F238E27FC236}">
                <a16:creationId xmlns:a16="http://schemas.microsoft.com/office/drawing/2014/main" id="{AF1ED598-D0EE-C602-3DE0-DEFD9705DD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3209" y="6344984"/>
            <a:ext cx="2880000" cy="1934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858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DEAD68BE-F9AF-CA1F-3A54-C43CF7AE5CF8}"/>
              </a:ext>
            </a:extLst>
          </p:cNvPr>
          <p:cNvGrpSpPr/>
          <p:nvPr/>
        </p:nvGrpSpPr>
        <p:grpSpPr>
          <a:xfrm>
            <a:off x="4150497" y="96016"/>
            <a:ext cx="2459435" cy="2119305"/>
            <a:chOff x="4056904" y="6775691"/>
            <a:chExt cx="2459435" cy="2119305"/>
          </a:xfrm>
        </p:grpSpPr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29F51028-2A1B-45A2-BA3E-F12147D18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7531" y="7323621"/>
              <a:ext cx="1703343" cy="1188000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CF2844AD-1FF5-7424-6C09-0E1B3EAE9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13405" y="6870046"/>
              <a:ext cx="197152" cy="448915"/>
            </a:xfrm>
            <a:prstGeom prst="rect">
              <a:avLst/>
            </a:prstGeom>
          </p:spPr>
        </p:pic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CF39BD62-198F-9B60-1CDA-777B500A1F60}"/>
                </a:ext>
              </a:extLst>
            </p:cNvPr>
            <p:cNvSpPr txBox="1"/>
            <p:nvPr/>
          </p:nvSpPr>
          <p:spPr>
            <a:xfrm>
              <a:off x="4844730" y="6775691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8E1448CF-D4DF-CE70-0AC3-2DD8D43C4E18}"/>
                </a:ext>
              </a:extLst>
            </p:cNvPr>
            <p:cNvSpPr txBox="1"/>
            <p:nvPr/>
          </p:nvSpPr>
          <p:spPr>
            <a:xfrm rot="16200000">
              <a:off x="3789844" y="7669869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0EA5440E-EC99-7EAA-3264-4446D144BD6F}"/>
                </a:ext>
              </a:extLst>
            </p:cNvPr>
            <p:cNvSpPr txBox="1"/>
            <p:nvPr/>
          </p:nvSpPr>
          <p:spPr>
            <a:xfrm>
              <a:off x="5117766" y="8617997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[Cami]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F04D8C74-A360-3135-40F5-4F490455022E}"/>
                </a:ext>
              </a:extLst>
            </p:cNvPr>
            <p:cNvSpPr txBox="1"/>
            <p:nvPr/>
          </p:nvSpPr>
          <p:spPr>
            <a:xfrm>
              <a:off x="4844730" y="6940333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EEE7CB4A-74F0-7FF2-5910-198A96ECF1FF}"/>
                </a:ext>
              </a:extLst>
            </p:cNvPr>
            <p:cNvSpPr txBox="1"/>
            <p:nvPr/>
          </p:nvSpPr>
          <p:spPr>
            <a:xfrm>
              <a:off x="6195417" y="843637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B48C0853-0375-6382-CC7A-1C5B3914FB57}"/>
                </a:ext>
              </a:extLst>
            </p:cNvPr>
            <p:cNvSpPr txBox="1"/>
            <p:nvPr/>
          </p:nvSpPr>
          <p:spPr>
            <a:xfrm>
              <a:off x="5954766" y="843637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AFE5990F-BD25-9537-D463-77A3A6C09FE5}"/>
                </a:ext>
              </a:extLst>
            </p:cNvPr>
            <p:cNvSpPr txBox="1"/>
            <p:nvPr/>
          </p:nvSpPr>
          <p:spPr>
            <a:xfrm>
              <a:off x="5657439" y="84363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33472F65-7D34-E84D-A9E8-1F8F422754EA}"/>
                </a:ext>
              </a:extLst>
            </p:cNvPr>
            <p:cNvSpPr txBox="1"/>
            <p:nvPr/>
          </p:nvSpPr>
          <p:spPr>
            <a:xfrm>
              <a:off x="5321407" y="84363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7354BF23-46E6-8108-7BDC-19EDE03BF7F8}"/>
                </a:ext>
              </a:extLst>
            </p:cNvPr>
            <p:cNvSpPr txBox="1"/>
            <p:nvPr/>
          </p:nvSpPr>
          <p:spPr>
            <a:xfrm>
              <a:off x="4473030" y="831403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3FA936FD-260B-4502-8087-7BE230819EFD}"/>
                </a:ext>
              </a:extLst>
            </p:cNvPr>
            <p:cNvSpPr txBox="1"/>
            <p:nvPr/>
          </p:nvSpPr>
          <p:spPr>
            <a:xfrm>
              <a:off x="4303112" y="7199086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88" name="CasellaDiTesto 187">
              <a:extLst>
                <a:ext uri="{FF2B5EF4-FFF2-40B4-BE49-F238E27FC236}">
                  <a16:creationId xmlns:a16="http://schemas.microsoft.com/office/drawing/2014/main" id="{9C1262C1-BB56-626B-5D47-023FD0D4D1B2}"/>
                </a:ext>
              </a:extLst>
            </p:cNvPr>
            <p:cNvSpPr txBox="1"/>
            <p:nvPr/>
          </p:nvSpPr>
          <p:spPr>
            <a:xfrm>
              <a:off x="4388072" y="775230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89" name="CasellaDiTesto 188">
              <a:extLst>
                <a:ext uri="{FF2B5EF4-FFF2-40B4-BE49-F238E27FC236}">
                  <a16:creationId xmlns:a16="http://schemas.microsoft.com/office/drawing/2014/main" id="{A479A0FF-74D9-14FA-4E96-E9B58AD92941}"/>
                </a:ext>
              </a:extLst>
            </p:cNvPr>
            <p:cNvSpPr txBox="1"/>
            <p:nvPr/>
          </p:nvSpPr>
          <p:spPr>
            <a:xfrm>
              <a:off x="5035657" y="84363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90" name="CasellaDiTesto 189">
              <a:extLst>
                <a:ext uri="{FF2B5EF4-FFF2-40B4-BE49-F238E27FC236}">
                  <a16:creationId xmlns:a16="http://schemas.microsoft.com/office/drawing/2014/main" id="{89BEE137-613C-6274-DDAB-40EF048CBF3A}"/>
                </a:ext>
              </a:extLst>
            </p:cNvPr>
            <p:cNvSpPr txBox="1"/>
            <p:nvPr/>
          </p:nvSpPr>
          <p:spPr>
            <a:xfrm>
              <a:off x="4844730" y="7105433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191" name="CasellaDiTesto 190">
              <a:extLst>
                <a:ext uri="{FF2B5EF4-FFF2-40B4-BE49-F238E27FC236}">
                  <a16:creationId xmlns:a16="http://schemas.microsoft.com/office/drawing/2014/main" id="{860832D4-2084-BB7F-2E5D-F13FE90F68D1}"/>
                </a:ext>
              </a:extLst>
            </p:cNvPr>
            <p:cNvSpPr txBox="1"/>
            <p:nvPr/>
          </p:nvSpPr>
          <p:spPr>
            <a:xfrm>
              <a:off x="4749907" y="84363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92" name="Connettore diritto 191">
              <a:extLst>
                <a:ext uri="{FF2B5EF4-FFF2-40B4-BE49-F238E27FC236}">
                  <a16:creationId xmlns:a16="http://schemas.microsoft.com/office/drawing/2014/main" id="{6401C355-CD6A-DD06-0DD8-C0359A389556}"/>
                </a:ext>
              </a:extLst>
            </p:cNvPr>
            <p:cNvCxnSpPr>
              <a:cxnSpLocks/>
            </p:cNvCxnSpPr>
            <p:nvPr/>
          </p:nvCxnSpPr>
          <p:spPr>
            <a:xfrm>
              <a:off x="4952847" y="8662569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3" name="Gruppo 192">
            <a:extLst>
              <a:ext uri="{FF2B5EF4-FFF2-40B4-BE49-F238E27FC236}">
                <a16:creationId xmlns:a16="http://schemas.microsoft.com/office/drawing/2014/main" id="{E891F670-9E17-BB11-616C-73E159B8AB88}"/>
              </a:ext>
            </a:extLst>
          </p:cNvPr>
          <p:cNvGrpSpPr/>
          <p:nvPr/>
        </p:nvGrpSpPr>
        <p:grpSpPr>
          <a:xfrm>
            <a:off x="236080" y="-61688"/>
            <a:ext cx="3840319" cy="2187063"/>
            <a:chOff x="236080" y="6675137"/>
            <a:chExt cx="3840319" cy="2187063"/>
          </a:xfrm>
        </p:grpSpPr>
        <p:pic>
          <p:nvPicPr>
            <p:cNvPr id="195" name="Immagine 194">
              <a:extLst>
                <a:ext uri="{FF2B5EF4-FFF2-40B4-BE49-F238E27FC236}">
                  <a16:creationId xmlns:a16="http://schemas.microsoft.com/office/drawing/2014/main" id="{4FB56342-88E0-795F-FC72-BC8E8772D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199" y="7151327"/>
              <a:ext cx="2880000" cy="241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9" name="CasellaDiTesto 198">
              <a:extLst>
                <a:ext uri="{FF2B5EF4-FFF2-40B4-BE49-F238E27FC236}">
                  <a16:creationId xmlns:a16="http://schemas.microsoft.com/office/drawing/2014/main" id="{95E9ED20-BEF3-92E2-1368-3A3AE85FF4A3}"/>
                </a:ext>
              </a:extLst>
            </p:cNvPr>
            <p:cNvSpPr txBox="1"/>
            <p:nvPr/>
          </p:nvSpPr>
          <p:spPr>
            <a:xfrm>
              <a:off x="3393199" y="713355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01" name="CasellaDiTesto 200">
              <a:extLst>
                <a:ext uri="{FF2B5EF4-FFF2-40B4-BE49-F238E27FC236}">
                  <a16:creationId xmlns:a16="http://schemas.microsoft.com/office/drawing/2014/main" id="{11384944-1283-C201-5BEB-CB8A142497BD}"/>
                </a:ext>
              </a:extLst>
            </p:cNvPr>
            <p:cNvSpPr txBox="1"/>
            <p:nvPr/>
          </p:nvSpPr>
          <p:spPr>
            <a:xfrm>
              <a:off x="3393199" y="741289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202" name="CasellaDiTesto 201">
              <a:extLst>
                <a:ext uri="{FF2B5EF4-FFF2-40B4-BE49-F238E27FC236}">
                  <a16:creationId xmlns:a16="http://schemas.microsoft.com/office/drawing/2014/main" id="{7BFA1567-6335-993F-FF47-06906ECE682F}"/>
                </a:ext>
              </a:extLst>
            </p:cNvPr>
            <p:cNvSpPr txBox="1"/>
            <p:nvPr/>
          </p:nvSpPr>
          <p:spPr>
            <a:xfrm>
              <a:off x="527981" y="6928661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205" name="CasellaDiTesto 204">
              <a:extLst>
                <a:ext uri="{FF2B5EF4-FFF2-40B4-BE49-F238E27FC236}">
                  <a16:creationId xmlns:a16="http://schemas.microsoft.com/office/drawing/2014/main" id="{1CC49D88-28E2-798B-A871-86BBD767BF8E}"/>
                </a:ext>
              </a:extLst>
            </p:cNvPr>
            <p:cNvSpPr txBox="1"/>
            <p:nvPr/>
          </p:nvSpPr>
          <p:spPr>
            <a:xfrm>
              <a:off x="745549" y="692866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206" name="CasellaDiTesto 205">
              <a:extLst>
                <a:ext uri="{FF2B5EF4-FFF2-40B4-BE49-F238E27FC236}">
                  <a16:creationId xmlns:a16="http://schemas.microsoft.com/office/drawing/2014/main" id="{2BF37448-A552-AF45-84CE-7D622DBFF4E5}"/>
                </a:ext>
              </a:extLst>
            </p:cNvPr>
            <p:cNvSpPr txBox="1"/>
            <p:nvPr/>
          </p:nvSpPr>
          <p:spPr>
            <a:xfrm>
              <a:off x="1033262" y="692866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207" name="CasellaDiTesto 206">
              <a:extLst>
                <a:ext uri="{FF2B5EF4-FFF2-40B4-BE49-F238E27FC236}">
                  <a16:creationId xmlns:a16="http://schemas.microsoft.com/office/drawing/2014/main" id="{5212A0D0-9B27-E0BA-1645-95B2C2ACB909}"/>
                </a:ext>
              </a:extLst>
            </p:cNvPr>
            <p:cNvSpPr txBox="1"/>
            <p:nvPr/>
          </p:nvSpPr>
          <p:spPr>
            <a:xfrm>
              <a:off x="1321739" y="692866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208" name="CasellaDiTesto 207">
              <a:extLst>
                <a:ext uri="{FF2B5EF4-FFF2-40B4-BE49-F238E27FC236}">
                  <a16:creationId xmlns:a16="http://schemas.microsoft.com/office/drawing/2014/main" id="{D98E8CF1-C9CC-CA57-63BD-4433205D8DE5}"/>
                </a:ext>
              </a:extLst>
            </p:cNvPr>
            <p:cNvSpPr txBox="1"/>
            <p:nvPr/>
          </p:nvSpPr>
          <p:spPr>
            <a:xfrm>
              <a:off x="1620367" y="692866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209" name="CasellaDiTesto 208">
              <a:extLst>
                <a:ext uri="{FF2B5EF4-FFF2-40B4-BE49-F238E27FC236}">
                  <a16:creationId xmlns:a16="http://schemas.microsoft.com/office/drawing/2014/main" id="{4480D5BE-74F4-FE54-6088-D150C743C55A}"/>
                </a:ext>
              </a:extLst>
            </p:cNvPr>
            <p:cNvSpPr txBox="1"/>
            <p:nvPr/>
          </p:nvSpPr>
          <p:spPr>
            <a:xfrm>
              <a:off x="1513938" y="6675137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Log[Cami]</a:t>
              </a:r>
            </a:p>
          </p:txBody>
        </p:sp>
        <p:sp>
          <p:nvSpPr>
            <p:cNvPr id="210" name="CasellaDiTesto 209">
              <a:extLst>
                <a:ext uri="{FF2B5EF4-FFF2-40B4-BE49-F238E27FC236}">
                  <a16:creationId xmlns:a16="http://schemas.microsoft.com/office/drawing/2014/main" id="{0889F610-9DEB-0AC1-1083-0C5A0F8D075E}"/>
                </a:ext>
              </a:extLst>
            </p:cNvPr>
            <p:cNvSpPr txBox="1"/>
            <p:nvPr/>
          </p:nvSpPr>
          <p:spPr>
            <a:xfrm>
              <a:off x="2787720" y="692866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211" name="CasellaDiTesto 210">
              <a:extLst>
                <a:ext uri="{FF2B5EF4-FFF2-40B4-BE49-F238E27FC236}">
                  <a16:creationId xmlns:a16="http://schemas.microsoft.com/office/drawing/2014/main" id="{525F292D-668C-AF7A-25C4-75098249CF97}"/>
                </a:ext>
              </a:extLst>
            </p:cNvPr>
            <p:cNvSpPr txBox="1"/>
            <p:nvPr/>
          </p:nvSpPr>
          <p:spPr>
            <a:xfrm>
              <a:off x="2468466" y="692866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212" name="CasellaDiTesto 211">
              <a:extLst>
                <a:ext uri="{FF2B5EF4-FFF2-40B4-BE49-F238E27FC236}">
                  <a16:creationId xmlns:a16="http://schemas.microsoft.com/office/drawing/2014/main" id="{A13B41CF-4EC3-120C-3718-1282CB3E3CE2}"/>
                </a:ext>
              </a:extLst>
            </p:cNvPr>
            <p:cNvSpPr txBox="1"/>
            <p:nvPr/>
          </p:nvSpPr>
          <p:spPr>
            <a:xfrm>
              <a:off x="2205647" y="692866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213" name="CasellaDiTesto 212">
              <a:extLst>
                <a:ext uri="{FF2B5EF4-FFF2-40B4-BE49-F238E27FC236}">
                  <a16:creationId xmlns:a16="http://schemas.microsoft.com/office/drawing/2014/main" id="{60744977-3CDD-FE84-E200-BF503763F7FC}"/>
                </a:ext>
              </a:extLst>
            </p:cNvPr>
            <p:cNvSpPr txBox="1"/>
            <p:nvPr/>
          </p:nvSpPr>
          <p:spPr>
            <a:xfrm>
              <a:off x="1880558" y="692866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214" name="CasellaDiTesto 213">
              <a:extLst>
                <a:ext uri="{FF2B5EF4-FFF2-40B4-BE49-F238E27FC236}">
                  <a16:creationId xmlns:a16="http://schemas.microsoft.com/office/drawing/2014/main" id="{E70FDF37-F235-BA1B-A97C-0E275580DC2F}"/>
                </a:ext>
              </a:extLst>
            </p:cNvPr>
            <p:cNvSpPr txBox="1"/>
            <p:nvPr/>
          </p:nvSpPr>
          <p:spPr>
            <a:xfrm>
              <a:off x="3049254" y="692866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215" name="Connettore diritto 214">
              <a:extLst>
                <a:ext uri="{FF2B5EF4-FFF2-40B4-BE49-F238E27FC236}">
                  <a16:creationId xmlns:a16="http://schemas.microsoft.com/office/drawing/2014/main" id="{5A7C3BF8-1F83-74CB-F695-15FCDBB3153A}"/>
                </a:ext>
              </a:extLst>
            </p:cNvPr>
            <p:cNvCxnSpPr>
              <a:stCxn id="205" idx="0"/>
              <a:endCxn id="214" idx="0"/>
            </p:cNvCxnSpPr>
            <p:nvPr/>
          </p:nvCxnSpPr>
          <p:spPr>
            <a:xfrm>
              <a:off x="939673" y="6928661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6" name="CasellaDiTesto 215">
              <a:extLst>
                <a:ext uri="{FF2B5EF4-FFF2-40B4-BE49-F238E27FC236}">
                  <a16:creationId xmlns:a16="http://schemas.microsoft.com/office/drawing/2014/main" id="{395ADED0-9BCB-F12F-90BC-BFDD06658539}"/>
                </a:ext>
              </a:extLst>
            </p:cNvPr>
            <p:cNvSpPr txBox="1"/>
            <p:nvPr/>
          </p:nvSpPr>
          <p:spPr>
            <a:xfrm>
              <a:off x="3371732" y="8280576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17" name="CasellaDiTesto 216">
              <a:extLst>
                <a:ext uri="{FF2B5EF4-FFF2-40B4-BE49-F238E27FC236}">
                  <a16:creationId xmlns:a16="http://schemas.microsoft.com/office/drawing/2014/main" id="{DDFEF902-0CA6-9DC7-28BC-956617ABF866}"/>
                </a:ext>
              </a:extLst>
            </p:cNvPr>
            <p:cNvSpPr txBox="1"/>
            <p:nvPr/>
          </p:nvSpPr>
          <p:spPr>
            <a:xfrm>
              <a:off x="3371732" y="8555408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218" name="CasellaDiTesto 217">
              <a:extLst>
                <a:ext uri="{FF2B5EF4-FFF2-40B4-BE49-F238E27FC236}">
                  <a16:creationId xmlns:a16="http://schemas.microsoft.com/office/drawing/2014/main" id="{5875DCD4-7259-01E9-9BE2-581045393E37}"/>
                </a:ext>
              </a:extLst>
            </p:cNvPr>
            <p:cNvSpPr txBox="1"/>
            <p:nvPr/>
          </p:nvSpPr>
          <p:spPr>
            <a:xfrm>
              <a:off x="3371732" y="770966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19" name="CasellaDiTesto 218">
              <a:extLst>
                <a:ext uri="{FF2B5EF4-FFF2-40B4-BE49-F238E27FC236}">
                  <a16:creationId xmlns:a16="http://schemas.microsoft.com/office/drawing/2014/main" id="{340FDF93-8DBF-64BA-8597-582A60CD2152}"/>
                </a:ext>
              </a:extLst>
            </p:cNvPr>
            <p:cNvSpPr txBox="1"/>
            <p:nvPr/>
          </p:nvSpPr>
          <p:spPr>
            <a:xfrm>
              <a:off x="3371732" y="798832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220" name="Gruppo 219">
              <a:extLst>
                <a:ext uri="{FF2B5EF4-FFF2-40B4-BE49-F238E27FC236}">
                  <a16:creationId xmlns:a16="http://schemas.microsoft.com/office/drawing/2014/main" id="{9F72AA00-945E-DD78-17F2-6724653C8D8C}"/>
                </a:ext>
              </a:extLst>
            </p:cNvPr>
            <p:cNvGrpSpPr/>
            <p:nvPr/>
          </p:nvGrpSpPr>
          <p:grpSpPr>
            <a:xfrm>
              <a:off x="236080" y="7275151"/>
              <a:ext cx="276999" cy="425116"/>
              <a:chOff x="5844541" y="3134998"/>
              <a:chExt cx="276999" cy="425116"/>
            </a:xfrm>
          </p:grpSpPr>
          <p:cxnSp>
            <p:nvCxnSpPr>
              <p:cNvPr id="247" name="Connettore diritto 246">
                <a:extLst>
                  <a:ext uri="{FF2B5EF4-FFF2-40B4-BE49-F238E27FC236}">
                    <a16:creationId xmlns:a16="http://schemas.microsoft.com/office/drawing/2014/main" id="{8DD1CCDA-F423-1344-E15C-FB1275939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8" name="CasellaDiTesto 247">
                <a:extLst>
                  <a:ext uri="{FF2B5EF4-FFF2-40B4-BE49-F238E27FC236}">
                    <a16:creationId xmlns:a16="http://schemas.microsoft.com/office/drawing/2014/main" id="{E9155CB5-E961-8ABE-864F-6AAF57D75F3A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221" name="Gruppo 220">
              <a:extLst>
                <a:ext uri="{FF2B5EF4-FFF2-40B4-BE49-F238E27FC236}">
                  <a16:creationId xmlns:a16="http://schemas.microsoft.com/office/drawing/2014/main" id="{68432A8B-BFDF-9D95-1A81-735E7AD31294}"/>
                </a:ext>
              </a:extLst>
            </p:cNvPr>
            <p:cNvGrpSpPr/>
            <p:nvPr/>
          </p:nvGrpSpPr>
          <p:grpSpPr>
            <a:xfrm>
              <a:off x="236080" y="7721504"/>
              <a:ext cx="276999" cy="619080"/>
              <a:chOff x="5844541" y="3636768"/>
              <a:chExt cx="276999" cy="619080"/>
            </a:xfrm>
          </p:grpSpPr>
          <p:cxnSp>
            <p:nvCxnSpPr>
              <p:cNvPr id="245" name="Connettore diritto 244">
                <a:extLst>
                  <a:ext uri="{FF2B5EF4-FFF2-40B4-BE49-F238E27FC236}">
                    <a16:creationId xmlns:a16="http://schemas.microsoft.com/office/drawing/2014/main" id="{C76C1CF5-DBAB-CB6A-79E0-F3484D89D2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6" name="CasellaDiTesto 245">
                <a:extLst>
                  <a:ext uri="{FF2B5EF4-FFF2-40B4-BE49-F238E27FC236}">
                    <a16:creationId xmlns:a16="http://schemas.microsoft.com/office/drawing/2014/main" id="{3665C7E9-0F7F-A7BC-87B6-897200D05765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222" name="Gruppo 221">
              <a:extLst>
                <a:ext uri="{FF2B5EF4-FFF2-40B4-BE49-F238E27FC236}">
                  <a16:creationId xmlns:a16="http://schemas.microsoft.com/office/drawing/2014/main" id="{E55A98DD-7B39-B61B-4636-ACC497FC7D72}"/>
                </a:ext>
              </a:extLst>
            </p:cNvPr>
            <p:cNvGrpSpPr/>
            <p:nvPr/>
          </p:nvGrpSpPr>
          <p:grpSpPr>
            <a:xfrm>
              <a:off x="236080" y="8217472"/>
              <a:ext cx="276999" cy="644728"/>
              <a:chOff x="5844541" y="3623944"/>
              <a:chExt cx="276999" cy="644728"/>
            </a:xfrm>
          </p:grpSpPr>
          <p:cxnSp>
            <p:nvCxnSpPr>
              <p:cNvPr id="243" name="Connettore diritto 242">
                <a:extLst>
                  <a:ext uri="{FF2B5EF4-FFF2-40B4-BE49-F238E27FC236}">
                    <a16:creationId xmlns:a16="http://schemas.microsoft.com/office/drawing/2014/main" id="{BFE84BE2-C061-68B2-CFC4-91E488B36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4" name="CasellaDiTesto 243">
                <a:extLst>
                  <a:ext uri="{FF2B5EF4-FFF2-40B4-BE49-F238E27FC236}">
                    <a16:creationId xmlns:a16="http://schemas.microsoft.com/office/drawing/2014/main" id="{538F9758-35AC-A3DA-21BD-C3E508F666BC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223" name="Immagine 222">
              <a:extLst>
                <a:ext uri="{FF2B5EF4-FFF2-40B4-BE49-F238E27FC236}">
                  <a16:creationId xmlns:a16="http://schemas.microsoft.com/office/drawing/2014/main" id="{D9AF9352-C0A8-FAC6-56CA-336DBFAD2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199" y="7727441"/>
              <a:ext cx="2880000" cy="241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9" name="Immagine 238">
              <a:extLst>
                <a:ext uri="{FF2B5EF4-FFF2-40B4-BE49-F238E27FC236}">
                  <a16:creationId xmlns:a16="http://schemas.microsoft.com/office/drawing/2014/main" id="{B633105E-5B81-EDF0-F43F-24930B3C8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199" y="8006096"/>
              <a:ext cx="2880000" cy="241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0" name="Immagine 239">
              <a:extLst>
                <a:ext uri="{FF2B5EF4-FFF2-40B4-BE49-F238E27FC236}">
                  <a16:creationId xmlns:a16="http://schemas.microsoft.com/office/drawing/2014/main" id="{D30260DC-34A2-C169-BE71-E335D6DB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199" y="7430666"/>
              <a:ext cx="2880000" cy="241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1" name="Immagine 240">
              <a:extLst>
                <a:ext uri="{FF2B5EF4-FFF2-40B4-BE49-F238E27FC236}">
                  <a16:creationId xmlns:a16="http://schemas.microsoft.com/office/drawing/2014/main" id="{9E72B326-A8F8-8141-9F21-A2C5DB2E9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3199" y="8298348"/>
              <a:ext cx="2880000" cy="241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2" name="Immagine 241">
              <a:extLst>
                <a:ext uri="{FF2B5EF4-FFF2-40B4-BE49-F238E27FC236}">
                  <a16:creationId xmlns:a16="http://schemas.microsoft.com/office/drawing/2014/main" id="{6DBE3FA7-68A2-5ED1-55FC-C5C2D0B00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3199" y="8572257"/>
              <a:ext cx="2880000" cy="243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86A7B988-9258-F150-DD01-811E7AB1A967}"/>
              </a:ext>
            </a:extLst>
          </p:cNvPr>
          <p:cNvGrpSpPr/>
          <p:nvPr/>
        </p:nvGrpSpPr>
        <p:grpSpPr>
          <a:xfrm>
            <a:off x="4019662" y="4644107"/>
            <a:ext cx="2459435" cy="2119305"/>
            <a:chOff x="4153480" y="218724"/>
            <a:chExt cx="2459435" cy="2119305"/>
          </a:xfrm>
        </p:grpSpPr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F146BFE4-1DE2-0221-C00C-1F3BD9078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47655" y="766654"/>
              <a:ext cx="1759795" cy="1188000"/>
            </a:xfrm>
            <a:prstGeom prst="rect">
              <a:avLst/>
            </a:prstGeom>
          </p:spPr>
        </p:pic>
        <p:pic>
          <p:nvPicPr>
            <p:cNvPr id="66" name="Immagine 65">
              <a:extLst>
                <a:ext uri="{FF2B5EF4-FFF2-40B4-BE49-F238E27FC236}">
                  <a16:creationId xmlns:a16="http://schemas.microsoft.com/office/drawing/2014/main" id="{36F7149D-5672-1DEB-A783-30480E6C1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809981" y="313079"/>
              <a:ext cx="197152" cy="448915"/>
            </a:xfrm>
            <a:prstGeom prst="rect">
              <a:avLst/>
            </a:prstGeom>
          </p:spPr>
        </p:pic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14763185-A5A2-9DCA-454F-72A174ABFA2F}"/>
                </a:ext>
              </a:extLst>
            </p:cNvPr>
            <p:cNvSpPr txBox="1"/>
            <p:nvPr/>
          </p:nvSpPr>
          <p:spPr>
            <a:xfrm>
              <a:off x="4941306" y="218724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45876978-238C-38FA-1750-878D5CF2562C}"/>
                </a:ext>
              </a:extLst>
            </p:cNvPr>
            <p:cNvSpPr txBox="1"/>
            <p:nvPr/>
          </p:nvSpPr>
          <p:spPr>
            <a:xfrm rot="16200000">
              <a:off x="3886420" y="1112902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443F6A1A-13C2-B4D7-0436-57B07FFCF84E}"/>
                </a:ext>
              </a:extLst>
            </p:cNvPr>
            <p:cNvSpPr txBox="1"/>
            <p:nvPr/>
          </p:nvSpPr>
          <p:spPr>
            <a:xfrm>
              <a:off x="5168622" y="2061030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[Cami]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ECA85926-8215-BE93-BAF9-FBA62528427A}"/>
                </a:ext>
              </a:extLst>
            </p:cNvPr>
            <p:cNvSpPr txBox="1"/>
            <p:nvPr/>
          </p:nvSpPr>
          <p:spPr>
            <a:xfrm>
              <a:off x="4941306" y="38336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2CBFB83D-A3FB-E87C-DB85-0B2AF62C99EB}"/>
                </a:ext>
              </a:extLst>
            </p:cNvPr>
            <p:cNvSpPr txBox="1"/>
            <p:nvPr/>
          </p:nvSpPr>
          <p:spPr>
            <a:xfrm>
              <a:off x="6291993" y="187940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29176331-7F8F-F542-FA44-D55947CD0F37}"/>
                </a:ext>
              </a:extLst>
            </p:cNvPr>
            <p:cNvSpPr txBox="1"/>
            <p:nvPr/>
          </p:nvSpPr>
          <p:spPr>
            <a:xfrm>
              <a:off x="6051342" y="187940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F8CDCEA5-A869-F50B-E443-8A205DE5BE64}"/>
                </a:ext>
              </a:extLst>
            </p:cNvPr>
            <p:cNvSpPr txBox="1"/>
            <p:nvPr/>
          </p:nvSpPr>
          <p:spPr>
            <a:xfrm>
              <a:off x="5754015" y="187940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5185B322-2969-87DC-372B-9B2BB8584AB2}"/>
                </a:ext>
              </a:extLst>
            </p:cNvPr>
            <p:cNvSpPr txBox="1"/>
            <p:nvPr/>
          </p:nvSpPr>
          <p:spPr>
            <a:xfrm>
              <a:off x="5417983" y="187940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51E6B37B-A8AE-2493-1C85-67E7DCE9D905}"/>
                </a:ext>
              </a:extLst>
            </p:cNvPr>
            <p:cNvSpPr txBox="1"/>
            <p:nvPr/>
          </p:nvSpPr>
          <p:spPr>
            <a:xfrm>
              <a:off x="4569606" y="175706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7F6B385B-131C-036D-9BDC-1FF9750ED948}"/>
                </a:ext>
              </a:extLst>
            </p:cNvPr>
            <p:cNvSpPr txBox="1"/>
            <p:nvPr/>
          </p:nvSpPr>
          <p:spPr>
            <a:xfrm>
              <a:off x="4399688" y="64211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0947EAEF-0E26-B53F-2766-9F2304BB6E02}"/>
                </a:ext>
              </a:extLst>
            </p:cNvPr>
            <p:cNvSpPr txBox="1"/>
            <p:nvPr/>
          </p:nvSpPr>
          <p:spPr>
            <a:xfrm>
              <a:off x="4484648" y="119533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0165EEFD-BE44-67F2-02C9-2D90DDF6F97C}"/>
                </a:ext>
              </a:extLst>
            </p:cNvPr>
            <p:cNvSpPr txBox="1"/>
            <p:nvPr/>
          </p:nvSpPr>
          <p:spPr>
            <a:xfrm>
              <a:off x="5132233" y="187940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4A55DC85-2246-7772-DC6A-5F7F6D81BA33}"/>
                </a:ext>
              </a:extLst>
            </p:cNvPr>
            <p:cNvSpPr txBox="1"/>
            <p:nvPr/>
          </p:nvSpPr>
          <p:spPr>
            <a:xfrm>
              <a:off x="4941306" y="548466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62" name="CasellaDiTesto 161">
              <a:extLst>
                <a:ext uri="{FF2B5EF4-FFF2-40B4-BE49-F238E27FC236}">
                  <a16:creationId xmlns:a16="http://schemas.microsoft.com/office/drawing/2014/main" id="{1A22A759-15E0-2647-5B62-F3329D8F879F}"/>
                </a:ext>
              </a:extLst>
            </p:cNvPr>
            <p:cNvSpPr txBox="1"/>
            <p:nvPr/>
          </p:nvSpPr>
          <p:spPr>
            <a:xfrm>
              <a:off x="4846483" y="187940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94" name="Connettore diritto 193">
              <a:extLst>
                <a:ext uri="{FF2B5EF4-FFF2-40B4-BE49-F238E27FC236}">
                  <a16:creationId xmlns:a16="http://schemas.microsoft.com/office/drawing/2014/main" id="{B977AFDF-7C0C-5FF6-D3B9-4B5AB95CA3F8}"/>
                </a:ext>
              </a:extLst>
            </p:cNvPr>
            <p:cNvCxnSpPr>
              <a:cxnSpLocks/>
            </p:cNvCxnSpPr>
            <p:nvPr/>
          </p:nvCxnSpPr>
          <p:spPr>
            <a:xfrm>
              <a:off x="5049423" y="2105602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6" name="Gruppo 195">
            <a:extLst>
              <a:ext uri="{FF2B5EF4-FFF2-40B4-BE49-F238E27FC236}">
                <a16:creationId xmlns:a16="http://schemas.microsoft.com/office/drawing/2014/main" id="{3E6A8939-4025-F584-20B6-3601C6EA3665}"/>
              </a:ext>
            </a:extLst>
          </p:cNvPr>
          <p:cNvGrpSpPr/>
          <p:nvPr/>
        </p:nvGrpSpPr>
        <p:grpSpPr>
          <a:xfrm>
            <a:off x="198838" y="4676903"/>
            <a:ext cx="3840319" cy="2053713"/>
            <a:chOff x="332656" y="251520"/>
            <a:chExt cx="3840319" cy="2053713"/>
          </a:xfrm>
        </p:grpSpPr>
        <p:sp>
          <p:nvSpPr>
            <p:cNvPr id="197" name="CasellaDiTesto 196">
              <a:extLst>
                <a:ext uri="{FF2B5EF4-FFF2-40B4-BE49-F238E27FC236}">
                  <a16:creationId xmlns:a16="http://schemas.microsoft.com/office/drawing/2014/main" id="{A9FA5E7C-304D-CDF5-3BB1-88EE2394B98B}"/>
                </a:ext>
              </a:extLst>
            </p:cNvPr>
            <p:cNvSpPr txBox="1"/>
            <p:nvPr/>
          </p:nvSpPr>
          <p:spPr>
            <a:xfrm>
              <a:off x="3489775" y="69248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98" name="CasellaDiTesto 197">
              <a:extLst>
                <a:ext uri="{FF2B5EF4-FFF2-40B4-BE49-F238E27FC236}">
                  <a16:creationId xmlns:a16="http://schemas.microsoft.com/office/drawing/2014/main" id="{4C9D3603-1A4C-3E75-D58B-B0A1C6AA92BB}"/>
                </a:ext>
              </a:extLst>
            </p:cNvPr>
            <p:cNvSpPr txBox="1"/>
            <p:nvPr/>
          </p:nvSpPr>
          <p:spPr>
            <a:xfrm>
              <a:off x="3489775" y="940747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200" name="CasellaDiTesto 199">
              <a:extLst>
                <a:ext uri="{FF2B5EF4-FFF2-40B4-BE49-F238E27FC236}">
                  <a16:creationId xmlns:a16="http://schemas.microsoft.com/office/drawing/2014/main" id="{83C477F3-793D-CD3B-6888-AED98C341DE3}"/>
                </a:ext>
              </a:extLst>
            </p:cNvPr>
            <p:cNvSpPr txBox="1"/>
            <p:nvPr/>
          </p:nvSpPr>
          <p:spPr>
            <a:xfrm>
              <a:off x="624557" y="505044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203" name="CasellaDiTesto 202">
              <a:extLst>
                <a:ext uri="{FF2B5EF4-FFF2-40B4-BE49-F238E27FC236}">
                  <a16:creationId xmlns:a16="http://schemas.microsoft.com/office/drawing/2014/main" id="{69567FAB-958B-4467-4F82-A8CF383A71E3}"/>
                </a:ext>
              </a:extLst>
            </p:cNvPr>
            <p:cNvSpPr txBox="1"/>
            <p:nvPr/>
          </p:nvSpPr>
          <p:spPr>
            <a:xfrm>
              <a:off x="842125" y="50504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204" name="CasellaDiTesto 203">
              <a:extLst>
                <a:ext uri="{FF2B5EF4-FFF2-40B4-BE49-F238E27FC236}">
                  <a16:creationId xmlns:a16="http://schemas.microsoft.com/office/drawing/2014/main" id="{E8BBCBBD-8C6E-5AC4-B5BD-3E6C69BACFF2}"/>
                </a:ext>
              </a:extLst>
            </p:cNvPr>
            <p:cNvSpPr txBox="1"/>
            <p:nvPr/>
          </p:nvSpPr>
          <p:spPr>
            <a:xfrm>
              <a:off x="1129838" y="50504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224" name="CasellaDiTesto 223">
              <a:extLst>
                <a:ext uri="{FF2B5EF4-FFF2-40B4-BE49-F238E27FC236}">
                  <a16:creationId xmlns:a16="http://schemas.microsoft.com/office/drawing/2014/main" id="{BD1A12A4-0F95-B1DE-5048-F6F462AD86DC}"/>
                </a:ext>
              </a:extLst>
            </p:cNvPr>
            <p:cNvSpPr txBox="1"/>
            <p:nvPr/>
          </p:nvSpPr>
          <p:spPr>
            <a:xfrm>
              <a:off x="1418315" y="50504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225" name="CasellaDiTesto 224">
              <a:extLst>
                <a:ext uri="{FF2B5EF4-FFF2-40B4-BE49-F238E27FC236}">
                  <a16:creationId xmlns:a16="http://schemas.microsoft.com/office/drawing/2014/main" id="{CEC81456-B12C-F462-2489-F845A9D6167C}"/>
                </a:ext>
              </a:extLst>
            </p:cNvPr>
            <p:cNvSpPr txBox="1"/>
            <p:nvPr/>
          </p:nvSpPr>
          <p:spPr>
            <a:xfrm>
              <a:off x="1716943" y="50504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226" name="CasellaDiTesto 225">
              <a:extLst>
                <a:ext uri="{FF2B5EF4-FFF2-40B4-BE49-F238E27FC236}">
                  <a16:creationId xmlns:a16="http://schemas.microsoft.com/office/drawing/2014/main" id="{534392C6-110A-2107-969D-E4304A3C708A}"/>
                </a:ext>
              </a:extLst>
            </p:cNvPr>
            <p:cNvSpPr txBox="1"/>
            <p:nvPr/>
          </p:nvSpPr>
          <p:spPr>
            <a:xfrm>
              <a:off x="1633374" y="251520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Log[Cami]</a:t>
              </a:r>
            </a:p>
          </p:txBody>
        </p:sp>
        <p:sp>
          <p:nvSpPr>
            <p:cNvPr id="227" name="CasellaDiTesto 226">
              <a:extLst>
                <a:ext uri="{FF2B5EF4-FFF2-40B4-BE49-F238E27FC236}">
                  <a16:creationId xmlns:a16="http://schemas.microsoft.com/office/drawing/2014/main" id="{31107163-3C49-2589-4882-B9AEEA0D2883}"/>
                </a:ext>
              </a:extLst>
            </p:cNvPr>
            <p:cNvSpPr txBox="1"/>
            <p:nvPr/>
          </p:nvSpPr>
          <p:spPr>
            <a:xfrm>
              <a:off x="2884296" y="50504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228" name="CasellaDiTesto 227">
              <a:extLst>
                <a:ext uri="{FF2B5EF4-FFF2-40B4-BE49-F238E27FC236}">
                  <a16:creationId xmlns:a16="http://schemas.microsoft.com/office/drawing/2014/main" id="{5DC83FD9-49A7-06AC-B96D-250BAE0F9C4C}"/>
                </a:ext>
              </a:extLst>
            </p:cNvPr>
            <p:cNvSpPr txBox="1"/>
            <p:nvPr/>
          </p:nvSpPr>
          <p:spPr>
            <a:xfrm>
              <a:off x="2565042" y="50504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229" name="CasellaDiTesto 228">
              <a:extLst>
                <a:ext uri="{FF2B5EF4-FFF2-40B4-BE49-F238E27FC236}">
                  <a16:creationId xmlns:a16="http://schemas.microsoft.com/office/drawing/2014/main" id="{727B92CD-288D-082C-A011-4C60CEAD8335}"/>
                </a:ext>
              </a:extLst>
            </p:cNvPr>
            <p:cNvSpPr txBox="1"/>
            <p:nvPr/>
          </p:nvSpPr>
          <p:spPr>
            <a:xfrm>
              <a:off x="2302223" y="50504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230" name="CasellaDiTesto 229">
              <a:extLst>
                <a:ext uri="{FF2B5EF4-FFF2-40B4-BE49-F238E27FC236}">
                  <a16:creationId xmlns:a16="http://schemas.microsoft.com/office/drawing/2014/main" id="{CF574129-6F0F-F226-52D4-03056E469DC5}"/>
                </a:ext>
              </a:extLst>
            </p:cNvPr>
            <p:cNvSpPr txBox="1"/>
            <p:nvPr/>
          </p:nvSpPr>
          <p:spPr>
            <a:xfrm>
              <a:off x="1977134" y="505044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231" name="CasellaDiTesto 230">
              <a:extLst>
                <a:ext uri="{FF2B5EF4-FFF2-40B4-BE49-F238E27FC236}">
                  <a16:creationId xmlns:a16="http://schemas.microsoft.com/office/drawing/2014/main" id="{412E4381-2A2C-BA0B-60DE-3767CCED403D}"/>
                </a:ext>
              </a:extLst>
            </p:cNvPr>
            <p:cNvSpPr txBox="1"/>
            <p:nvPr/>
          </p:nvSpPr>
          <p:spPr>
            <a:xfrm>
              <a:off x="3145830" y="505044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232" name="Connettore diritto 231">
              <a:extLst>
                <a:ext uri="{FF2B5EF4-FFF2-40B4-BE49-F238E27FC236}">
                  <a16:creationId xmlns:a16="http://schemas.microsoft.com/office/drawing/2014/main" id="{0DA08578-C5A7-FA7C-F875-88DB53073772}"/>
                </a:ext>
              </a:extLst>
            </p:cNvPr>
            <p:cNvCxnSpPr>
              <a:stCxn id="203" idx="0"/>
              <a:endCxn id="231" idx="0"/>
            </p:cNvCxnSpPr>
            <p:nvPr/>
          </p:nvCxnSpPr>
          <p:spPr>
            <a:xfrm>
              <a:off x="1036249" y="505044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3" name="CasellaDiTesto 232">
              <a:extLst>
                <a:ext uri="{FF2B5EF4-FFF2-40B4-BE49-F238E27FC236}">
                  <a16:creationId xmlns:a16="http://schemas.microsoft.com/office/drawing/2014/main" id="{C22908E4-139F-0E0F-28C6-730C7A033D9C}"/>
                </a:ext>
              </a:extLst>
            </p:cNvPr>
            <p:cNvSpPr txBox="1"/>
            <p:nvPr/>
          </p:nvSpPr>
          <p:spPr>
            <a:xfrm>
              <a:off x="3468308" y="173608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34" name="CasellaDiTesto 233">
              <a:extLst>
                <a:ext uri="{FF2B5EF4-FFF2-40B4-BE49-F238E27FC236}">
                  <a16:creationId xmlns:a16="http://schemas.microsoft.com/office/drawing/2014/main" id="{1A0132A4-60B7-6C82-99C0-6E48A6E61A74}"/>
                </a:ext>
              </a:extLst>
            </p:cNvPr>
            <p:cNvSpPr txBox="1"/>
            <p:nvPr/>
          </p:nvSpPr>
          <p:spPr>
            <a:xfrm>
              <a:off x="3468308" y="1971641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235" name="CasellaDiTesto 234">
              <a:extLst>
                <a:ext uri="{FF2B5EF4-FFF2-40B4-BE49-F238E27FC236}">
                  <a16:creationId xmlns:a16="http://schemas.microsoft.com/office/drawing/2014/main" id="{76AF15E0-4983-0E11-A8D1-D9B7DF5BA7C3}"/>
                </a:ext>
              </a:extLst>
            </p:cNvPr>
            <p:cNvSpPr txBox="1"/>
            <p:nvPr/>
          </p:nvSpPr>
          <p:spPr>
            <a:xfrm>
              <a:off x="3468308" y="122568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36" name="CasellaDiTesto 235">
              <a:extLst>
                <a:ext uri="{FF2B5EF4-FFF2-40B4-BE49-F238E27FC236}">
                  <a16:creationId xmlns:a16="http://schemas.microsoft.com/office/drawing/2014/main" id="{8F5A8790-D662-4140-20ED-589A8BE26B63}"/>
                </a:ext>
              </a:extLst>
            </p:cNvPr>
            <p:cNvSpPr txBox="1"/>
            <p:nvPr/>
          </p:nvSpPr>
          <p:spPr>
            <a:xfrm>
              <a:off x="3468308" y="1458719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237" name="Gruppo 236">
              <a:extLst>
                <a:ext uri="{FF2B5EF4-FFF2-40B4-BE49-F238E27FC236}">
                  <a16:creationId xmlns:a16="http://schemas.microsoft.com/office/drawing/2014/main" id="{84F6B9B1-DDF6-193F-5E28-E39F30C7AF34}"/>
                </a:ext>
              </a:extLst>
            </p:cNvPr>
            <p:cNvGrpSpPr/>
            <p:nvPr/>
          </p:nvGrpSpPr>
          <p:grpSpPr>
            <a:xfrm>
              <a:off x="332656" y="603569"/>
              <a:ext cx="276999" cy="654346"/>
              <a:chOff x="5844541" y="3020383"/>
              <a:chExt cx="276999" cy="654346"/>
            </a:xfrm>
          </p:grpSpPr>
          <p:cxnSp>
            <p:nvCxnSpPr>
              <p:cNvPr id="260" name="Connettore diritto 259">
                <a:extLst>
                  <a:ext uri="{FF2B5EF4-FFF2-40B4-BE49-F238E27FC236}">
                    <a16:creationId xmlns:a16="http://schemas.microsoft.com/office/drawing/2014/main" id="{69C78649-379E-872B-EB44-703D19294D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1" name="CasellaDiTesto 260">
                <a:extLst>
                  <a:ext uri="{FF2B5EF4-FFF2-40B4-BE49-F238E27FC236}">
                    <a16:creationId xmlns:a16="http://schemas.microsoft.com/office/drawing/2014/main" id="{2CEF8DF8-8206-E8A9-18F7-3EACE68405F5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238" name="Gruppo 237">
              <a:extLst>
                <a:ext uri="{FF2B5EF4-FFF2-40B4-BE49-F238E27FC236}">
                  <a16:creationId xmlns:a16="http://schemas.microsoft.com/office/drawing/2014/main" id="{09354C5C-DEE6-CE6C-B43F-6A523C7215DE}"/>
                </a:ext>
              </a:extLst>
            </p:cNvPr>
            <p:cNvGrpSpPr/>
            <p:nvPr/>
          </p:nvGrpSpPr>
          <p:grpSpPr>
            <a:xfrm>
              <a:off x="332656" y="1164537"/>
              <a:ext cx="276999" cy="619080"/>
              <a:chOff x="5844541" y="3636768"/>
              <a:chExt cx="276999" cy="619080"/>
            </a:xfrm>
          </p:grpSpPr>
          <p:cxnSp>
            <p:nvCxnSpPr>
              <p:cNvPr id="258" name="Connettore diritto 257">
                <a:extLst>
                  <a:ext uri="{FF2B5EF4-FFF2-40B4-BE49-F238E27FC236}">
                    <a16:creationId xmlns:a16="http://schemas.microsoft.com/office/drawing/2014/main" id="{FD347739-D565-DED6-18E8-1AC7A32DC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9" name="CasellaDiTesto 258">
                <a:extLst>
                  <a:ext uri="{FF2B5EF4-FFF2-40B4-BE49-F238E27FC236}">
                    <a16:creationId xmlns:a16="http://schemas.microsoft.com/office/drawing/2014/main" id="{7326339F-654C-C508-A815-EC195BC42548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249" name="Gruppo 248">
              <a:extLst>
                <a:ext uri="{FF2B5EF4-FFF2-40B4-BE49-F238E27FC236}">
                  <a16:creationId xmlns:a16="http://schemas.microsoft.com/office/drawing/2014/main" id="{D319995E-2D36-7EAD-9006-0954A582E0B2}"/>
                </a:ext>
              </a:extLst>
            </p:cNvPr>
            <p:cNvGrpSpPr/>
            <p:nvPr/>
          </p:nvGrpSpPr>
          <p:grpSpPr>
            <a:xfrm>
              <a:off x="332656" y="1660505"/>
              <a:ext cx="276999" cy="644728"/>
              <a:chOff x="5844541" y="3623944"/>
              <a:chExt cx="276999" cy="644728"/>
            </a:xfrm>
          </p:grpSpPr>
          <p:cxnSp>
            <p:nvCxnSpPr>
              <p:cNvPr id="256" name="Connettore diritto 255">
                <a:extLst>
                  <a:ext uri="{FF2B5EF4-FFF2-40B4-BE49-F238E27FC236}">
                    <a16:creationId xmlns:a16="http://schemas.microsoft.com/office/drawing/2014/main" id="{B6F46AC6-9B7B-B77D-AFB9-EFEAB7657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7" name="CasellaDiTesto 256">
                <a:extLst>
                  <a:ext uri="{FF2B5EF4-FFF2-40B4-BE49-F238E27FC236}">
                    <a16:creationId xmlns:a16="http://schemas.microsoft.com/office/drawing/2014/main" id="{23273D21-A7F9-8E7F-8481-09E063F0DD49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250" name="Immagine 249">
              <a:extLst>
                <a:ext uri="{FF2B5EF4-FFF2-40B4-BE49-F238E27FC236}">
                  <a16:creationId xmlns:a16="http://schemas.microsoft.com/office/drawing/2014/main" id="{AA79E217-582D-8B61-C6A5-7CD4B4F82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775" y="733521"/>
              <a:ext cx="2880000" cy="1972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1" name="Immagine 250">
              <a:extLst>
                <a:ext uri="{FF2B5EF4-FFF2-40B4-BE49-F238E27FC236}">
                  <a16:creationId xmlns:a16="http://schemas.microsoft.com/office/drawing/2014/main" id="{2BB92FC9-35B8-ADBE-7270-C45B5999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775" y="967930"/>
              <a:ext cx="2880000" cy="1970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2" name="Immagine 251">
              <a:extLst>
                <a:ext uri="{FF2B5EF4-FFF2-40B4-BE49-F238E27FC236}">
                  <a16:creationId xmlns:a16="http://schemas.microsoft.com/office/drawing/2014/main" id="{05A51C02-3869-0577-166F-CC96A92A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9775" y="1260014"/>
              <a:ext cx="2880000" cy="1945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3" name="Immagine 252">
              <a:extLst>
                <a:ext uri="{FF2B5EF4-FFF2-40B4-BE49-F238E27FC236}">
                  <a16:creationId xmlns:a16="http://schemas.microsoft.com/office/drawing/2014/main" id="{F4AEFAE8-2FE4-AF8C-B098-4FA097291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9775" y="1486345"/>
              <a:ext cx="2880000" cy="1972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4" name="Immagine 253">
              <a:extLst>
                <a:ext uri="{FF2B5EF4-FFF2-40B4-BE49-F238E27FC236}">
                  <a16:creationId xmlns:a16="http://schemas.microsoft.com/office/drawing/2014/main" id="{A7033E88-2FBF-FEBC-4AC9-266F8996C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9775" y="1777115"/>
              <a:ext cx="2880000" cy="1945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5" name="Immagine 254">
              <a:extLst>
                <a:ext uri="{FF2B5EF4-FFF2-40B4-BE49-F238E27FC236}">
                  <a16:creationId xmlns:a16="http://schemas.microsoft.com/office/drawing/2014/main" id="{DDED9215-0668-5CB8-71C3-CD4C5FFB0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9775" y="1998824"/>
              <a:ext cx="2880000" cy="1935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62" name="Gruppo 261">
            <a:extLst>
              <a:ext uri="{FF2B5EF4-FFF2-40B4-BE49-F238E27FC236}">
                <a16:creationId xmlns:a16="http://schemas.microsoft.com/office/drawing/2014/main" id="{9B236DB5-65F1-AF78-9246-0E22DFFB3054}"/>
              </a:ext>
            </a:extLst>
          </p:cNvPr>
          <p:cNvGrpSpPr/>
          <p:nvPr/>
        </p:nvGrpSpPr>
        <p:grpSpPr>
          <a:xfrm>
            <a:off x="497821" y="6851166"/>
            <a:ext cx="2665609" cy="2130854"/>
            <a:chOff x="3237488" y="951763"/>
            <a:chExt cx="2665609" cy="2130854"/>
          </a:xfrm>
        </p:grpSpPr>
        <p:pic>
          <p:nvPicPr>
            <p:cNvPr id="263" name="Immagine 262">
              <a:extLst>
                <a:ext uri="{FF2B5EF4-FFF2-40B4-BE49-F238E27FC236}">
                  <a16:creationId xmlns:a16="http://schemas.microsoft.com/office/drawing/2014/main" id="{85084290-2535-E1FB-F231-45FD77F39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53144" y="1460442"/>
              <a:ext cx="1714192" cy="1188000"/>
            </a:xfrm>
            <a:prstGeom prst="rect">
              <a:avLst/>
            </a:prstGeom>
          </p:spPr>
        </p:pic>
        <p:pic>
          <p:nvPicPr>
            <p:cNvPr id="264" name="Immagine 263">
              <a:extLst>
                <a:ext uri="{FF2B5EF4-FFF2-40B4-BE49-F238E27FC236}">
                  <a16:creationId xmlns:a16="http://schemas.microsoft.com/office/drawing/2014/main" id="{49D4ED66-251F-DDF0-E080-429697C7D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8970" y="1020718"/>
              <a:ext cx="197152" cy="442099"/>
            </a:xfrm>
            <a:prstGeom prst="rect">
              <a:avLst/>
            </a:prstGeom>
          </p:spPr>
        </p:pic>
        <p:sp>
          <p:nvSpPr>
            <p:cNvPr id="265" name="CasellaDiTesto 264">
              <a:extLst>
                <a:ext uri="{FF2B5EF4-FFF2-40B4-BE49-F238E27FC236}">
                  <a16:creationId xmlns:a16="http://schemas.microsoft.com/office/drawing/2014/main" id="{2166CDCC-0A55-A029-6211-06612670F631}"/>
                </a:ext>
              </a:extLst>
            </p:cNvPr>
            <p:cNvSpPr txBox="1"/>
            <p:nvPr/>
          </p:nvSpPr>
          <p:spPr>
            <a:xfrm>
              <a:off x="4310295" y="951763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66" name="CasellaDiTesto 265">
              <a:extLst>
                <a:ext uri="{FF2B5EF4-FFF2-40B4-BE49-F238E27FC236}">
                  <a16:creationId xmlns:a16="http://schemas.microsoft.com/office/drawing/2014/main" id="{66AF8F6D-C52B-C4D3-3D00-29E8D547A990}"/>
                </a:ext>
              </a:extLst>
            </p:cNvPr>
            <p:cNvSpPr txBox="1"/>
            <p:nvPr/>
          </p:nvSpPr>
          <p:spPr>
            <a:xfrm rot="16200000">
              <a:off x="2560636" y="1806690"/>
              <a:ext cx="1815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(Cami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267" name="CasellaDiTesto 266">
              <a:extLst>
                <a:ext uri="{FF2B5EF4-FFF2-40B4-BE49-F238E27FC236}">
                  <a16:creationId xmlns:a16="http://schemas.microsoft.com/office/drawing/2014/main" id="{06D17902-F409-8383-5316-4551B4CB1F66}"/>
                </a:ext>
              </a:extLst>
            </p:cNvPr>
            <p:cNvSpPr txBox="1"/>
            <p:nvPr/>
          </p:nvSpPr>
          <p:spPr>
            <a:xfrm>
              <a:off x="3609822" y="2457077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-15.0</a:t>
              </a:r>
            </a:p>
          </p:txBody>
        </p:sp>
        <p:sp>
          <p:nvSpPr>
            <p:cNvPr id="268" name="CasellaDiTesto 267">
              <a:extLst>
                <a:ext uri="{FF2B5EF4-FFF2-40B4-BE49-F238E27FC236}">
                  <a16:creationId xmlns:a16="http://schemas.microsoft.com/office/drawing/2014/main" id="{3E7719CD-9DBE-F224-8556-95C24A56C877}"/>
                </a:ext>
              </a:extLst>
            </p:cNvPr>
            <p:cNvSpPr txBox="1"/>
            <p:nvPr/>
          </p:nvSpPr>
          <p:spPr>
            <a:xfrm>
              <a:off x="4471402" y="2805618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[Cami]</a:t>
              </a:r>
            </a:p>
          </p:txBody>
        </p:sp>
        <p:sp>
          <p:nvSpPr>
            <p:cNvPr id="269" name="CasellaDiTesto 268">
              <a:extLst>
                <a:ext uri="{FF2B5EF4-FFF2-40B4-BE49-F238E27FC236}">
                  <a16:creationId xmlns:a16="http://schemas.microsoft.com/office/drawing/2014/main" id="{ED924E98-A0EB-9AFE-FDF4-D3D8FF45B7EA}"/>
                </a:ext>
              </a:extLst>
            </p:cNvPr>
            <p:cNvSpPr txBox="1"/>
            <p:nvPr/>
          </p:nvSpPr>
          <p:spPr>
            <a:xfrm>
              <a:off x="4310295" y="1103705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270" name="CasellaDiTesto 269">
              <a:extLst>
                <a:ext uri="{FF2B5EF4-FFF2-40B4-BE49-F238E27FC236}">
                  <a16:creationId xmlns:a16="http://schemas.microsoft.com/office/drawing/2014/main" id="{06044ED7-7E00-A8FF-A30D-8BF74B8BBB7E}"/>
                </a:ext>
              </a:extLst>
            </p:cNvPr>
            <p:cNvSpPr txBox="1"/>
            <p:nvPr/>
          </p:nvSpPr>
          <p:spPr>
            <a:xfrm>
              <a:off x="4310295" y="1256105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271" name="CasellaDiTesto 270">
              <a:extLst>
                <a:ext uri="{FF2B5EF4-FFF2-40B4-BE49-F238E27FC236}">
                  <a16:creationId xmlns:a16="http://schemas.microsoft.com/office/drawing/2014/main" id="{8E66AD29-0483-D355-A204-FDB7AD6AF99F}"/>
                </a:ext>
              </a:extLst>
            </p:cNvPr>
            <p:cNvSpPr txBox="1"/>
            <p:nvPr/>
          </p:nvSpPr>
          <p:spPr>
            <a:xfrm>
              <a:off x="4177658" y="257319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72" name="Connettore diritto 271">
              <a:extLst>
                <a:ext uri="{FF2B5EF4-FFF2-40B4-BE49-F238E27FC236}">
                  <a16:creationId xmlns:a16="http://schemas.microsoft.com/office/drawing/2014/main" id="{329FBC74-43D7-C040-0BC1-87854FE7A440}"/>
                </a:ext>
              </a:extLst>
            </p:cNvPr>
            <p:cNvCxnSpPr>
              <a:cxnSpLocks/>
            </p:cNvCxnSpPr>
            <p:nvPr/>
          </p:nvCxnSpPr>
          <p:spPr>
            <a:xfrm>
              <a:off x="4406957" y="2824552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3" name="CasellaDiTesto 272">
              <a:extLst>
                <a:ext uri="{FF2B5EF4-FFF2-40B4-BE49-F238E27FC236}">
                  <a16:creationId xmlns:a16="http://schemas.microsoft.com/office/drawing/2014/main" id="{FAF2E529-5215-83B5-93DF-5EF85A8896B5}"/>
                </a:ext>
              </a:extLst>
            </p:cNvPr>
            <p:cNvSpPr txBox="1"/>
            <p:nvPr/>
          </p:nvSpPr>
          <p:spPr>
            <a:xfrm>
              <a:off x="3694781" y="199994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-5.0</a:t>
              </a:r>
            </a:p>
          </p:txBody>
        </p:sp>
        <p:sp>
          <p:nvSpPr>
            <p:cNvPr id="274" name="CasellaDiTesto 273">
              <a:extLst>
                <a:ext uri="{FF2B5EF4-FFF2-40B4-BE49-F238E27FC236}">
                  <a16:creationId xmlns:a16="http://schemas.microsoft.com/office/drawing/2014/main" id="{559D2470-A7EC-EBAA-2878-913F069690B5}"/>
                </a:ext>
              </a:extLst>
            </p:cNvPr>
            <p:cNvSpPr txBox="1"/>
            <p:nvPr/>
          </p:nvSpPr>
          <p:spPr>
            <a:xfrm>
              <a:off x="3746077" y="157298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5.0</a:t>
              </a:r>
            </a:p>
          </p:txBody>
        </p:sp>
        <p:sp>
          <p:nvSpPr>
            <p:cNvPr id="275" name="CasellaDiTesto 274">
              <a:extLst>
                <a:ext uri="{FF2B5EF4-FFF2-40B4-BE49-F238E27FC236}">
                  <a16:creationId xmlns:a16="http://schemas.microsoft.com/office/drawing/2014/main" id="{0A9CEEAF-ABC8-6234-31A4-D719BF5072C9}"/>
                </a:ext>
              </a:extLst>
            </p:cNvPr>
            <p:cNvSpPr txBox="1"/>
            <p:nvPr/>
          </p:nvSpPr>
          <p:spPr>
            <a:xfrm>
              <a:off x="3746077" y="1793773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276" name="CasellaDiTesto 275">
              <a:extLst>
                <a:ext uri="{FF2B5EF4-FFF2-40B4-BE49-F238E27FC236}">
                  <a16:creationId xmlns:a16="http://schemas.microsoft.com/office/drawing/2014/main" id="{F8AA87B0-C92A-6FE7-0A79-F9CDDBD75C63}"/>
                </a:ext>
              </a:extLst>
            </p:cNvPr>
            <p:cNvSpPr txBox="1"/>
            <p:nvPr/>
          </p:nvSpPr>
          <p:spPr>
            <a:xfrm>
              <a:off x="5582175" y="257319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77" name="CasellaDiTesto 276">
              <a:extLst>
                <a:ext uri="{FF2B5EF4-FFF2-40B4-BE49-F238E27FC236}">
                  <a16:creationId xmlns:a16="http://schemas.microsoft.com/office/drawing/2014/main" id="{5052CB0E-A0E1-4D1B-87FA-BEA3CC40C05E}"/>
                </a:ext>
              </a:extLst>
            </p:cNvPr>
            <p:cNvSpPr txBox="1"/>
            <p:nvPr/>
          </p:nvSpPr>
          <p:spPr>
            <a:xfrm>
              <a:off x="5032228" y="257319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78" name="CasellaDiTesto 277">
              <a:extLst>
                <a:ext uri="{FF2B5EF4-FFF2-40B4-BE49-F238E27FC236}">
                  <a16:creationId xmlns:a16="http://schemas.microsoft.com/office/drawing/2014/main" id="{D4C3F419-4102-9C46-4053-2663C26ECBB4}"/>
                </a:ext>
              </a:extLst>
            </p:cNvPr>
            <p:cNvSpPr txBox="1"/>
            <p:nvPr/>
          </p:nvSpPr>
          <p:spPr>
            <a:xfrm>
              <a:off x="4710855" y="257319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79" name="CasellaDiTesto 278">
              <a:extLst>
                <a:ext uri="{FF2B5EF4-FFF2-40B4-BE49-F238E27FC236}">
                  <a16:creationId xmlns:a16="http://schemas.microsoft.com/office/drawing/2014/main" id="{8DED715C-460A-0A2F-9406-3BF197237AD4}"/>
                </a:ext>
              </a:extLst>
            </p:cNvPr>
            <p:cNvSpPr txBox="1"/>
            <p:nvPr/>
          </p:nvSpPr>
          <p:spPr>
            <a:xfrm>
              <a:off x="4446638" y="257319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80" name="CasellaDiTesto 279">
              <a:extLst>
                <a:ext uri="{FF2B5EF4-FFF2-40B4-BE49-F238E27FC236}">
                  <a16:creationId xmlns:a16="http://schemas.microsoft.com/office/drawing/2014/main" id="{783DC5D3-479E-54F5-47F8-7D837BE4FE1D}"/>
                </a:ext>
              </a:extLst>
            </p:cNvPr>
            <p:cNvSpPr txBox="1"/>
            <p:nvPr/>
          </p:nvSpPr>
          <p:spPr>
            <a:xfrm>
              <a:off x="5297459" y="257319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81" name="CasellaDiTesto 280">
              <a:extLst>
                <a:ext uri="{FF2B5EF4-FFF2-40B4-BE49-F238E27FC236}">
                  <a16:creationId xmlns:a16="http://schemas.microsoft.com/office/drawing/2014/main" id="{4439CE8D-0697-24E4-0615-B466C7533317}"/>
                </a:ext>
              </a:extLst>
            </p:cNvPr>
            <p:cNvSpPr txBox="1"/>
            <p:nvPr/>
          </p:nvSpPr>
          <p:spPr>
            <a:xfrm>
              <a:off x="3609822" y="2226498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-10.0</a:t>
              </a:r>
            </a:p>
          </p:txBody>
        </p:sp>
        <p:sp>
          <p:nvSpPr>
            <p:cNvPr id="282" name="CasellaDiTesto 281">
              <a:extLst>
                <a:ext uri="{FF2B5EF4-FFF2-40B4-BE49-F238E27FC236}">
                  <a16:creationId xmlns:a16="http://schemas.microsoft.com/office/drawing/2014/main" id="{A36B0E9D-49BF-B78D-BFEB-3C73C026C0FF}"/>
                </a:ext>
              </a:extLst>
            </p:cNvPr>
            <p:cNvSpPr txBox="1"/>
            <p:nvPr/>
          </p:nvSpPr>
          <p:spPr>
            <a:xfrm>
              <a:off x="3661119" y="1370307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10.0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62737A27-868F-9477-AF5A-E07BDCD8F9D4}"/>
              </a:ext>
            </a:extLst>
          </p:cNvPr>
          <p:cNvGrpSpPr/>
          <p:nvPr/>
        </p:nvGrpSpPr>
        <p:grpSpPr>
          <a:xfrm>
            <a:off x="3832540" y="6851166"/>
            <a:ext cx="2646557" cy="2167750"/>
            <a:chOff x="142690" y="6706888"/>
            <a:chExt cx="2646557" cy="216775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7CC1E34-30D8-E1CF-D462-A45B5D8AF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39294" y="7252463"/>
              <a:ext cx="1738000" cy="1188000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AC3E3008-43C2-71CD-966C-7C220D1445D9}"/>
                </a:ext>
              </a:extLst>
            </p:cNvPr>
            <p:cNvSpPr txBox="1"/>
            <p:nvPr/>
          </p:nvSpPr>
          <p:spPr>
            <a:xfrm rot="16200000">
              <a:off x="-252610" y="7617761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95CDEEE4-5725-C138-565A-5093A6CAE4C5}"/>
                </a:ext>
              </a:extLst>
            </p:cNvPr>
            <p:cNvSpPr txBox="1"/>
            <p:nvPr/>
          </p:nvSpPr>
          <p:spPr>
            <a:xfrm>
              <a:off x="624411" y="824274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338934E-A27A-33C7-4606-16CC50653A9A}"/>
                </a:ext>
              </a:extLst>
            </p:cNvPr>
            <p:cNvSpPr txBox="1"/>
            <p:nvPr/>
          </p:nvSpPr>
          <p:spPr>
            <a:xfrm>
              <a:off x="1363745" y="8597639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[Cami]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1C99B02-45B8-382D-4368-A921A6744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976899" y="6810768"/>
              <a:ext cx="197152" cy="467106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8661735-FBAF-F3C0-33B5-7BBBB33C2A84}"/>
                </a:ext>
              </a:extLst>
            </p:cNvPr>
            <p:cNvSpPr txBox="1"/>
            <p:nvPr/>
          </p:nvSpPr>
          <p:spPr>
            <a:xfrm>
              <a:off x="1108224" y="6706888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FBC3F6D-10A6-C6DC-562A-4B465F68B8EC}"/>
                </a:ext>
              </a:extLst>
            </p:cNvPr>
            <p:cNvSpPr txBox="1"/>
            <p:nvPr/>
          </p:nvSpPr>
          <p:spPr>
            <a:xfrm>
              <a:off x="1108224" y="6884230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574761A-FDB2-C5A6-8139-390C9A9E16E7}"/>
                </a:ext>
              </a:extLst>
            </p:cNvPr>
            <p:cNvSpPr txBox="1"/>
            <p:nvPr/>
          </p:nvSpPr>
          <p:spPr>
            <a:xfrm>
              <a:off x="1063808" y="836521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BC05A3EB-C595-EE36-6405-6BEE52140086}"/>
                </a:ext>
              </a:extLst>
            </p:cNvPr>
            <p:cNvCxnSpPr>
              <a:cxnSpLocks/>
            </p:cNvCxnSpPr>
            <p:nvPr/>
          </p:nvCxnSpPr>
          <p:spPr>
            <a:xfrm>
              <a:off x="1300027" y="8616573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7A92867-ADCD-43E9-1594-8575D0AFA056}"/>
                </a:ext>
              </a:extLst>
            </p:cNvPr>
            <p:cNvSpPr txBox="1"/>
            <p:nvPr/>
          </p:nvSpPr>
          <p:spPr>
            <a:xfrm>
              <a:off x="539453" y="769407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A3F308C-B411-7FCB-1A52-5BE39491305F}"/>
                </a:ext>
              </a:extLst>
            </p:cNvPr>
            <p:cNvSpPr txBox="1"/>
            <p:nvPr/>
          </p:nvSpPr>
          <p:spPr>
            <a:xfrm>
              <a:off x="2468325" y="836521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8C8E3F1-560B-B430-E7AA-8BB6AC424D70}"/>
                </a:ext>
              </a:extLst>
            </p:cNvPr>
            <p:cNvSpPr txBox="1"/>
            <p:nvPr/>
          </p:nvSpPr>
          <p:spPr>
            <a:xfrm>
              <a:off x="1918378" y="836521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F3F158F-1F8F-89A5-86A0-0F12CC51199F}"/>
                </a:ext>
              </a:extLst>
            </p:cNvPr>
            <p:cNvSpPr txBox="1"/>
            <p:nvPr/>
          </p:nvSpPr>
          <p:spPr>
            <a:xfrm>
              <a:off x="1597005" y="836521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8042640-CD52-02DB-F4AB-FC0014A0336C}"/>
                </a:ext>
              </a:extLst>
            </p:cNvPr>
            <p:cNvSpPr txBox="1"/>
            <p:nvPr/>
          </p:nvSpPr>
          <p:spPr>
            <a:xfrm>
              <a:off x="1332788" y="836521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F79D068-E359-3AAD-E123-34A586D9814C}"/>
                </a:ext>
              </a:extLst>
            </p:cNvPr>
            <p:cNvSpPr txBox="1"/>
            <p:nvPr/>
          </p:nvSpPr>
          <p:spPr>
            <a:xfrm>
              <a:off x="2183609" y="836521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86FED5A-AA75-BF04-9B36-72A220AC69B0}"/>
                </a:ext>
              </a:extLst>
            </p:cNvPr>
            <p:cNvSpPr txBox="1"/>
            <p:nvPr/>
          </p:nvSpPr>
          <p:spPr>
            <a:xfrm>
              <a:off x="454493" y="7155978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9A75945F-D2FA-08BB-59A4-7F6948237DF5}"/>
                </a:ext>
              </a:extLst>
            </p:cNvPr>
            <p:cNvSpPr txBox="1"/>
            <p:nvPr/>
          </p:nvSpPr>
          <p:spPr>
            <a:xfrm>
              <a:off x="1108224" y="7036630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95EE53F5-2613-96CD-E1DB-E8BDF4C97B14}"/>
              </a:ext>
            </a:extLst>
          </p:cNvPr>
          <p:cNvGrpSpPr/>
          <p:nvPr/>
        </p:nvGrpSpPr>
        <p:grpSpPr>
          <a:xfrm>
            <a:off x="4121712" y="2342062"/>
            <a:ext cx="2459434" cy="2119305"/>
            <a:chOff x="4121712" y="2342062"/>
            <a:chExt cx="2459434" cy="2119305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D04BAB56-2D60-27B6-E4BC-447CA0C74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80802" y="2877960"/>
              <a:ext cx="1719041" cy="1188000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3757CC77-27DB-E37A-41C4-849A0A7D7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78212" y="2436417"/>
              <a:ext cx="197152" cy="448915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5A26BF0B-FA41-609D-4B03-7411F107132C}"/>
                </a:ext>
              </a:extLst>
            </p:cNvPr>
            <p:cNvSpPr txBox="1"/>
            <p:nvPr/>
          </p:nvSpPr>
          <p:spPr>
            <a:xfrm>
              <a:off x="4909537" y="2342062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3FF1D8E9-5416-D65A-4EB2-45C0C088B116}"/>
                </a:ext>
              </a:extLst>
            </p:cNvPr>
            <p:cNvSpPr txBox="1"/>
            <p:nvPr/>
          </p:nvSpPr>
          <p:spPr>
            <a:xfrm rot="16200000">
              <a:off x="3748052" y="3236240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it-IT" sz="1200" dirty="0"/>
                <a:t>RLU - 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% on 0)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6E34DC30-8228-CAFB-8F0E-12BCFAAD0B4E}"/>
                </a:ext>
              </a:extLst>
            </p:cNvPr>
            <p:cNvSpPr txBox="1"/>
            <p:nvPr/>
          </p:nvSpPr>
          <p:spPr>
            <a:xfrm>
              <a:off x="5201821" y="4184368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[Cami]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D25E8FB-AF8C-3104-9E4A-0DAC5CC4F488}"/>
                </a:ext>
              </a:extLst>
            </p:cNvPr>
            <p:cNvSpPr txBox="1"/>
            <p:nvPr/>
          </p:nvSpPr>
          <p:spPr>
            <a:xfrm>
              <a:off x="4909537" y="2506704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A3D42106-90CA-B9BF-5FBA-78ECF4FA0CFE}"/>
                </a:ext>
              </a:extLst>
            </p:cNvPr>
            <p:cNvSpPr txBox="1"/>
            <p:nvPr/>
          </p:nvSpPr>
          <p:spPr>
            <a:xfrm>
              <a:off x="6260224" y="400274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A96F5BFF-42C2-4A6A-5EE5-E8334CD9A330}"/>
                </a:ext>
              </a:extLst>
            </p:cNvPr>
            <p:cNvSpPr txBox="1"/>
            <p:nvPr/>
          </p:nvSpPr>
          <p:spPr>
            <a:xfrm>
              <a:off x="6019573" y="400274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DD5428D-025E-D3BA-F5B8-1E6149FE9798}"/>
                </a:ext>
              </a:extLst>
            </p:cNvPr>
            <p:cNvSpPr txBox="1"/>
            <p:nvPr/>
          </p:nvSpPr>
          <p:spPr>
            <a:xfrm>
              <a:off x="5722246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D27608CD-0E73-EE46-DE29-00133098B47F}"/>
                </a:ext>
              </a:extLst>
            </p:cNvPr>
            <p:cNvSpPr txBox="1"/>
            <p:nvPr/>
          </p:nvSpPr>
          <p:spPr>
            <a:xfrm>
              <a:off x="5386214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42643513-4F8C-494F-059F-4C44BAE61B3A}"/>
                </a:ext>
              </a:extLst>
            </p:cNvPr>
            <p:cNvSpPr txBox="1"/>
            <p:nvPr/>
          </p:nvSpPr>
          <p:spPr>
            <a:xfrm>
              <a:off x="4537837" y="388040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86A8815B-E8ED-234B-8695-E80A80014AF1}"/>
                </a:ext>
              </a:extLst>
            </p:cNvPr>
            <p:cNvSpPr txBox="1"/>
            <p:nvPr/>
          </p:nvSpPr>
          <p:spPr>
            <a:xfrm>
              <a:off x="4367919" y="276545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60B27500-A971-85C2-7DED-F22BA888F454}"/>
                </a:ext>
              </a:extLst>
            </p:cNvPr>
            <p:cNvSpPr txBox="1"/>
            <p:nvPr/>
          </p:nvSpPr>
          <p:spPr>
            <a:xfrm>
              <a:off x="4452879" y="3318673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FD0801A-6D9C-5B03-7B60-89EA58261FEB}"/>
                </a:ext>
              </a:extLst>
            </p:cNvPr>
            <p:cNvSpPr txBox="1"/>
            <p:nvPr/>
          </p:nvSpPr>
          <p:spPr>
            <a:xfrm>
              <a:off x="5100464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81F4051E-9B92-19E4-29AB-DEB86412AA5D}"/>
                </a:ext>
              </a:extLst>
            </p:cNvPr>
            <p:cNvSpPr txBox="1"/>
            <p:nvPr/>
          </p:nvSpPr>
          <p:spPr>
            <a:xfrm>
              <a:off x="4909537" y="2671804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DD73FE75-45FC-B7E1-D5F1-76F7D5D0E26C}"/>
                </a:ext>
              </a:extLst>
            </p:cNvPr>
            <p:cNvSpPr txBox="1"/>
            <p:nvPr/>
          </p:nvSpPr>
          <p:spPr>
            <a:xfrm>
              <a:off x="4814714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021B6BBB-D3B3-B661-1F10-BD68D5520AC7}"/>
                </a:ext>
              </a:extLst>
            </p:cNvPr>
            <p:cNvCxnSpPr>
              <a:cxnSpLocks/>
            </p:cNvCxnSpPr>
            <p:nvPr/>
          </p:nvCxnSpPr>
          <p:spPr>
            <a:xfrm>
              <a:off x="5017654" y="4228940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17B6CD-FC36-3D64-4118-007D5E776877}"/>
              </a:ext>
            </a:extLst>
          </p:cNvPr>
          <p:cNvSpPr txBox="1"/>
          <p:nvPr/>
        </p:nvSpPr>
        <p:spPr>
          <a:xfrm>
            <a:off x="2862766" y="-58490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6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6F03627-FF1B-CE42-AA85-52C7289CDF88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78D4A5C-03CB-685F-68EB-96CF7C32AD72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494DDF6-ED98-A433-2696-7FAEC772EA91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12CFAFF-EEF9-AAA4-E751-3F8D24373071}"/>
              </a:ext>
            </a:extLst>
          </p:cNvPr>
          <p:cNvSpPr txBox="1"/>
          <p:nvPr/>
        </p:nvSpPr>
        <p:spPr>
          <a:xfrm>
            <a:off x="62502" y="430627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757C1C1-53BF-BF02-C03C-B9EE94F79848}"/>
              </a:ext>
            </a:extLst>
          </p:cNvPr>
          <p:cNvSpPr txBox="1"/>
          <p:nvPr/>
        </p:nvSpPr>
        <p:spPr>
          <a:xfrm>
            <a:off x="3992197" y="43062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61C2400-3C4E-F1EC-8F70-63E89ACFF054}"/>
              </a:ext>
            </a:extLst>
          </p:cNvPr>
          <p:cNvSpPr txBox="1"/>
          <p:nvPr/>
        </p:nvSpPr>
        <p:spPr>
          <a:xfrm>
            <a:off x="62502" y="68704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0CF3F8C-7DCD-82C0-2FD3-38BBA207E3BE}"/>
              </a:ext>
            </a:extLst>
          </p:cNvPr>
          <p:cNvSpPr txBox="1"/>
          <p:nvPr/>
        </p:nvSpPr>
        <p:spPr>
          <a:xfrm>
            <a:off x="3992197" y="68704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8907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uppo 266">
            <a:extLst>
              <a:ext uri="{FF2B5EF4-FFF2-40B4-BE49-F238E27FC236}">
                <a16:creationId xmlns:a16="http://schemas.microsoft.com/office/drawing/2014/main" id="{0C1C3D50-C9BA-A7CE-388A-522AA8EA607F}"/>
              </a:ext>
            </a:extLst>
          </p:cNvPr>
          <p:cNvGrpSpPr/>
          <p:nvPr/>
        </p:nvGrpSpPr>
        <p:grpSpPr>
          <a:xfrm>
            <a:off x="4159142" y="424768"/>
            <a:ext cx="2459435" cy="2119305"/>
            <a:chOff x="4150497" y="1844495"/>
            <a:chExt cx="2459435" cy="2119305"/>
          </a:xfrm>
        </p:grpSpPr>
        <p:pic>
          <p:nvPicPr>
            <p:cNvPr id="268" name="Immagine 267">
              <a:extLst>
                <a:ext uri="{FF2B5EF4-FFF2-40B4-BE49-F238E27FC236}">
                  <a16:creationId xmlns:a16="http://schemas.microsoft.com/office/drawing/2014/main" id="{E3DBC407-65FA-F7E0-DEA1-876725E5C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1124" y="2380393"/>
              <a:ext cx="1716606" cy="1188000"/>
            </a:xfrm>
            <a:prstGeom prst="rect">
              <a:avLst/>
            </a:prstGeom>
          </p:spPr>
        </p:pic>
        <p:pic>
          <p:nvPicPr>
            <p:cNvPr id="269" name="Immagine 268">
              <a:extLst>
                <a:ext uri="{FF2B5EF4-FFF2-40B4-BE49-F238E27FC236}">
                  <a16:creationId xmlns:a16="http://schemas.microsoft.com/office/drawing/2014/main" id="{E06C843E-B327-EFFD-C5DB-B4B19C4EF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806998" y="1938850"/>
              <a:ext cx="197152" cy="448915"/>
            </a:xfrm>
            <a:prstGeom prst="rect">
              <a:avLst/>
            </a:prstGeom>
          </p:spPr>
        </p:pic>
        <p:sp>
          <p:nvSpPr>
            <p:cNvPr id="270" name="CasellaDiTesto 269">
              <a:extLst>
                <a:ext uri="{FF2B5EF4-FFF2-40B4-BE49-F238E27FC236}">
                  <a16:creationId xmlns:a16="http://schemas.microsoft.com/office/drawing/2014/main" id="{28FF23FF-BAD1-DD73-80B6-0BE4F4CC667E}"/>
                </a:ext>
              </a:extLst>
            </p:cNvPr>
            <p:cNvSpPr txBox="1"/>
            <p:nvPr/>
          </p:nvSpPr>
          <p:spPr>
            <a:xfrm>
              <a:off x="4938323" y="1844495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271" name="CasellaDiTesto 270">
              <a:extLst>
                <a:ext uri="{FF2B5EF4-FFF2-40B4-BE49-F238E27FC236}">
                  <a16:creationId xmlns:a16="http://schemas.microsoft.com/office/drawing/2014/main" id="{8A407A2D-BE5B-D9E8-1182-E916E0215977}"/>
                </a:ext>
              </a:extLst>
            </p:cNvPr>
            <p:cNvSpPr txBox="1"/>
            <p:nvPr/>
          </p:nvSpPr>
          <p:spPr>
            <a:xfrm rot="16200000">
              <a:off x="3883437" y="2738673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272" name="CasellaDiTesto 271">
              <a:extLst>
                <a:ext uri="{FF2B5EF4-FFF2-40B4-BE49-F238E27FC236}">
                  <a16:creationId xmlns:a16="http://schemas.microsoft.com/office/drawing/2014/main" id="{D7961E0C-27F8-1BCA-33BC-06519E4905D0}"/>
                </a:ext>
              </a:extLst>
            </p:cNvPr>
            <p:cNvSpPr txBox="1"/>
            <p:nvPr/>
          </p:nvSpPr>
          <p:spPr>
            <a:xfrm>
              <a:off x="5264897" y="3686801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[Gire]</a:t>
              </a:r>
            </a:p>
          </p:txBody>
        </p:sp>
        <p:sp>
          <p:nvSpPr>
            <p:cNvPr id="273" name="CasellaDiTesto 272">
              <a:extLst>
                <a:ext uri="{FF2B5EF4-FFF2-40B4-BE49-F238E27FC236}">
                  <a16:creationId xmlns:a16="http://schemas.microsoft.com/office/drawing/2014/main" id="{B051AA04-6972-B3A8-151E-6B1ECF3A6070}"/>
                </a:ext>
              </a:extLst>
            </p:cNvPr>
            <p:cNvSpPr txBox="1"/>
            <p:nvPr/>
          </p:nvSpPr>
          <p:spPr>
            <a:xfrm>
              <a:off x="4938323" y="2009137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274" name="CasellaDiTesto 273">
              <a:extLst>
                <a:ext uri="{FF2B5EF4-FFF2-40B4-BE49-F238E27FC236}">
                  <a16:creationId xmlns:a16="http://schemas.microsoft.com/office/drawing/2014/main" id="{D6C3384A-7784-2D0C-A322-A1E5096886C0}"/>
                </a:ext>
              </a:extLst>
            </p:cNvPr>
            <p:cNvSpPr txBox="1"/>
            <p:nvPr/>
          </p:nvSpPr>
          <p:spPr>
            <a:xfrm>
              <a:off x="6289010" y="350517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75" name="CasellaDiTesto 274">
              <a:extLst>
                <a:ext uri="{FF2B5EF4-FFF2-40B4-BE49-F238E27FC236}">
                  <a16:creationId xmlns:a16="http://schemas.microsoft.com/office/drawing/2014/main" id="{55A9D383-2DF5-3A96-FCF4-496B3A1C905E}"/>
                </a:ext>
              </a:extLst>
            </p:cNvPr>
            <p:cNvSpPr txBox="1"/>
            <p:nvPr/>
          </p:nvSpPr>
          <p:spPr>
            <a:xfrm>
              <a:off x="6048359" y="350517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76" name="CasellaDiTesto 275">
              <a:extLst>
                <a:ext uri="{FF2B5EF4-FFF2-40B4-BE49-F238E27FC236}">
                  <a16:creationId xmlns:a16="http://schemas.microsoft.com/office/drawing/2014/main" id="{15E64707-2DA2-1830-DCCD-3049D1F2B6F9}"/>
                </a:ext>
              </a:extLst>
            </p:cNvPr>
            <p:cNvSpPr txBox="1"/>
            <p:nvPr/>
          </p:nvSpPr>
          <p:spPr>
            <a:xfrm>
              <a:off x="5751032" y="35051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77" name="CasellaDiTesto 276">
              <a:extLst>
                <a:ext uri="{FF2B5EF4-FFF2-40B4-BE49-F238E27FC236}">
                  <a16:creationId xmlns:a16="http://schemas.microsoft.com/office/drawing/2014/main" id="{7DEE7827-607A-F9E2-1964-31C6DCF6C48C}"/>
                </a:ext>
              </a:extLst>
            </p:cNvPr>
            <p:cNvSpPr txBox="1"/>
            <p:nvPr/>
          </p:nvSpPr>
          <p:spPr>
            <a:xfrm>
              <a:off x="5415000" y="35051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78" name="CasellaDiTesto 277">
              <a:extLst>
                <a:ext uri="{FF2B5EF4-FFF2-40B4-BE49-F238E27FC236}">
                  <a16:creationId xmlns:a16="http://schemas.microsoft.com/office/drawing/2014/main" id="{EAE3E11C-CD0C-1FC8-6A38-7206CA443523}"/>
                </a:ext>
              </a:extLst>
            </p:cNvPr>
            <p:cNvSpPr txBox="1"/>
            <p:nvPr/>
          </p:nvSpPr>
          <p:spPr>
            <a:xfrm>
              <a:off x="4566623" y="338283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79" name="CasellaDiTesto 278">
              <a:extLst>
                <a:ext uri="{FF2B5EF4-FFF2-40B4-BE49-F238E27FC236}">
                  <a16:creationId xmlns:a16="http://schemas.microsoft.com/office/drawing/2014/main" id="{C91656AE-D79D-8500-3492-19D97EE13C40}"/>
                </a:ext>
              </a:extLst>
            </p:cNvPr>
            <p:cNvSpPr txBox="1"/>
            <p:nvPr/>
          </p:nvSpPr>
          <p:spPr>
            <a:xfrm>
              <a:off x="4396705" y="226789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280" name="CasellaDiTesto 279">
              <a:extLst>
                <a:ext uri="{FF2B5EF4-FFF2-40B4-BE49-F238E27FC236}">
                  <a16:creationId xmlns:a16="http://schemas.microsoft.com/office/drawing/2014/main" id="{F26D0FED-B211-25CB-B784-5F97685A7AE3}"/>
                </a:ext>
              </a:extLst>
            </p:cNvPr>
            <p:cNvSpPr txBox="1"/>
            <p:nvPr/>
          </p:nvSpPr>
          <p:spPr>
            <a:xfrm>
              <a:off x="4481665" y="2821106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281" name="CasellaDiTesto 280">
              <a:extLst>
                <a:ext uri="{FF2B5EF4-FFF2-40B4-BE49-F238E27FC236}">
                  <a16:creationId xmlns:a16="http://schemas.microsoft.com/office/drawing/2014/main" id="{7D336795-9003-2BA3-1D7A-057FFF402142}"/>
                </a:ext>
              </a:extLst>
            </p:cNvPr>
            <p:cNvSpPr txBox="1"/>
            <p:nvPr/>
          </p:nvSpPr>
          <p:spPr>
            <a:xfrm>
              <a:off x="5129250" y="35051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82" name="CasellaDiTesto 281">
              <a:extLst>
                <a:ext uri="{FF2B5EF4-FFF2-40B4-BE49-F238E27FC236}">
                  <a16:creationId xmlns:a16="http://schemas.microsoft.com/office/drawing/2014/main" id="{085DA3A7-C66D-0ACF-13A5-3561C450EDE3}"/>
                </a:ext>
              </a:extLst>
            </p:cNvPr>
            <p:cNvSpPr txBox="1"/>
            <p:nvPr/>
          </p:nvSpPr>
          <p:spPr>
            <a:xfrm>
              <a:off x="4938323" y="2174237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283" name="CasellaDiTesto 282">
              <a:extLst>
                <a:ext uri="{FF2B5EF4-FFF2-40B4-BE49-F238E27FC236}">
                  <a16:creationId xmlns:a16="http://schemas.microsoft.com/office/drawing/2014/main" id="{2737318A-53AC-456C-F640-C78522C34681}"/>
                </a:ext>
              </a:extLst>
            </p:cNvPr>
            <p:cNvSpPr txBox="1"/>
            <p:nvPr/>
          </p:nvSpPr>
          <p:spPr>
            <a:xfrm>
              <a:off x="4843500" y="35051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84" name="Connettore diritto 283">
              <a:extLst>
                <a:ext uri="{FF2B5EF4-FFF2-40B4-BE49-F238E27FC236}">
                  <a16:creationId xmlns:a16="http://schemas.microsoft.com/office/drawing/2014/main" id="{6DC2C077-7D6F-B2EB-AF71-231FE1A15FAF}"/>
                </a:ext>
              </a:extLst>
            </p:cNvPr>
            <p:cNvCxnSpPr>
              <a:cxnSpLocks/>
            </p:cNvCxnSpPr>
            <p:nvPr/>
          </p:nvCxnSpPr>
          <p:spPr>
            <a:xfrm>
              <a:off x="5046440" y="3731373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9" name="Gruppo 318">
            <a:extLst>
              <a:ext uri="{FF2B5EF4-FFF2-40B4-BE49-F238E27FC236}">
                <a16:creationId xmlns:a16="http://schemas.microsoft.com/office/drawing/2014/main" id="{2D21B227-DA3C-D129-A1BD-43B2AB08C33C}"/>
              </a:ext>
            </a:extLst>
          </p:cNvPr>
          <p:cNvGrpSpPr/>
          <p:nvPr/>
        </p:nvGrpSpPr>
        <p:grpSpPr>
          <a:xfrm>
            <a:off x="279510" y="-18686"/>
            <a:ext cx="3840319" cy="2425188"/>
            <a:chOff x="270865" y="1401041"/>
            <a:chExt cx="3840319" cy="2425188"/>
          </a:xfrm>
        </p:grpSpPr>
        <p:pic>
          <p:nvPicPr>
            <p:cNvPr id="320" name="Immagine 319">
              <a:extLst>
                <a:ext uri="{FF2B5EF4-FFF2-40B4-BE49-F238E27FC236}">
                  <a16:creationId xmlns:a16="http://schemas.microsoft.com/office/drawing/2014/main" id="{0BAFBEBC-BE4D-6417-3300-15E523EF6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984" y="3512313"/>
              <a:ext cx="2880000" cy="284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1" name="CasellaDiTesto 320">
              <a:extLst>
                <a:ext uri="{FF2B5EF4-FFF2-40B4-BE49-F238E27FC236}">
                  <a16:creationId xmlns:a16="http://schemas.microsoft.com/office/drawing/2014/main" id="{1E5A72CC-56A0-52C9-9DD5-BB0B5399F008}"/>
                </a:ext>
              </a:extLst>
            </p:cNvPr>
            <p:cNvSpPr txBox="1"/>
            <p:nvPr/>
          </p:nvSpPr>
          <p:spPr>
            <a:xfrm>
              <a:off x="3427984" y="192312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22" name="CasellaDiTesto 321">
              <a:extLst>
                <a:ext uri="{FF2B5EF4-FFF2-40B4-BE49-F238E27FC236}">
                  <a16:creationId xmlns:a16="http://schemas.microsoft.com/office/drawing/2014/main" id="{72CB01BC-0F58-26D9-50C1-E823029EA734}"/>
                </a:ext>
              </a:extLst>
            </p:cNvPr>
            <p:cNvSpPr txBox="1"/>
            <p:nvPr/>
          </p:nvSpPr>
          <p:spPr>
            <a:xfrm>
              <a:off x="3427984" y="224056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323" name="CasellaDiTesto 322">
              <a:extLst>
                <a:ext uri="{FF2B5EF4-FFF2-40B4-BE49-F238E27FC236}">
                  <a16:creationId xmlns:a16="http://schemas.microsoft.com/office/drawing/2014/main" id="{DEF1980D-A52D-AF57-6036-9822CAB3AB3B}"/>
                </a:ext>
              </a:extLst>
            </p:cNvPr>
            <p:cNvSpPr txBox="1"/>
            <p:nvPr/>
          </p:nvSpPr>
          <p:spPr>
            <a:xfrm>
              <a:off x="562766" y="1654565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324" name="CasellaDiTesto 323">
              <a:extLst>
                <a:ext uri="{FF2B5EF4-FFF2-40B4-BE49-F238E27FC236}">
                  <a16:creationId xmlns:a16="http://schemas.microsoft.com/office/drawing/2014/main" id="{15CFDC6C-C5AB-4517-084C-7D01A41C0ABA}"/>
                </a:ext>
              </a:extLst>
            </p:cNvPr>
            <p:cNvSpPr txBox="1"/>
            <p:nvPr/>
          </p:nvSpPr>
          <p:spPr>
            <a:xfrm>
              <a:off x="780334" y="16545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325" name="CasellaDiTesto 324">
              <a:extLst>
                <a:ext uri="{FF2B5EF4-FFF2-40B4-BE49-F238E27FC236}">
                  <a16:creationId xmlns:a16="http://schemas.microsoft.com/office/drawing/2014/main" id="{392E05D2-0FFC-D232-A12D-FEDCD79E3ECB}"/>
                </a:ext>
              </a:extLst>
            </p:cNvPr>
            <p:cNvSpPr txBox="1"/>
            <p:nvPr/>
          </p:nvSpPr>
          <p:spPr>
            <a:xfrm>
              <a:off x="1068047" y="16545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326" name="CasellaDiTesto 325">
              <a:extLst>
                <a:ext uri="{FF2B5EF4-FFF2-40B4-BE49-F238E27FC236}">
                  <a16:creationId xmlns:a16="http://schemas.microsoft.com/office/drawing/2014/main" id="{72183BD3-0BD7-6C94-CB12-DC12170DC953}"/>
                </a:ext>
              </a:extLst>
            </p:cNvPr>
            <p:cNvSpPr txBox="1"/>
            <p:nvPr/>
          </p:nvSpPr>
          <p:spPr>
            <a:xfrm>
              <a:off x="1356524" y="16545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327" name="CasellaDiTesto 326">
              <a:extLst>
                <a:ext uri="{FF2B5EF4-FFF2-40B4-BE49-F238E27FC236}">
                  <a16:creationId xmlns:a16="http://schemas.microsoft.com/office/drawing/2014/main" id="{E04FFE72-5DA7-6EB9-3375-7BA45EBBA67C}"/>
                </a:ext>
              </a:extLst>
            </p:cNvPr>
            <p:cNvSpPr txBox="1"/>
            <p:nvPr/>
          </p:nvSpPr>
          <p:spPr>
            <a:xfrm>
              <a:off x="1655152" y="16545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328" name="CasellaDiTesto 327">
              <a:extLst>
                <a:ext uri="{FF2B5EF4-FFF2-40B4-BE49-F238E27FC236}">
                  <a16:creationId xmlns:a16="http://schemas.microsoft.com/office/drawing/2014/main" id="{ED72D66D-3EE8-5257-A773-7F85AB985B8C}"/>
                </a:ext>
              </a:extLst>
            </p:cNvPr>
            <p:cNvSpPr txBox="1"/>
            <p:nvPr/>
          </p:nvSpPr>
          <p:spPr>
            <a:xfrm>
              <a:off x="1568573" y="1401041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Log[Gire]</a:t>
              </a:r>
            </a:p>
          </p:txBody>
        </p:sp>
        <p:sp>
          <p:nvSpPr>
            <p:cNvPr id="329" name="CasellaDiTesto 328">
              <a:extLst>
                <a:ext uri="{FF2B5EF4-FFF2-40B4-BE49-F238E27FC236}">
                  <a16:creationId xmlns:a16="http://schemas.microsoft.com/office/drawing/2014/main" id="{FA1F3AE4-E593-FF1A-7CB8-C355C80CD7DB}"/>
                </a:ext>
              </a:extLst>
            </p:cNvPr>
            <p:cNvSpPr txBox="1"/>
            <p:nvPr/>
          </p:nvSpPr>
          <p:spPr>
            <a:xfrm>
              <a:off x="2822505" y="165456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330" name="CasellaDiTesto 329">
              <a:extLst>
                <a:ext uri="{FF2B5EF4-FFF2-40B4-BE49-F238E27FC236}">
                  <a16:creationId xmlns:a16="http://schemas.microsoft.com/office/drawing/2014/main" id="{310C65A4-AC84-F878-4A8B-A9C6DC42F277}"/>
                </a:ext>
              </a:extLst>
            </p:cNvPr>
            <p:cNvSpPr txBox="1"/>
            <p:nvPr/>
          </p:nvSpPr>
          <p:spPr>
            <a:xfrm>
              <a:off x="2503251" y="165456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331" name="CasellaDiTesto 330">
              <a:extLst>
                <a:ext uri="{FF2B5EF4-FFF2-40B4-BE49-F238E27FC236}">
                  <a16:creationId xmlns:a16="http://schemas.microsoft.com/office/drawing/2014/main" id="{1C1D71C0-D011-4F54-ECC8-51298C974C98}"/>
                </a:ext>
              </a:extLst>
            </p:cNvPr>
            <p:cNvSpPr txBox="1"/>
            <p:nvPr/>
          </p:nvSpPr>
          <p:spPr>
            <a:xfrm>
              <a:off x="2240432" y="165456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332" name="CasellaDiTesto 331">
              <a:extLst>
                <a:ext uri="{FF2B5EF4-FFF2-40B4-BE49-F238E27FC236}">
                  <a16:creationId xmlns:a16="http://schemas.microsoft.com/office/drawing/2014/main" id="{AF6B55E6-8BA3-0A04-34D3-B37DDA24C0E2}"/>
                </a:ext>
              </a:extLst>
            </p:cNvPr>
            <p:cNvSpPr txBox="1"/>
            <p:nvPr/>
          </p:nvSpPr>
          <p:spPr>
            <a:xfrm>
              <a:off x="1915343" y="165456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333" name="CasellaDiTesto 332">
              <a:extLst>
                <a:ext uri="{FF2B5EF4-FFF2-40B4-BE49-F238E27FC236}">
                  <a16:creationId xmlns:a16="http://schemas.microsoft.com/office/drawing/2014/main" id="{DEEDE1C8-746B-350E-9E74-030D521AC196}"/>
                </a:ext>
              </a:extLst>
            </p:cNvPr>
            <p:cNvSpPr txBox="1"/>
            <p:nvPr/>
          </p:nvSpPr>
          <p:spPr>
            <a:xfrm>
              <a:off x="3084039" y="165456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334" name="Connettore diritto 333">
              <a:extLst>
                <a:ext uri="{FF2B5EF4-FFF2-40B4-BE49-F238E27FC236}">
                  <a16:creationId xmlns:a16="http://schemas.microsoft.com/office/drawing/2014/main" id="{50BFDE09-88C0-3049-9B71-70DB94CFC0FD}"/>
                </a:ext>
              </a:extLst>
            </p:cNvPr>
            <p:cNvCxnSpPr>
              <a:stCxn id="324" idx="0"/>
              <a:endCxn id="333" idx="0"/>
            </p:cNvCxnSpPr>
            <p:nvPr/>
          </p:nvCxnSpPr>
          <p:spPr>
            <a:xfrm>
              <a:off x="974458" y="1654565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5" name="CasellaDiTesto 334">
              <a:extLst>
                <a:ext uri="{FF2B5EF4-FFF2-40B4-BE49-F238E27FC236}">
                  <a16:creationId xmlns:a16="http://schemas.microsoft.com/office/drawing/2014/main" id="{65BBA709-DA01-90FA-3F8A-5254BF95C23C}"/>
                </a:ext>
              </a:extLst>
            </p:cNvPr>
            <p:cNvSpPr txBox="1"/>
            <p:nvPr/>
          </p:nvSpPr>
          <p:spPr>
            <a:xfrm>
              <a:off x="3406517" y="32025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36" name="CasellaDiTesto 335">
              <a:extLst>
                <a:ext uri="{FF2B5EF4-FFF2-40B4-BE49-F238E27FC236}">
                  <a16:creationId xmlns:a16="http://schemas.microsoft.com/office/drawing/2014/main" id="{9BEBFC98-115F-D34B-F29F-87B62C33D5AD}"/>
                </a:ext>
              </a:extLst>
            </p:cNvPr>
            <p:cNvSpPr txBox="1"/>
            <p:nvPr/>
          </p:nvSpPr>
          <p:spPr>
            <a:xfrm>
              <a:off x="3406517" y="3515966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337" name="CasellaDiTesto 336">
              <a:extLst>
                <a:ext uri="{FF2B5EF4-FFF2-40B4-BE49-F238E27FC236}">
                  <a16:creationId xmlns:a16="http://schemas.microsoft.com/office/drawing/2014/main" id="{D29D95D6-3516-8760-3240-D9D183CE05AD}"/>
                </a:ext>
              </a:extLst>
            </p:cNvPr>
            <p:cNvSpPr txBox="1"/>
            <p:nvPr/>
          </p:nvSpPr>
          <p:spPr>
            <a:xfrm>
              <a:off x="3406517" y="255638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38" name="CasellaDiTesto 337">
              <a:extLst>
                <a:ext uri="{FF2B5EF4-FFF2-40B4-BE49-F238E27FC236}">
                  <a16:creationId xmlns:a16="http://schemas.microsoft.com/office/drawing/2014/main" id="{9C81CC62-12E1-AFFE-F68E-2B76DCF15F62}"/>
                </a:ext>
              </a:extLst>
            </p:cNvPr>
            <p:cNvSpPr txBox="1"/>
            <p:nvPr/>
          </p:nvSpPr>
          <p:spPr>
            <a:xfrm>
              <a:off x="3406517" y="287222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339" name="Gruppo 338">
              <a:extLst>
                <a:ext uri="{FF2B5EF4-FFF2-40B4-BE49-F238E27FC236}">
                  <a16:creationId xmlns:a16="http://schemas.microsoft.com/office/drawing/2014/main" id="{34A62A85-3DAE-2427-A6FF-8E7ED7D85D73}"/>
                </a:ext>
              </a:extLst>
            </p:cNvPr>
            <p:cNvGrpSpPr/>
            <p:nvPr/>
          </p:nvGrpSpPr>
          <p:grpSpPr>
            <a:xfrm>
              <a:off x="270865" y="2020105"/>
              <a:ext cx="276999" cy="425116"/>
              <a:chOff x="5844541" y="3134998"/>
              <a:chExt cx="276999" cy="425116"/>
            </a:xfrm>
          </p:grpSpPr>
          <p:cxnSp>
            <p:nvCxnSpPr>
              <p:cNvPr id="351" name="Connettore diritto 350">
                <a:extLst>
                  <a:ext uri="{FF2B5EF4-FFF2-40B4-BE49-F238E27FC236}">
                    <a16:creationId xmlns:a16="http://schemas.microsoft.com/office/drawing/2014/main" id="{89F64D46-E1FA-086F-BFAC-CAD9ABD155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2" name="CasellaDiTesto 351">
                <a:extLst>
                  <a:ext uri="{FF2B5EF4-FFF2-40B4-BE49-F238E27FC236}">
                    <a16:creationId xmlns:a16="http://schemas.microsoft.com/office/drawing/2014/main" id="{0103B070-3434-4381-72F2-D2887C9B1F9E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340" name="Gruppo 339">
              <a:extLst>
                <a:ext uri="{FF2B5EF4-FFF2-40B4-BE49-F238E27FC236}">
                  <a16:creationId xmlns:a16="http://schemas.microsoft.com/office/drawing/2014/main" id="{60CCD493-45A3-962D-B40D-6F5B756E0477}"/>
                </a:ext>
              </a:extLst>
            </p:cNvPr>
            <p:cNvGrpSpPr/>
            <p:nvPr/>
          </p:nvGrpSpPr>
          <p:grpSpPr>
            <a:xfrm>
              <a:off x="270865" y="2561708"/>
              <a:ext cx="276999" cy="619080"/>
              <a:chOff x="5844541" y="3636768"/>
              <a:chExt cx="276999" cy="619080"/>
            </a:xfrm>
          </p:grpSpPr>
          <p:cxnSp>
            <p:nvCxnSpPr>
              <p:cNvPr id="349" name="Connettore diritto 348">
                <a:extLst>
                  <a:ext uri="{FF2B5EF4-FFF2-40B4-BE49-F238E27FC236}">
                    <a16:creationId xmlns:a16="http://schemas.microsoft.com/office/drawing/2014/main" id="{B7D75E31-3E39-BC8D-F8F1-4125DC932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0" name="CasellaDiTesto 349">
                <a:extLst>
                  <a:ext uri="{FF2B5EF4-FFF2-40B4-BE49-F238E27FC236}">
                    <a16:creationId xmlns:a16="http://schemas.microsoft.com/office/drawing/2014/main" id="{30FB3D85-5390-A169-C925-2E77C894FF33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341" name="Gruppo 340">
              <a:extLst>
                <a:ext uri="{FF2B5EF4-FFF2-40B4-BE49-F238E27FC236}">
                  <a16:creationId xmlns:a16="http://schemas.microsoft.com/office/drawing/2014/main" id="{E3259CB9-9F66-1D31-7C8F-B1244280D82D}"/>
                </a:ext>
              </a:extLst>
            </p:cNvPr>
            <p:cNvGrpSpPr/>
            <p:nvPr/>
          </p:nvGrpSpPr>
          <p:grpSpPr>
            <a:xfrm>
              <a:off x="270865" y="3181501"/>
              <a:ext cx="276999" cy="644728"/>
              <a:chOff x="5844541" y="3623944"/>
              <a:chExt cx="276999" cy="644728"/>
            </a:xfrm>
          </p:grpSpPr>
          <p:cxnSp>
            <p:nvCxnSpPr>
              <p:cNvPr id="347" name="Connettore diritto 346">
                <a:extLst>
                  <a:ext uri="{FF2B5EF4-FFF2-40B4-BE49-F238E27FC236}">
                    <a16:creationId xmlns:a16="http://schemas.microsoft.com/office/drawing/2014/main" id="{D179550E-7147-ABE4-AB40-95A1D6703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8" name="CasellaDiTesto 347">
                <a:extLst>
                  <a:ext uri="{FF2B5EF4-FFF2-40B4-BE49-F238E27FC236}">
                    <a16:creationId xmlns:a16="http://schemas.microsoft.com/office/drawing/2014/main" id="{3458BEB6-9279-0844-180C-A4FEC7758A8A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342" name="Immagine 341">
              <a:extLst>
                <a:ext uri="{FF2B5EF4-FFF2-40B4-BE49-F238E27FC236}">
                  <a16:creationId xmlns:a16="http://schemas.microsoft.com/office/drawing/2014/main" id="{E70711AB-0935-8BBA-7BDF-27CB2D9C1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984" y="1919468"/>
              <a:ext cx="2880000" cy="284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3" name="Immagine 342">
              <a:extLst>
                <a:ext uri="{FF2B5EF4-FFF2-40B4-BE49-F238E27FC236}">
                  <a16:creationId xmlns:a16="http://schemas.microsoft.com/office/drawing/2014/main" id="{6D994F67-3727-D0D8-DFAC-8C6A978EF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984" y="2236907"/>
              <a:ext cx="2880000" cy="284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4" name="Immagine 343">
              <a:extLst>
                <a:ext uri="{FF2B5EF4-FFF2-40B4-BE49-F238E27FC236}">
                  <a16:creationId xmlns:a16="http://schemas.microsoft.com/office/drawing/2014/main" id="{F6430FC4-5154-CADB-5159-A0EA2B265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984" y="2552732"/>
              <a:ext cx="2880000" cy="284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5" name="Immagine 344">
              <a:extLst>
                <a:ext uri="{FF2B5EF4-FFF2-40B4-BE49-F238E27FC236}">
                  <a16:creationId xmlns:a16="http://schemas.microsoft.com/office/drawing/2014/main" id="{12D13E34-8FBD-AF2C-E5C6-A52CFA31B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7984" y="2868567"/>
              <a:ext cx="2880000" cy="284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6" name="Immagine 345">
              <a:extLst>
                <a:ext uri="{FF2B5EF4-FFF2-40B4-BE49-F238E27FC236}">
                  <a16:creationId xmlns:a16="http://schemas.microsoft.com/office/drawing/2014/main" id="{5C89BC73-D0DC-0DB7-C3CA-4DE47196F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7984" y="3198919"/>
              <a:ext cx="2880000" cy="284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DC0F1FCB-FAF2-3501-F01C-F64DDB7213AA}"/>
              </a:ext>
            </a:extLst>
          </p:cNvPr>
          <p:cNvGrpSpPr/>
          <p:nvPr/>
        </p:nvGrpSpPr>
        <p:grpSpPr>
          <a:xfrm>
            <a:off x="4237857" y="4873035"/>
            <a:ext cx="2459435" cy="2119305"/>
            <a:chOff x="4243833" y="5335565"/>
            <a:chExt cx="2459435" cy="211930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8D9ACF91-3AF5-7A0D-1B71-2575A2129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38008" y="5883495"/>
              <a:ext cx="1729507" cy="1188000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05BF3DE-2DDB-6DF3-C4EB-A9552E161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900334" y="5429920"/>
              <a:ext cx="197152" cy="448915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3EFC7E0E-9011-9896-79D3-DA12E9D0ECD9}"/>
                </a:ext>
              </a:extLst>
            </p:cNvPr>
            <p:cNvSpPr txBox="1"/>
            <p:nvPr/>
          </p:nvSpPr>
          <p:spPr>
            <a:xfrm>
              <a:off x="5031659" y="533556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B63DD4C-3EF6-7515-78A9-D9472BFC0CB3}"/>
                </a:ext>
              </a:extLst>
            </p:cNvPr>
            <p:cNvSpPr txBox="1"/>
            <p:nvPr/>
          </p:nvSpPr>
          <p:spPr>
            <a:xfrm rot="16200000">
              <a:off x="3976773" y="6229743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4179279-94F1-1317-6F37-FECC36AE9303}"/>
                </a:ext>
              </a:extLst>
            </p:cNvPr>
            <p:cNvSpPr txBox="1"/>
            <p:nvPr/>
          </p:nvSpPr>
          <p:spPr>
            <a:xfrm>
              <a:off x="5294825" y="7177871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[Gire]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E7E5318-7BAC-3757-C0AD-F9B070A7C97B}"/>
                </a:ext>
              </a:extLst>
            </p:cNvPr>
            <p:cNvSpPr txBox="1"/>
            <p:nvPr/>
          </p:nvSpPr>
          <p:spPr>
            <a:xfrm>
              <a:off x="5031659" y="550020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C40EF85-C427-3F6B-6789-A147B9B99B50}"/>
                </a:ext>
              </a:extLst>
            </p:cNvPr>
            <p:cNvSpPr txBox="1"/>
            <p:nvPr/>
          </p:nvSpPr>
          <p:spPr>
            <a:xfrm>
              <a:off x="6382346" y="699624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CA8E252-592B-C308-FE03-3CCE9F7AE187}"/>
                </a:ext>
              </a:extLst>
            </p:cNvPr>
            <p:cNvSpPr txBox="1"/>
            <p:nvPr/>
          </p:nvSpPr>
          <p:spPr>
            <a:xfrm>
              <a:off x="6141695" y="699624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5CAA5848-42FC-E809-7390-F4EE7435387B}"/>
                </a:ext>
              </a:extLst>
            </p:cNvPr>
            <p:cNvSpPr txBox="1"/>
            <p:nvPr/>
          </p:nvSpPr>
          <p:spPr>
            <a:xfrm>
              <a:off x="5844368" y="699624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ADD62F2-84AC-C943-6CA7-54C9415B1A40}"/>
                </a:ext>
              </a:extLst>
            </p:cNvPr>
            <p:cNvSpPr txBox="1"/>
            <p:nvPr/>
          </p:nvSpPr>
          <p:spPr>
            <a:xfrm>
              <a:off x="5508336" y="699624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A8CC033-DB84-0A70-1473-5B81DEB1C057}"/>
                </a:ext>
              </a:extLst>
            </p:cNvPr>
            <p:cNvSpPr txBox="1"/>
            <p:nvPr/>
          </p:nvSpPr>
          <p:spPr>
            <a:xfrm>
              <a:off x="4659959" y="687390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1E846A1-BDFE-FAE4-0CFE-77431DEE15AA}"/>
                </a:ext>
              </a:extLst>
            </p:cNvPr>
            <p:cNvSpPr txBox="1"/>
            <p:nvPr/>
          </p:nvSpPr>
          <p:spPr>
            <a:xfrm>
              <a:off x="4490041" y="575896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F0B0FE5-8677-DAAC-E8FB-A20F81C14F43}"/>
                </a:ext>
              </a:extLst>
            </p:cNvPr>
            <p:cNvSpPr txBox="1"/>
            <p:nvPr/>
          </p:nvSpPr>
          <p:spPr>
            <a:xfrm>
              <a:off x="4575001" y="6312176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F8BD667-B91F-71EC-7259-41F6E4403A07}"/>
                </a:ext>
              </a:extLst>
            </p:cNvPr>
            <p:cNvSpPr txBox="1"/>
            <p:nvPr/>
          </p:nvSpPr>
          <p:spPr>
            <a:xfrm>
              <a:off x="5222586" y="699624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BCF236D-A75B-9447-A7A6-8043AE2DA84D}"/>
                </a:ext>
              </a:extLst>
            </p:cNvPr>
            <p:cNvSpPr txBox="1"/>
            <p:nvPr/>
          </p:nvSpPr>
          <p:spPr>
            <a:xfrm>
              <a:off x="5031659" y="5665307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7E88ABA0-06A9-DFFA-11F9-3930459E134F}"/>
                </a:ext>
              </a:extLst>
            </p:cNvPr>
            <p:cNvSpPr txBox="1"/>
            <p:nvPr/>
          </p:nvSpPr>
          <p:spPr>
            <a:xfrm>
              <a:off x="4936836" y="699624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8182F2C9-DC79-CDC9-97F5-860614674107}"/>
                </a:ext>
              </a:extLst>
            </p:cNvPr>
            <p:cNvCxnSpPr>
              <a:cxnSpLocks/>
            </p:cNvCxnSpPr>
            <p:nvPr/>
          </p:nvCxnSpPr>
          <p:spPr>
            <a:xfrm>
              <a:off x="5129989" y="7222443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32709BD7-3746-830E-7219-A37F9641C16E}"/>
              </a:ext>
            </a:extLst>
          </p:cNvPr>
          <p:cNvGrpSpPr/>
          <p:nvPr/>
        </p:nvGrpSpPr>
        <p:grpSpPr>
          <a:xfrm>
            <a:off x="176382" y="4893131"/>
            <a:ext cx="3840319" cy="2066413"/>
            <a:chOff x="182358" y="5355661"/>
            <a:chExt cx="3840319" cy="2066413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AC10A34A-5A86-9C7B-305C-03C0608D5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9477" y="6081767"/>
              <a:ext cx="2880000" cy="222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8E6C460F-6A35-5A36-E6C5-0AE556001B3C}"/>
                </a:ext>
              </a:extLst>
            </p:cNvPr>
            <p:cNvSpPr txBox="1"/>
            <p:nvPr/>
          </p:nvSpPr>
          <p:spPr>
            <a:xfrm>
              <a:off x="3339477" y="579662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7AC03590-8425-A350-2C8F-57573A09C38B}"/>
                </a:ext>
              </a:extLst>
            </p:cNvPr>
            <p:cNvSpPr txBox="1"/>
            <p:nvPr/>
          </p:nvSpPr>
          <p:spPr>
            <a:xfrm>
              <a:off x="3339477" y="6054696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5348681-5705-6C79-7251-3FD4E039DA9C}"/>
                </a:ext>
              </a:extLst>
            </p:cNvPr>
            <p:cNvSpPr txBox="1"/>
            <p:nvPr/>
          </p:nvSpPr>
          <p:spPr>
            <a:xfrm>
              <a:off x="474259" y="5609185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70471D9-6C1A-605D-35A4-D7ADA7F7C1D9}"/>
                </a:ext>
              </a:extLst>
            </p:cNvPr>
            <p:cNvSpPr txBox="1"/>
            <p:nvPr/>
          </p:nvSpPr>
          <p:spPr>
            <a:xfrm>
              <a:off x="691827" y="56091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572C19F9-DC82-5564-9CE2-5E96EE00B673}"/>
                </a:ext>
              </a:extLst>
            </p:cNvPr>
            <p:cNvSpPr txBox="1"/>
            <p:nvPr/>
          </p:nvSpPr>
          <p:spPr>
            <a:xfrm>
              <a:off x="979540" y="56091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971AE1FF-CEA9-2C15-8958-B3EDE2F61FA3}"/>
                </a:ext>
              </a:extLst>
            </p:cNvPr>
            <p:cNvSpPr txBox="1"/>
            <p:nvPr/>
          </p:nvSpPr>
          <p:spPr>
            <a:xfrm>
              <a:off x="1268017" y="56091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9BB36DC-7005-C4D8-1ED6-0367AC69AB84}"/>
                </a:ext>
              </a:extLst>
            </p:cNvPr>
            <p:cNvSpPr txBox="1"/>
            <p:nvPr/>
          </p:nvSpPr>
          <p:spPr>
            <a:xfrm>
              <a:off x="1566645" y="56091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7FEDBF50-12E1-58B1-1021-C02E269EBA88}"/>
                </a:ext>
              </a:extLst>
            </p:cNvPr>
            <p:cNvSpPr txBox="1"/>
            <p:nvPr/>
          </p:nvSpPr>
          <p:spPr>
            <a:xfrm>
              <a:off x="1503127" y="5355661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Log[Gire]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D32E327D-9223-5BBE-21B7-87409FC51AE3}"/>
                </a:ext>
              </a:extLst>
            </p:cNvPr>
            <p:cNvSpPr txBox="1"/>
            <p:nvPr/>
          </p:nvSpPr>
          <p:spPr>
            <a:xfrm>
              <a:off x="2733998" y="560918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968AAA2-7AA3-8595-DCFF-475A5B0ADFD7}"/>
                </a:ext>
              </a:extLst>
            </p:cNvPr>
            <p:cNvSpPr txBox="1"/>
            <p:nvPr/>
          </p:nvSpPr>
          <p:spPr>
            <a:xfrm>
              <a:off x="2414744" y="560918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3A5B6976-5C9D-3EE1-0B73-465535359EFD}"/>
                </a:ext>
              </a:extLst>
            </p:cNvPr>
            <p:cNvSpPr txBox="1"/>
            <p:nvPr/>
          </p:nvSpPr>
          <p:spPr>
            <a:xfrm>
              <a:off x="2151925" y="560918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1B3CEE5D-C5FC-048F-AA02-640A56DE6188}"/>
                </a:ext>
              </a:extLst>
            </p:cNvPr>
            <p:cNvSpPr txBox="1"/>
            <p:nvPr/>
          </p:nvSpPr>
          <p:spPr>
            <a:xfrm>
              <a:off x="1826836" y="560918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8E78E445-18EC-FC21-481A-1DAE16B81491}"/>
                </a:ext>
              </a:extLst>
            </p:cNvPr>
            <p:cNvSpPr txBox="1"/>
            <p:nvPr/>
          </p:nvSpPr>
          <p:spPr>
            <a:xfrm>
              <a:off x="2995532" y="560918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456D9CC0-2CAB-1537-789F-6DEEB3AFA6B8}"/>
                </a:ext>
              </a:extLst>
            </p:cNvPr>
            <p:cNvCxnSpPr>
              <a:cxnSpLocks/>
            </p:cNvCxnSpPr>
            <p:nvPr/>
          </p:nvCxnSpPr>
          <p:spPr>
            <a:xfrm>
              <a:off x="885951" y="5609185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92C7C541-01CC-A32F-1C15-300FF43568F0}"/>
                </a:ext>
              </a:extLst>
            </p:cNvPr>
            <p:cNvSpPr txBox="1"/>
            <p:nvPr/>
          </p:nvSpPr>
          <p:spPr>
            <a:xfrm>
              <a:off x="3318010" y="6833873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016B0346-C321-5D15-683C-11401C1B1A14}"/>
                </a:ext>
              </a:extLst>
            </p:cNvPr>
            <p:cNvSpPr txBox="1"/>
            <p:nvPr/>
          </p:nvSpPr>
          <p:spPr>
            <a:xfrm>
              <a:off x="3318010" y="709194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BAFEDEB3-C22D-3C9D-7616-C5DBD25B70C6}"/>
                </a:ext>
              </a:extLst>
            </p:cNvPr>
            <p:cNvSpPr txBox="1"/>
            <p:nvPr/>
          </p:nvSpPr>
          <p:spPr>
            <a:xfrm>
              <a:off x="3318010" y="631712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ABE72F82-DE7C-24E9-C638-76520ED2F5CB}"/>
                </a:ext>
              </a:extLst>
            </p:cNvPr>
            <p:cNvSpPr txBox="1"/>
            <p:nvPr/>
          </p:nvSpPr>
          <p:spPr>
            <a:xfrm>
              <a:off x="3318010" y="6572890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F92F8CBE-2355-0BD9-5B13-2A425CF3F142}"/>
                </a:ext>
              </a:extLst>
            </p:cNvPr>
            <p:cNvGrpSpPr/>
            <p:nvPr/>
          </p:nvGrpSpPr>
          <p:grpSpPr>
            <a:xfrm>
              <a:off x="182358" y="5720410"/>
              <a:ext cx="276999" cy="654346"/>
              <a:chOff x="5844541" y="3020383"/>
              <a:chExt cx="276999" cy="654346"/>
            </a:xfrm>
          </p:grpSpPr>
          <p:cxnSp>
            <p:nvCxnSpPr>
              <p:cNvPr id="52" name="Connettore diritto 51">
                <a:extLst>
                  <a:ext uri="{FF2B5EF4-FFF2-40B4-BE49-F238E27FC236}">
                    <a16:creationId xmlns:a16="http://schemas.microsoft.com/office/drawing/2014/main" id="{52325080-BEED-89CE-71CD-82A51B5C3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1C2F2B6F-AA78-52A4-A6E5-55021DBD230F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F9A15A29-945E-6BF9-11F4-ACBD7416E95A}"/>
                </a:ext>
              </a:extLst>
            </p:cNvPr>
            <p:cNvGrpSpPr/>
            <p:nvPr/>
          </p:nvGrpSpPr>
          <p:grpSpPr>
            <a:xfrm>
              <a:off x="182358" y="6281378"/>
              <a:ext cx="276999" cy="619080"/>
              <a:chOff x="5844541" y="3636768"/>
              <a:chExt cx="276999" cy="619080"/>
            </a:xfrm>
          </p:grpSpPr>
          <p:cxnSp>
            <p:nvCxnSpPr>
              <p:cNvPr id="50" name="Connettore diritto 49">
                <a:extLst>
                  <a:ext uri="{FF2B5EF4-FFF2-40B4-BE49-F238E27FC236}">
                    <a16:creationId xmlns:a16="http://schemas.microsoft.com/office/drawing/2014/main" id="{ECD83AE8-C9D8-5C05-C4AE-B08765249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B5DB1FAE-BC0B-0B32-275B-AE277B1320C4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57A760E5-55D9-79BE-D7E0-861C82E0D4B7}"/>
                </a:ext>
              </a:extLst>
            </p:cNvPr>
            <p:cNvGrpSpPr/>
            <p:nvPr/>
          </p:nvGrpSpPr>
          <p:grpSpPr>
            <a:xfrm>
              <a:off x="182358" y="6777346"/>
              <a:ext cx="276999" cy="644728"/>
              <a:chOff x="5844541" y="3623944"/>
              <a:chExt cx="276999" cy="644728"/>
            </a:xfrm>
          </p:grpSpPr>
          <p:cxnSp>
            <p:nvCxnSpPr>
              <p:cNvPr id="48" name="Connettore diritto 47">
                <a:extLst>
                  <a:ext uri="{FF2B5EF4-FFF2-40B4-BE49-F238E27FC236}">
                    <a16:creationId xmlns:a16="http://schemas.microsoft.com/office/drawing/2014/main" id="{08B77488-6F4A-A764-A978-4400E8CCD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1CB08EA5-9E87-2B25-D3CD-1E9337ABC9B2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014366C3-9077-65A8-7A2D-9C2EC470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9477" y="5823700"/>
              <a:ext cx="2880000" cy="222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47CDF1F2-A091-8947-EA31-27445FA51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9477" y="6344200"/>
              <a:ext cx="2880000" cy="222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E4961200-6237-F4A1-5865-B6582E72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9477" y="6599961"/>
              <a:ext cx="2880000" cy="222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7F5882E5-216E-ADFA-52B7-79C403DA7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9477" y="6860944"/>
              <a:ext cx="2880000" cy="222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A4C13E40-C0E6-8DFA-C967-21EA13A2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9477" y="7119011"/>
              <a:ext cx="2880000" cy="222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9869DFB9-7B68-BA76-B550-3BE9D66A8565}"/>
              </a:ext>
            </a:extLst>
          </p:cNvPr>
          <p:cNvGrpSpPr/>
          <p:nvPr/>
        </p:nvGrpSpPr>
        <p:grpSpPr>
          <a:xfrm>
            <a:off x="4072080" y="7032794"/>
            <a:ext cx="2646557" cy="2144890"/>
            <a:chOff x="4028150" y="6683878"/>
            <a:chExt cx="2646557" cy="2144890"/>
          </a:xfrm>
        </p:grpSpPr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B6246205-3688-6FC7-76E6-F8789966D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24754" y="7229453"/>
              <a:ext cx="1723982" cy="1188000"/>
            </a:xfrm>
            <a:prstGeom prst="rect">
              <a:avLst/>
            </a:prstGeom>
          </p:spPr>
        </p:pic>
        <p:sp>
          <p:nvSpPr>
            <p:cNvPr id="260" name="CasellaDiTesto 259">
              <a:extLst>
                <a:ext uri="{FF2B5EF4-FFF2-40B4-BE49-F238E27FC236}">
                  <a16:creationId xmlns:a16="http://schemas.microsoft.com/office/drawing/2014/main" id="{B2AD76BF-F5AB-C3A5-7F8B-4D536BAC094C}"/>
                </a:ext>
              </a:extLst>
            </p:cNvPr>
            <p:cNvSpPr txBox="1"/>
            <p:nvPr/>
          </p:nvSpPr>
          <p:spPr>
            <a:xfrm rot="16200000">
              <a:off x="3632850" y="7594751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261" name="CasellaDiTesto 260">
              <a:extLst>
                <a:ext uri="{FF2B5EF4-FFF2-40B4-BE49-F238E27FC236}">
                  <a16:creationId xmlns:a16="http://schemas.microsoft.com/office/drawing/2014/main" id="{7FC1888B-0366-4955-FA99-D8B14B82A567}"/>
                </a:ext>
              </a:extLst>
            </p:cNvPr>
            <p:cNvSpPr txBox="1"/>
            <p:nvPr/>
          </p:nvSpPr>
          <p:spPr>
            <a:xfrm>
              <a:off x="4509871" y="821973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CasellaDiTesto 261">
              <a:extLst>
                <a:ext uri="{FF2B5EF4-FFF2-40B4-BE49-F238E27FC236}">
                  <a16:creationId xmlns:a16="http://schemas.microsoft.com/office/drawing/2014/main" id="{3C9CFAF5-9C37-1249-04B7-F3D4AA44A055}"/>
                </a:ext>
              </a:extLst>
            </p:cNvPr>
            <p:cNvSpPr txBox="1"/>
            <p:nvPr/>
          </p:nvSpPr>
          <p:spPr>
            <a:xfrm>
              <a:off x="5279842" y="8551769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[Gire]</a:t>
              </a:r>
            </a:p>
          </p:txBody>
        </p:sp>
        <p:pic>
          <p:nvPicPr>
            <p:cNvPr id="263" name="Immagine 262">
              <a:extLst>
                <a:ext uri="{FF2B5EF4-FFF2-40B4-BE49-F238E27FC236}">
                  <a16:creationId xmlns:a16="http://schemas.microsoft.com/office/drawing/2014/main" id="{F074D0B6-DA90-6BAF-791A-34039A3D1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4862359" y="6787758"/>
              <a:ext cx="197152" cy="467106"/>
            </a:xfrm>
            <a:prstGeom prst="rect">
              <a:avLst/>
            </a:prstGeom>
          </p:spPr>
        </p:pic>
        <p:sp>
          <p:nvSpPr>
            <p:cNvPr id="264" name="CasellaDiTesto 263">
              <a:extLst>
                <a:ext uri="{FF2B5EF4-FFF2-40B4-BE49-F238E27FC236}">
                  <a16:creationId xmlns:a16="http://schemas.microsoft.com/office/drawing/2014/main" id="{293DB2D7-2B56-9D27-50E9-CB99792BF81D}"/>
                </a:ext>
              </a:extLst>
            </p:cNvPr>
            <p:cNvSpPr txBox="1"/>
            <p:nvPr/>
          </p:nvSpPr>
          <p:spPr>
            <a:xfrm>
              <a:off x="4993684" y="6683878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65" name="CasellaDiTesto 264">
              <a:extLst>
                <a:ext uri="{FF2B5EF4-FFF2-40B4-BE49-F238E27FC236}">
                  <a16:creationId xmlns:a16="http://schemas.microsoft.com/office/drawing/2014/main" id="{B969CC25-31B3-487C-2FE2-02BF94E86D49}"/>
                </a:ext>
              </a:extLst>
            </p:cNvPr>
            <p:cNvSpPr txBox="1"/>
            <p:nvPr/>
          </p:nvSpPr>
          <p:spPr>
            <a:xfrm>
              <a:off x="4993684" y="6861220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266" name="CasellaDiTesto 265">
              <a:extLst>
                <a:ext uri="{FF2B5EF4-FFF2-40B4-BE49-F238E27FC236}">
                  <a16:creationId xmlns:a16="http://schemas.microsoft.com/office/drawing/2014/main" id="{13A3F432-2E77-C544-12A1-40E7D50F60E3}"/>
                </a:ext>
              </a:extLst>
            </p:cNvPr>
            <p:cNvSpPr txBox="1"/>
            <p:nvPr/>
          </p:nvSpPr>
          <p:spPr>
            <a:xfrm>
              <a:off x="4949268" y="834220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85" name="Connettore diritto 284">
              <a:extLst>
                <a:ext uri="{FF2B5EF4-FFF2-40B4-BE49-F238E27FC236}">
                  <a16:creationId xmlns:a16="http://schemas.microsoft.com/office/drawing/2014/main" id="{22DDED86-882D-A248-B2A0-D017FF2EDC2A}"/>
                </a:ext>
              </a:extLst>
            </p:cNvPr>
            <p:cNvCxnSpPr>
              <a:cxnSpLocks/>
            </p:cNvCxnSpPr>
            <p:nvPr/>
          </p:nvCxnSpPr>
          <p:spPr>
            <a:xfrm>
              <a:off x="5178567" y="8593563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6" name="CasellaDiTesto 285">
              <a:extLst>
                <a:ext uri="{FF2B5EF4-FFF2-40B4-BE49-F238E27FC236}">
                  <a16:creationId xmlns:a16="http://schemas.microsoft.com/office/drawing/2014/main" id="{107F025A-89E9-8572-C7FC-6EFAB29C045D}"/>
                </a:ext>
              </a:extLst>
            </p:cNvPr>
            <p:cNvSpPr txBox="1"/>
            <p:nvPr/>
          </p:nvSpPr>
          <p:spPr>
            <a:xfrm>
              <a:off x="4424913" y="767106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287" name="CasellaDiTesto 286">
              <a:extLst>
                <a:ext uri="{FF2B5EF4-FFF2-40B4-BE49-F238E27FC236}">
                  <a16:creationId xmlns:a16="http://schemas.microsoft.com/office/drawing/2014/main" id="{CB26041C-2276-6056-7598-1CC1948E3E73}"/>
                </a:ext>
              </a:extLst>
            </p:cNvPr>
            <p:cNvSpPr txBox="1"/>
            <p:nvPr/>
          </p:nvSpPr>
          <p:spPr>
            <a:xfrm>
              <a:off x="6353785" y="834220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11DC22EE-89BA-88DA-4DDE-3215448ED3C8}"/>
                </a:ext>
              </a:extLst>
            </p:cNvPr>
            <p:cNvSpPr txBox="1"/>
            <p:nvPr/>
          </p:nvSpPr>
          <p:spPr>
            <a:xfrm>
              <a:off x="5803838" y="834220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63B595F0-4700-1511-70A5-10D3273D9C52}"/>
                </a:ext>
              </a:extLst>
            </p:cNvPr>
            <p:cNvSpPr txBox="1"/>
            <p:nvPr/>
          </p:nvSpPr>
          <p:spPr>
            <a:xfrm>
              <a:off x="5482465" y="834220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BA676B3B-03AE-6C11-0672-78C8E7FA3D39}"/>
                </a:ext>
              </a:extLst>
            </p:cNvPr>
            <p:cNvSpPr txBox="1"/>
            <p:nvPr/>
          </p:nvSpPr>
          <p:spPr>
            <a:xfrm>
              <a:off x="5218248" y="834220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B1BD5116-F6BB-8724-A075-9AC524BFE21C}"/>
                </a:ext>
              </a:extLst>
            </p:cNvPr>
            <p:cNvSpPr txBox="1"/>
            <p:nvPr/>
          </p:nvSpPr>
          <p:spPr>
            <a:xfrm>
              <a:off x="6069069" y="834220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C3E851D0-B5EC-16B8-C629-4EFB6EE6D10B}"/>
                </a:ext>
              </a:extLst>
            </p:cNvPr>
            <p:cNvSpPr txBox="1"/>
            <p:nvPr/>
          </p:nvSpPr>
          <p:spPr>
            <a:xfrm>
              <a:off x="4339953" y="7132968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4002B8B9-2B03-E5AD-390C-A90BD95535F1}"/>
                </a:ext>
              </a:extLst>
            </p:cNvPr>
            <p:cNvSpPr txBox="1"/>
            <p:nvPr/>
          </p:nvSpPr>
          <p:spPr>
            <a:xfrm>
              <a:off x="4993684" y="7013620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65D13C79-C7B0-9975-06AF-4239B2A49FA5}"/>
              </a:ext>
            </a:extLst>
          </p:cNvPr>
          <p:cNvGrpSpPr/>
          <p:nvPr/>
        </p:nvGrpSpPr>
        <p:grpSpPr>
          <a:xfrm>
            <a:off x="4082942" y="2534567"/>
            <a:ext cx="2459435" cy="2119305"/>
            <a:chOff x="4082942" y="2534567"/>
            <a:chExt cx="2459435" cy="2119305"/>
          </a:xfrm>
        </p:grpSpPr>
        <p:pic>
          <p:nvPicPr>
            <p:cNvPr id="258" name="Immagine 257">
              <a:extLst>
                <a:ext uri="{FF2B5EF4-FFF2-40B4-BE49-F238E27FC236}">
                  <a16:creationId xmlns:a16="http://schemas.microsoft.com/office/drawing/2014/main" id="{61122C2E-3C0A-28AB-5649-FF26CD903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33569" y="3070465"/>
              <a:ext cx="1729507" cy="1188000"/>
            </a:xfrm>
            <a:prstGeom prst="rect">
              <a:avLst/>
            </a:prstGeom>
          </p:spPr>
        </p:pic>
        <p:pic>
          <p:nvPicPr>
            <p:cNvPr id="303" name="Immagine 302">
              <a:extLst>
                <a:ext uri="{FF2B5EF4-FFF2-40B4-BE49-F238E27FC236}">
                  <a16:creationId xmlns:a16="http://schemas.microsoft.com/office/drawing/2014/main" id="{94C9E264-E13E-AD5D-A067-83C8D1143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39443" y="2628922"/>
              <a:ext cx="197152" cy="448915"/>
            </a:xfrm>
            <a:prstGeom prst="rect">
              <a:avLst/>
            </a:prstGeom>
          </p:spPr>
        </p:pic>
        <p:sp>
          <p:nvSpPr>
            <p:cNvPr id="304" name="CasellaDiTesto 303">
              <a:extLst>
                <a:ext uri="{FF2B5EF4-FFF2-40B4-BE49-F238E27FC236}">
                  <a16:creationId xmlns:a16="http://schemas.microsoft.com/office/drawing/2014/main" id="{F9719FF1-3F21-905C-7430-E2DBE3421BF7}"/>
                </a:ext>
              </a:extLst>
            </p:cNvPr>
            <p:cNvSpPr txBox="1"/>
            <p:nvPr/>
          </p:nvSpPr>
          <p:spPr>
            <a:xfrm>
              <a:off x="4870768" y="2534567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305" name="CasellaDiTesto 304">
              <a:extLst>
                <a:ext uri="{FF2B5EF4-FFF2-40B4-BE49-F238E27FC236}">
                  <a16:creationId xmlns:a16="http://schemas.microsoft.com/office/drawing/2014/main" id="{55AB0FB5-114A-E0CE-43AE-9CBE795D45AE}"/>
                </a:ext>
              </a:extLst>
            </p:cNvPr>
            <p:cNvSpPr txBox="1"/>
            <p:nvPr/>
          </p:nvSpPr>
          <p:spPr>
            <a:xfrm rot="16200000">
              <a:off x="3709282" y="3428745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/>
                <a:t>ERE-</a:t>
              </a:r>
              <a:r>
                <a:rPr lang="it-IT" sz="1200" dirty="0" err="1"/>
                <a:t>NLuc</a:t>
              </a:r>
              <a:endParaRPr lang="it-IT" sz="1200" dirty="0"/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306" name="CasellaDiTesto 305">
              <a:extLst>
                <a:ext uri="{FF2B5EF4-FFF2-40B4-BE49-F238E27FC236}">
                  <a16:creationId xmlns:a16="http://schemas.microsoft.com/office/drawing/2014/main" id="{76006749-2C5D-7325-4D13-EC6622BF58E9}"/>
                </a:ext>
              </a:extLst>
            </p:cNvPr>
            <p:cNvSpPr txBox="1"/>
            <p:nvPr/>
          </p:nvSpPr>
          <p:spPr>
            <a:xfrm>
              <a:off x="5197342" y="4376873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[Gire]</a:t>
              </a:r>
            </a:p>
          </p:txBody>
        </p:sp>
        <p:sp>
          <p:nvSpPr>
            <p:cNvPr id="307" name="CasellaDiTesto 306">
              <a:extLst>
                <a:ext uri="{FF2B5EF4-FFF2-40B4-BE49-F238E27FC236}">
                  <a16:creationId xmlns:a16="http://schemas.microsoft.com/office/drawing/2014/main" id="{70A92AD4-D936-98D7-BA9B-8FEF247A6597}"/>
                </a:ext>
              </a:extLst>
            </p:cNvPr>
            <p:cNvSpPr txBox="1"/>
            <p:nvPr/>
          </p:nvSpPr>
          <p:spPr>
            <a:xfrm>
              <a:off x="4870768" y="2699209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308" name="CasellaDiTesto 307">
              <a:extLst>
                <a:ext uri="{FF2B5EF4-FFF2-40B4-BE49-F238E27FC236}">
                  <a16:creationId xmlns:a16="http://schemas.microsoft.com/office/drawing/2014/main" id="{1A4464CD-37B6-E5BA-7741-7DB35F6D668C}"/>
                </a:ext>
              </a:extLst>
            </p:cNvPr>
            <p:cNvSpPr txBox="1"/>
            <p:nvPr/>
          </p:nvSpPr>
          <p:spPr>
            <a:xfrm>
              <a:off x="6221455" y="419524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309" name="CasellaDiTesto 308">
              <a:extLst>
                <a:ext uri="{FF2B5EF4-FFF2-40B4-BE49-F238E27FC236}">
                  <a16:creationId xmlns:a16="http://schemas.microsoft.com/office/drawing/2014/main" id="{6F5F1109-E6E4-0DF0-7890-F083C1A0AB8F}"/>
                </a:ext>
              </a:extLst>
            </p:cNvPr>
            <p:cNvSpPr txBox="1"/>
            <p:nvPr/>
          </p:nvSpPr>
          <p:spPr>
            <a:xfrm>
              <a:off x="5980804" y="419524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310" name="CasellaDiTesto 309">
              <a:extLst>
                <a:ext uri="{FF2B5EF4-FFF2-40B4-BE49-F238E27FC236}">
                  <a16:creationId xmlns:a16="http://schemas.microsoft.com/office/drawing/2014/main" id="{F2B81E8D-B934-7BEC-CA70-79736167171E}"/>
                </a:ext>
              </a:extLst>
            </p:cNvPr>
            <p:cNvSpPr txBox="1"/>
            <p:nvPr/>
          </p:nvSpPr>
          <p:spPr>
            <a:xfrm>
              <a:off x="5683477" y="419524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11" name="CasellaDiTesto 310">
              <a:extLst>
                <a:ext uri="{FF2B5EF4-FFF2-40B4-BE49-F238E27FC236}">
                  <a16:creationId xmlns:a16="http://schemas.microsoft.com/office/drawing/2014/main" id="{0DF3AC7E-A06B-D7B1-4358-8C9131D30152}"/>
                </a:ext>
              </a:extLst>
            </p:cNvPr>
            <p:cNvSpPr txBox="1"/>
            <p:nvPr/>
          </p:nvSpPr>
          <p:spPr>
            <a:xfrm>
              <a:off x="5347445" y="419524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12" name="CasellaDiTesto 311">
              <a:extLst>
                <a:ext uri="{FF2B5EF4-FFF2-40B4-BE49-F238E27FC236}">
                  <a16:creationId xmlns:a16="http://schemas.microsoft.com/office/drawing/2014/main" id="{30875036-C910-9A68-8A7D-54780A0B81E7}"/>
                </a:ext>
              </a:extLst>
            </p:cNvPr>
            <p:cNvSpPr txBox="1"/>
            <p:nvPr/>
          </p:nvSpPr>
          <p:spPr>
            <a:xfrm>
              <a:off x="4499068" y="4072911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13" name="CasellaDiTesto 312">
              <a:extLst>
                <a:ext uri="{FF2B5EF4-FFF2-40B4-BE49-F238E27FC236}">
                  <a16:creationId xmlns:a16="http://schemas.microsoft.com/office/drawing/2014/main" id="{5D1BACA4-74BA-29C6-9A22-10C7D1ADD2EF}"/>
                </a:ext>
              </a:extLst>
            </p:cNvPr>
            <p:cNvSpPr txBox="1"/>
            <p:nvPr/>
          </p:nvSpPr>
          <p:spPr>
            <a:xfrm>
              <a:off x="4329150" y="2957962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314" name="CasellaDiTesto 313">
              <a:extLst>
                <a:ext uri="{FF2B5EF4-FFF2-40B4-BE49-F238E27FC236}">
                  <a16:creationId xmlns:a16="http://schemas.microsoft.com/office/drawing/2014/main" id="{5EB307E0-35B4-951E-D02C-F10A940295A6}"/>
                </a:ext>
              </a:extLst>
            </p:cNvPr>
            <p:cNvSpPr txBox="1"/>
            <p:nvPr/>
          </p:nvSpPr>
          <p:spPr>
            <a:xfrm>
              <a:off x="4414110" y="351117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315" name="CasellaDiTesto 314">
              <a:extLst>
                <a:ext uri="{FF2B5EF4-FFF2-40B4-BE49-F238E27FC236}">
                  <a16:creationId xmlns:a16="http://schemas.microsoft.com/office/drawing/2014/main" id="{42F5F620-B496-0025-4960-B3454ACD6EBF}"/>
                </a:ext>
              </a:extLst>
            </p:cNvPr>
            <p:cNvSpPr txBox="1"/>
            <p:nvPr/>
          </p:nvSpPr>
          <p:spPr>
            <a:xfrm>
              <a:off x="5061695" y="419524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16" name="CasellaDiTesto 315">
              <a:extLst>
                <a:ext uri="{FF2B5EF4-FFF2-40B4-BE49-F238E27FC236}">
                  <a16:creationId xmlns:a16="http://schemas.microsoft.com/office/drawing/2014/main" id="{8C6B8017-9EC1-53B4-5A53-F9375FE5A4BF}"/>
                </a:ext>
              </a:extLst>
            </p:cNvPr>
            <p:cNvSpPr txBox="1"/>
            <p:nvPr/>
          </p:nvSpPr>
          <p:spPr>
            <a:xfrm>
              <a:off x="4870768" y="2864309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317" name="CasellaDiTesto 316">
              <a:extLst>
                <a:ext uri="{FF2B5EF4-FFF2-40B4-BE49-F238E27FC236}">
                  <a16:creationId xmlns:a16="http://schemas.microsoft.com/office/drawing/2014/main" id="{CA8CF648-3E4E-8DBA-3F93-C1CC78BBFF62}"/>
                </a:ext>
              </a:extLst>
            </p:cNvPr>
            <p:cNvSpPr txBox="1"/>
            <p:nvPr/>
          </p:nvSpPr>
          <p:spPr>
            <a:xfrm>
              <a:off x="4775945" y="4195246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318" name="Connettore diritto 317">
              <a:extLst>
                <a:ext uri="{FF2B5EF4-FFF2-40B4-BE49-F238E27FC236}">
                  <a16:creationId xmlns:a16="http://schemas.microsoft.com/office/drawing/2014/main" id="{7809CB4E-2830-B748-FAF1-1CA1A553F6C3}"/>
                </a:ext>
              </a:extLst>
            </p:cNvPr>
            <p:cNvCxnSpPr>
              <a:cxnSpLocks/>
            </p:cNvCxnSpPr>
            <p:nvPr/>
          </p:nvCxnSpPr>
          <p:spPr>
            <a:xfrm>
              <a:off x="4978885" y="4421445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6" name="Gruppo 355">
            <a:extLst>
              <a:ext uri="{FF2B5EF4-FFF2-40B4-BE49-F238E27FC236}">
                <a16:creationId xmlns:a16="http://schemas.microsoft.com/office/drawing/2014/main" id="{F28DD0F3-148C-E77B-7CF0-1FE755729021}"/>
              </a:ext>
            </a:extLst>
          </p:cNvPr>
          <p:cNvGrpSpPr/>
          <p:nvPr/>
        </p:nvGrpSpPr>
        <p:grpSpPr>
          <a:xfrm>
            <a:off x="158729" y="7040235"/>
            <a:ext cx="2595133" cy="2130854"/>
            <a:chOff x="158729" y="7040235"/>
            <a:chExt cx="2595133" cy="2130854"/>
          </a:xfrm>
        </p:grpSpPr>
        <p:pic>
          <p:nvPicPr>
            <p:cNvPr id="355" name="Immagine 354">
              <a:extLst>
                <a:ext uri="{FF2B5EF4-FFF2-40B4-BE49-F238E27FC236}">
                  <a16:creationId xmlns:a16="http://schemas.microsoft.com/office/drawing/2014/main" id="{B61C1E2A-5519-B386-9CAA-25ADFE514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03909" y="7548914"/>
              <a:ext cx="1729991" cy="1188000"/>
            </a:xfrm>
            <a:prstGeom prst="rect">
              <a:avLst/>
            </a:prstGeom>
          </p:spPr>
        </p:pic>
        <p:pic>
          <p:nvPicPr>
            <p:cNvPr id="256" name="Immagine 255">
              <a:extLst>
                <a:ext uri="{FF2B5EF4-FFF2-40B4-BE49-F238E27FC236}">
                  <a16:creationId xmlns:a16="http://schemas.microsoft.com/office/drawing/2014/main" id="{9ED903AF-DD54-EE05-27D5-D146D0BEC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735" y="7109190"/>
              <a:ext cx="197152" cy="442099"/>
            </a:xfrm>
            <a:prstGeom prst="rect">
              <a:avLst/>
            </a:prstGeom>
          </p:spPr>
        </p:pic>
        <p:sp>
          <p:nvSpPr>
            <p:cNvPr id="257" name="CasellaDiTesto 256">
              <a:extLst>
                <a:ext uri="{FF2B5EF4-FFF2-40B4-BE49-F238E27FC236}">
                  <a16:creationId xmlns:a16="http://schemas.microsoft.com/office/drawing/2014/main" id="{011CA714-0984-F55B-36C4-E7804AAF6CD7}"/>
                </a:ext>
              </a:extLst>
            </p:cNvPr>
            <p:cNvSpPr txBox="1"/>
            <p:nvPr/>
          </p:nvSpPr>
          <p:spPr>
            <a:xfrm>
              <a:off x="1161060" y="704023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59" name="CasellaDiTesto 258">
              <a:extLst>
                <a:ext uri="{FF2B5EF4-FFF2-40B4-BE49-F238E27FC236}">
                  <a16:creationId xmlns:a16="http://schemas.microsoft.com/office/drawing/2014/main" id="{80C1F014-2D3B-191D-E2C3-657BADC01473}"/>
                </a:ext>
              </a:extLst>
            </p:cNvPr>
            <p:cNvSpPr txBox="1"/>
            <p:nvPr/>
          </p:nvSpPr>
          <p:spPr>
            <a:xfrm rot="16200000">
              <a:off x="-484460" y="7887542"/>
              <a:ext cx="1748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(Gire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288" name="CasellaDiTesto 287">
              <a:extLst>
                <a:ext uri="{FF2B5EF4-FFF2-40B4-BE49-F238E27FC236}">
                  <a16:creationId xmlns:a16="http://schemas.microsoft.com/office/drawing/2014/main" id="{AF8805CC-EE45-EB5A-DFEC-C50037983B08}"/>
                </a:ext>
              </a:extLst>
            </p:cNvPr>
            <p:cNvSpPr txBox="1"/>
            <p:nvPr/>
          </p:nvSpPr>
          <p:spPr>
            <a:xfrm>
              <a:off x="466536" y="85479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-15.0</a:t>
              </a:r>
            </a:p>
          </p:txBody>
        </p:sp>
        <p:sp>
          <p:nvSpPr>
            <p:cNvPr id="289" name="CasellaDiTesto 288">
              <a:extLst>
                <a:ext uri="{FF2B5EF4-FFF2-40B4-BE49-F238E27FC236}">
                  <a16:creationId xmlns:a16="http://schemas.microsoft.com/office/drawing/2014/main" id="{BA56DA9F-D15C-4B26-8E39-126AD97C889C}"/>
                </a:ext>
              </a:extLst>
            </p:cNvPr>
            <p:cNvSpPr txBox="1"/>
            <p:nvPr/>
          </p:nvSpPr>
          <p:spPr>
            <a:xfrm>
              <a:off x="1345152" y="8894090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[Gire]</a:t>
              </a:r>
            </a:p>
          </p:txBody>
        </p:sp>
        <p:sp>
          <p:nvSpPr>
            <p:cNvPr id="290" name="CasellaDiTesto 289">
              <a:extLst>
                <a:ext uri="{FF2B5EF4-FFF2-40B4-BE49-F238E27FC236}">
                  <a16:creationId xmlns:a16="http://schemas.microsoft.com/office/drawing/2014/main" id="{224BA38B-A12E-9343-A017-0EEC7CAB9678}"/>
                </a:ext>
              </a:extLst>
            </p:cNvPr>
            <p:cNvSpPr txBox="1"/>
            <p:nvPr/>
          </p:nvSpPr>
          <p:spPr>
            <a:xfrm>
              <a:off x="1161060" y="719217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291" name="CasellaDiTesto 290">
              <a:extLst>
                <a:ext uri="{FF2B5EF4-FFF2-40B4-BE49-F238E27FC236}">
                  <a16:creationId xmlns:a16="http://schemas.microsoft.com/office/drawing/2014/main" id="{FC3B038E-7DAC-2E9F-DCF9-8BB2C53970D5}"/>
                </a:ext>
              </a:extLst>
            </p:cNvPr>
            <p:cNvSpPr txBox="1"/>
            <p:nvPr/>
          </p:nvSpPr>
          <p:spPr>
            <a:xfrm>
              <a:off x="1161060" y="7344577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292" name="CasellaDiTesto 291">
              <a:extLst>
                <a:ext uri="{FF2B5EF4-FFF2-40B4-BE49-F238E27FC236}">
                  <a16:creationId xmlns:a16="http://schemas.microsoft.com/office/drawing/2014/main" id="{10686132-9A98-1346-1424-3B008846324A}"/>
                </a:ext>
              </a:extLst>
            </p:cNvPr>
            <p:cNvSpPr txBox="1"/>
            <p:nvPr/>
          </p:nvSpPr>
          <p:spPr>
            <a:xfrm>
              <a:off x="1028423" y="866166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93" name="Connettore diritto 292">
              <a:extLst>
                <a:ext uri="{FF2B5EF4-FFF2-40B4-BE49-F238E27FC236}">
                  <a16:creationId xmlns:a16="http://schemas.microsoft.com/office/drawing/2014/main" id="{B961AEB5-A48B-4FA6-E36B-2E6BC55F676C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22" y="8913024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4" name="CasellaDiTesto 293">
              <a:extLst>
                <a:ext uri="{FF2B5EF4-FFF2-40B4-BE49-F238E27FC236}">
                  <a16:creationId xmlns:a16="http://schemas.microsoft.com/office/drawing/2014/main" id="{58C7BEE5-B294-63ED-BC6D-FAE49FB98FF3}"/>
                </a:ext>
              </a:extLst>
            </p:cNvPr>
            <p:cNvSpPr txBox="1"/>
            <p:nvPr/>
          </p:nvSpPr>
          <p:spPr>
            <a:xfrm>
              <a:off x="466536" y="8244308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-10.0</a:t>
              </a:r>
            </a:p>
          </p:txBody>
        </p:sp>
        <p:sp>
          <p:nvSpPr>
            <p:cNvPr id="295" name="CasellaDiTesto 294">
              <a:extLst>
                <a:ext uri="{FF2B5EF4-FFF2-40B4-BE49-F238E27FC236}">
                  <a16:creationId xmlns:a16="http://schemas.microsoft.com/office/drawing/2014/main" id="{A8CDF470-9445-3B5A-4493-BF898E46797E}"/>
                </a:ext>
              </a:extLst>
            </p:cNvPr>
            <p:cNvSpPr txBox="1"/>
            <p:nvPr/>
          </p:nvSpPr>
          <p:spPr>
            <a:xfrm>
              <a:off x="602791" y="771479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296" name="CasellaDiTesto 295">
              <a:extLst>
                <a:ext uri="{FF2B5EF4-FFF2-40B4-BE49-F238E27FC236}">
                  <a16:creationId xmlns:a16="http://schemas.microsoft.com/office/drawing/2014/main" id="{3B6E2364-9375-D76F-A8E3-9DC16CFD03FF}"/>
                </a:ext>
              </a:extLst>
            </p:cNvPr>
            <p:cNvSpPr txBox="1"/>
            <p:nvPr/>
          </p:nvSpPr>
          <p:spPr>
            <a:xfrm>
              <a:off x="551495" y="7988925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-5.0</a:t>
              </a:r>
            </a:p>
          </p:txBody>
        </p:sp>
        <p:sp>
          <p:nvSpPr>
            <p:cNvPr id="297" name="CasellaDiTesto 296">
              <a:extLst>
                <a:ext uri="{FF2B5EF4-FFF2-40B4-BE49-F238E27FC236}">
                  <a16:creationId xmlns:a16="http://schemas.microsoft.com/office/drawing/2014/main" id="{86E133FA-6600-4F6E-F040-B8DBBF62DEA4}"/>
                </a:ext>
              </a:extLst>
            </p:cNvPr>
            <p:cNvSpPr txBox="1"/>
            <p:nvPr/>
          </p:nvSpPr>
          <p:spPr>
            <a:xfrm>
              <a:off x="2432940" y="866166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98" name="CasellaDiTesto 297">
              <a:extLst>
                <a:ext uri="{FF2B5EF4-FFF2-40B4-BE49-F238E27FC236}">
                  <a16:creationId xmlns:a16="http://schemas.microsoft.com/office/drawing/2014/main" id="{EE2D9E96-F112-F379-4E29-6CD6606331EA}"/>
                </a:ext>
              </a:extLst>
            </p:cNvPr>
            <p:cNvSpPr txBox="1"/>
            <p:nvPr/>
          </p:nvSpPr>
          <p:spPr>
            <a:xfrm>
              <a:off x="1882993" y="866166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99" name="CasellaDiTesto 298">
              <a:extLst>
                <a:ext uri="{FF2B5EF4-FFF2-40B4-BE49-F238E27FC236}">
                  <a16:creationId xmlns:a16="http://schemas.microsoft.com/office/drawing/2014/main" id="{0410158B-312F-D9F5-41AC-B526A7EE4579}"/>
                </a:ext>
              </a:extLst>
            </p:cNvPr>
            <p:cNvSpPr txBox="1"/>
            <p:nvPr/>
          </p:nvSpPr>
          <p:spPr>
            <a:xfrm>
              <a:off x="1561620" y="866166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00" name="CasellaDiTesto 299">
              <a:extLst>
                <a:ext uri="{FF2B5EF4-FFF2-40B4-BE49-F238E27FC236}">
                  <a16:creationId xmlns:a16="http://schemas.microsoft.com/office/drawing/2014/main" id="{7C28384C-13A5-52A6-5EAC-24CFF5A51D9E}"/>
                </a:ext>
              </a:extLst>
            </p:cNvPr>
            <p:cNvSpPr txBox="1"/>
            <p:nvPr/>
          </p:nvSpPr>
          <p:spPr>
            <a:xfrm>
              <a:off x="1297403" y="866166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01" name="CasellaDiTesto 300">
              <a:extLst>
                <a:ext uri="{FF2B5EF4-FFF2-40B4-BE49-F238E27FC236}">
                  <a16:creationId xmlns:a16="http://schemas.microsoft.com/office/drawing/2014/main" id="{2B155665-8561-FABD-2FBB-27520F55ED99}"/>
                </a:ext>
              </a:extLst>
            </p:cNvPr>
            <p:cNvSpPr txBox="1"/>
            <p:nvPr/>
          </p:nvSpPr>
          <p:spPr>
            <a:xfrm>
              <a:off x="2148224" y="866166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302" name="CasellaDiTesto 301">
              <a:extLst>
                <a:ext uri="{FF2B5EF4-FFF2-40B4-BE49-F238E27FC236}">
                  <a16:creationId xmlns:a16="http://schemas.microsoft.com/office/drawing/2014/main" id="{1EF33986-6F3F-5F99-7EB6-B0B085B79450}"/>
                </a:ext>
              </a:extLst>
            </p:cNvPr>
            <p:cNvSpPr txBox="1"/>
            <p:nvPr/>
          </p:nvSpPr>
          <p:spPr>
            <a:xfrm>
              <a:off x="602791" y="743356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5.0</a:t>
              </a:r>
            </a:p>
          </p:txBody>
        </p:sp>
      </p:grp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095BF308-AA49-F76E-C104-BC0C6226EDEA}"/>
              </a:ext>
            </a:extLst>
          </p:cNvPr>
          <p:cNvSpPr txBox="1"/>
          <p:nvPr/>
        </p:nvSpPr>
        <p:spPr>
          <a:xfrm>
            <a:off x="2862766" y="-58490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7</a:t>
            </a:r>
          </a:p>
        </p:txBody>
      </p:sp>
      <p:sp>
        <p:nvSpPr>
          <p:cNvPr id="353" name="CasellaDiTesto 352">
            <a:extLst>
              <a:ext uri="{FF2B5EF4-FFF2-40B4-BE49-F238E27FC236}">
                <a16:creationId xmlns:a16="http://schemas.microsoft.com/office/drawing/2014/main" id="{B691A107-D5FE-8434-4FD2-B43936D9350F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354" name="CasellaDiTesto 353">
            <a:extLst>
              <a:ext uri="{FF2B5EF4-FFF2-40B4-BE49-F238E27FC236}">
                <a16:creationId xmlns:a16="http://schemas.microsoft.com/office/drawing/2014/main" id="{10AFFFF1-9D08-F09C-DDC0-82DB6A512F41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357" name="CasellaDiTesto 356">
            <a:extLst>
              <a:ext uri="{FF2B5EF4-FFF2-40B4-BE49-F238E27FC236}">
                <a16:creationId xmlns:a16="http://schemas.microsoft.com/office/drawing/2014/main" id="{833698B7-F67E-06DF-54DD-363814EA1B46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358" name="CasellaDiTesto 357">
            <a:extLst>
              <a:ext uri="{FF2B5EF4-FFF2-40B4-BE49-F238E27FC236}">
                <a16:creationId xmlns:a16="http://schemas.microsoft.com/office/drawing/2014/main" id="{E1AAF1BA-FD10-03D0-EC5C-F953332822CD}"/>
              </a:ext>
            </a:extLst>
          </p:cNvPr>
          <p:cNvSpPr txBox="1"/>
          <p:nvPr/>
        </p:nvSpPr>
        <p:spPr>
          <a:xfrm>
            <a:off x="62502" y="470632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359" name="CasellaDiTesto 358">
            <a:extLst>
              <a:ext uri="{FF2B5EF4-FFF2-40B4-BE49-F238E27FC236}">
                <a16:creationId xmlns:a16="http://schemas.microsoft.com/office/drawing/2014/main" id="{CA148E8B-0D02-F30C-1164-C93E61C8FCDE}"/>
              </a:ext>
            </a:extLst>
          </p:cNvPr>
          <p:cNvSpPr txBox="1"/>
          <p:nvPr/>
        </p:nvSpPr>
        <p:spPr>
          <a:xfrm>
            <a:off x="3992197" y="470632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360" name="CasellaDiTesto 359">
            <a:extLst>
              <a:ext uri="{FF2B5EF4-FFF2-40B4-BE49-F238E27FC236}">
                <a16:creationId xmlns:a16="http://schemas.microsoft.com/office/drawing/2014/main" id="{D287D68A-8438-5B71-0B7A-5D9B6A26353A}"/>
              </a:ext>
            </a:extLst>
          </p:cNvPr>
          <p:cNvSpPr txBox="1"/>
          <p:nvPr/>
        </p:nvSpPr>
        <p:spPr>
          <a:xfrm>
            <a:off x="62502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361" name="CasellaDiTesto 360">
            <a:extLst>
              <a:ext uri="{FF2B5EF4-FFF2-40B4-BE49-F238E27FC236}">
                <a16:creationId xmlns:a16="http://schemas.microsoft.com/office/drawing/2014/main" id="{1A13F6A3-C0F9-ECB5-61CA-A66E1947CD26}"/>
              </a:ext>
            </a:extLst>
          </p:cNvPr>
          <p:cNvSpPr txBox="1"/>
          <p:nvPr/>
        </p:nvSpPr>
        <p:spPr>
          <a:xfrm>
            <a:off x="3992197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63998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uppo 248">
            <a:extLst>
              <a:ext uri="{FF2B5EF4-FFF2-40B4-BE49-F238E27FC236}">
                <a16:creationId xmlns:a16="http://schemas.microsoft.com/office/drawing/2014/main" id="{69617BD7-3E07-68FA-9EFD-90B2A4EB9868}"/>
              </a:ext>
            </a:extLst>
          </p:cNvPr>
          <p:cNvGrpSpPr/>
          <p:nvPr/>
        </p:nvGrpSpPr>
        <p:grpSpPr>
          <a:xfrm>
            <a:off x="4121711" y="108430"/>
            <a:ext cx="2459435" cy="2119305"/>
            <a:chOff x="4091689" y="4242791"/>
            <a:chExt cx="2459435" cy="2119305"/>
          </a:xfrm>
        </p:grpSpPr>
        <p:pic>
          <p:nvPicPr>
            <p:cNvPr id="250" name="Immagine 249">
              <a:extLst>
                <a:ext uri="{FF2B5EF4-FFF2-40B4-BE49-F238E27FC236}">
                  <a16:creationId xmlns:a16="http://schemas.microsoft.com/office/drawing/2014/main" id="{A9DA36BB-EA1F-DBB4-45F7-6EF3A2F96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2316" y="4790721"/>
              <a:ext cx="1735032" cy="1188000"/>
            </a:xfrm>
            <a:prstGeom prst="rect">
              <a:avLst/>
            </a:prstGeom>
          </p:spPr>
        </p:pic>
        <p:pic>
          <p:nvPicPr>
            <p:cNvPr id="251" name="Immagine 250">
              <a:extLst>
                <a:ext uri="{FF2B5EF4-FFF2-40B4-BE49-F238E27FC236}">
                  <a16:creationId xmlns:a16="http://schemas.microsoft.com/office/drawing/2014/main" id="{AB1E2EDC-82A2-AD68-4148-EF5B06A41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48190" y="4337146"/>
              <a:ext cx="197152" cy="448915"/>
            </a:xfrm>
            <a:prstGeom prst="rect">
              <a:avLst/>
            </a:prstGeom>
          </p:spPr>
        </p:pic>
        <p:sp>
          <p:nvSpPr>
            <p:cNvPr id="252" name="CasellaDiTesto 251">
              <a:extLst>
                <a:ext uri="{FF2B5EF4-FFF2-40B4-BE49-F238E27FC236}">
                  <a16:creationId xmlns:a16="http://schemas.microsoft.com/office/drawing/2014/main" id="{15AE1F00-0D9C-6BB6-4E13-AB7B91C80A7C}"/>
                </a:ext>
              </a:extLst>
            </p:cNvPr>
            <p:cNvSpPr txBox="1"/>
            <p:nvPr/>
          </p:nvSpPr>
          <p:spPr>
            <a:xfrm>
              <a:off x="4879515" y="4242791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253" name="CasellaDiTesto 252">
              <a:extLst>
                <a:ext uri="{FF2B5EF4-FFF2-40B4-BE49-F238E27FC236}">
                  <a16:creationId xmlns:a16="http://schemas.microsoft.com/office/drawing/2014/main" id="{45321CAC-B817-3836-2505-8752C93FDABF}"/>
                </a:ext>
              </a:extLst>
            </p:cNvPr>
            <p:cNvSpPr txBox="1"/>
            <p:nvPr/>
          </p:nvSpPr>
          <p:spPr>
            <a:xfrm rot="16200000">
              <a:off x="3824629" y="5136969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254" name="CasellaDiTesto 253">
              <a:extLst>
                <a:ext uri="{FF2B5EF4-FFF2-40B4-BE49-F238E27FC236}">
                  <a16:creationId xmlns:a16="http://schemas.microsoft.com/office/drawing/2014/main" id="{17B67EE4-C3B4-3563-693F-B9F474476603}"/>
                </a:ext>
              </a:extLst>
            </p:cNvPr>
            <p:cNvSpPr txBox="1"/>
            <p:nvPr/>
          </p:nvSpPr>
          <p:spPr>
            <a:xfrm>
              <a:off x="5171799" y="6085097"/>
              <a:ext cx="910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[GDC]</a:t>
              </a:r>
            </a:p>
          </p:txBody>
        </p:sp>
        <p:sp>
          <p:nvSpPr>
            <p:cNvPr id="255" name="CasellaDiTesto 254">
              <a:extLst>
                <a:ext uri="{FF2B5EF4-FFF2-40B4-BE49-F238E27FC236}">
                  <a16:creationId xmlns:a16="http://schemas.microsoft.com/office/drawing/2014/main" id="{3D7CD089-BE17-99D1-895F-D460E50BEDEB}"/>
                </a:ext>
              </a:extLst>
            </p:cNvPr>
            <p:cNvSpPr txBox="1"/>
            <p:nvPr/>
          </p:nvSpPr>
          <p:spPr>
            <a:xfrm>
              <a:off x="4879515" y="4407433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256" name="CasellaDiTesto 255">
              <a:extLst>
                <a:ext uri="{FF2B5EF4-FFF2-40B4-BE49-F238E27FC236}">
                  <a16:creationId xmlns:a16="http://schemas.microsoft.com/office/drawing/2014/main" id="{5058923E-CE5F-FCEF-033E-09262345F708}"/>
                </a:ext>
              </a:extLst>
            </p:cNvPr>
            <p:cNvSpPr txBox="1"/>
            <p:nvPr/>
          </p:nvSpPr>
          <p:spPr>
            <a:xfrm>
              <a:off x="6230202" y="590347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57" name="CasellaDiTesto 256">
              <a:extLst>
                <a:ext uri="{FF2B5EF4-FFF2-40B4-BE49-F238E27FC236}">
                  <a16:creationId xmlns:a16="http://schemas.microsoft.com/office/drawing/2014/main" id="{A9AC97CC-BEB1-FA50-6873-0030523373B2}"/>
                </a:ext>
              </a:extLst>
            </p:cNvPr>
            <p:cNvSpPr txBox="1"/>
            <p:nvPr/>
          </p:nvSpPr>
          <p:spPr>
            <a:xfrm>
              <a:off x="5989551" y="590347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58" name="CasellaDiTesto 257">
              <a:extLst>
                <a:ext uri="{FF2B5EF4-FFF2-40B4-BE49-F238E27FC236}">
                  <a16:creationId xmlns:a16="http://schemas.microsoft.com/office/drawing/2014/main" id="{3D64FECC-4D45-49EF-3A64-DA633AAD6972}"/>
                </a:ext>
              </a:extLst>
            </p:cNvPr>
            <p:cNvSpPr txBox="1"/>
            <p:nvPr/>
          </p:nvSpPr>
          <p:spPr>
            <a:xfrm>
              <a:off x="5692224" y="59034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59" name="CasellaDiTesto 258">
              <a:extLst>
                <a:ext uri="{FF2B5EF4-FFF2-40B4-BE49-F238E27FC236}">
                  <a16:creationId xmlns:a16="http://schemas.microsoft.com/office/drawing/2014/main" id="{F363A051-C7E7-9BF2-BB2F-CD24BFB1D0C5}"/>
                </a:ext>
              </a:extLst>
            </p:cNvPr>
            <p:cNvSpPr txBox="1"/>
            <p:nvPr/>
          </p:nvSpPr>
          <p:spPr>
            <a:xfrm>
              <a:off x="5356192" y="59034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60" name="CasellaDiTesto 259">
              <a:extLst>
                <a:ext uri="{FF2B5EF4-FFF2-40B4-BE49-F238E27FC236}">
                  <a16:creationId xmlns:a16="http://schemas.microsoft.com/office/drawing/2014/main" id="{BDDE4A12-6ECB-682F-6AC1-3B1C996BC0A5}"/>
                </a:ext>
              </a:extLst>
            </p:cNvPr>
            <p:cNvSpPr txBox="1"/>
            <p:nvPr/>
          </p:nvSpPr>
          <p:spPr>
            <a:xfrm>
              <a:off x="4507815" y="578113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61" name="CasellaDiTesto 260">
              <a:extLst>
                <a:ext uri="{FF2B5EF4-FFF2-40B4-BE49-F238E27FC236}">
                  <a16:creationId xmlns:a16="http://schemas.microsoft.com/office/drawing/2014/main" id="{516AE232-4FD7-E1FE-D16F-29DBAF8591BE}"/>
                </a:ext>
              </a:extLst>
            </p:cNvPr>
            <p:cNvSpPr txBox="1"/>
            <p:nvPr/>
          </p:nvSpPr>
          <p:spPr>
            <a:xfrm>
              <a:off x="4337897" y="4666186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262" name="CasellaDiTesto 261">
              <a:extLst>
                <a:ext uri="{FF2B5EF4-FFF2-40B4-BE49-F238E27FC236}">
                  <a16:creationId xmlns:a16="http://schemas.microsoft.com/office/drawing/2014/main" id="{D3083CB5-68B0-3ED4-6909-A8ADD8ABF627}"/>
                </a:ext>
              </a:extLst>
            </p:cNvPr>
            <p:cNvSpPr txBox="1"/>
            <p:nvPr/>
          </p:nvSpPr>
          <p:spPr>
            <a:xfrm>
              <a:off x="4422857" y="521940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263" name="CasellaDiTesto 262">
              <a:extLst>
                <a:ext uri="{FF2B5EF4-FFF2-40B4-BE49-F238E27FC236}">
                  <a16:creationId xmlns:a16="http://schemas.microsoft.com/office/drawing/2014/main" id="{D19AB312-4C0F-5F05-08D4-654420789DFE}"/>
                </a:ext>
              </a:extLst>
            </p:cNvPr>
            <p:cNvSpPr txBox="1"/>
            <p:nvPr/>
          </p:nvSpPr>
          <p:spPr>
            <a:xfrm>
              <a:off x="5070442" y="59034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64" name="CasellaDiTesto 263">
              <a:extLst>
                <a:ext uri="{FF2B5EF4-FFF2-40B4-BE49-F238E27FC236}">
                  <a16:creationId xmlns:a16="http://schemas.microsoft.com/office/drawing/2014/main" id="{48AFB266-BC29-3781-8037-CE7F3B5D781A}"/>
                </a:ext>
              </a:extLst>
            </p:cNvPr>
            <p:cNvSpPr txBox="1"/>
            <p:nvPr/>
          </p:nvSpPr>
          <p:spPr>
            <a:xfrm>
              <a:off x="4879515" y="4572533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265" name="CasellaDiTesto 264">
              <a:extLst>
                <a:ext uri="{FF2B5EF4-FFF2-40B4-BE49-F238E27FC236}">
                  <a16:creationId xmlns:a16="http://schemas.microsoft.com/office/drawing/2014/main" id="{B91633C3-C127-E5A3-13AF-74E1D9DE3B62}"/>
                </a:ext>
              </a:extLst>
            </p:cNvPr>
            <p:cNvSpPr txBox="1"/>
            <p:nvPr/>
          </p:nvSpPr>
          <p:spPr>
            <a:xfrm>
              <a:off x="4784692" y="59034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66" name="Connettore diritto 265">
              <a:extLst>
                <a:ext uri="{FF2B5EF4-FFF2-40B4-BE49-F238E27FC236}">
                  <a16:creationId xmlns:a16="http://schemas.microsoft.com/office/drawing/2014/main" id="{6710D57F-6015-9915-6C20-64626A326411}"/>
                </a:ext>
              </a:extLst>
            </p:cNvPr>
            <p:cNvCxnSpPr>
              <a:cxnSpLocks/>
            </p:cNvCxnSpPr>
            <p:nvPr/>
          </p:nvCxnSpPr>
          <p:spPr>
            <a:xfrm>
              <a:off x="4987632" y="6129669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5" name="Gruppo 284">
            <a:extLst>
              <a:ext uri="{FF2B5EF4-FFF2-40B4-BE49-F238E27FC236}">
                <a16:creationId xmlns:a16="http://schemas.microsoft.com/office/drawing/2014/main" id="{647B0350-0FD9-6EB6-9DB3-CFF4393791FC}"/>
              </a:ext>
            </a:extLst>
          </p:cNvPr>
          <p:cNvGrpSpPr/>
          <p:nvPr/>
        </p:nvGrpSpPr>
        <p:grpSpPr>
          <a:xfrm>
            <a:off x="270865" y="74551"/>
            <a:ext cx="3840319" cy="2187063"/>
            <a:chOff x="270865" y="4085087"/>
            <a:chExt cx="3840319" cy="2187063"/>
          </a:xfrm>
        </p:grpSpPr>
        <p:pic>
          <p:nvPicPr>
            <p:cNvPr id="286" name="Immagine 285">
              <a:extLst>
                <a:ext uri="{FF2B5EF4-FFF2-40B4-BE49-F238E27FC236}">
                  <a16:creationId xmlns:a16="http://schemas.microsoft.com/office/drawing/2014/main" id="{53D0B723-3087-3EEF-290F-BABE5AF0D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984" y="6008260"/>
              <a:ext cx="2880000" cy="2172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7" name="CasellaDiTesto 286">
              <a:extLst>
                <a:ext uri="{FF2B5EF4-FFF2-40B4-BE49-F238E27FC236}">
                  <a16:creationId xmlns:a16="http://schemas.microsoft.com/office/drawing/2014/main" id="{8B3479A6-F36A-8229-ACA2-133A583D64F2}"/>
                </a:ext>
              </a:extLst>
            </p:cNvPr>
            <p:cNvSpPr txBox="1"/>
            <p:nvPr/>
          </p:nvSpPr>
          <p:spPr>
            <a:xfrm>
              <a:off x="3427984" y="4543505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288" name="CasellaDiTesto 287">
              <a:extLst>
                <a:ext uri="{FF2B5EF4-FFF2-40B4-BE49-F238E27FC236}">
                  <a16:creationId xmlns:a16="http://schemas.microsoft.com/office/drawing/2014/main" id="{31470294-F52E-E635-417F-2668BA65A54B}"/>
                </a:ext>
              </a:extLst>
            </p:cNvPr>
            <p:cNvSpPr txBox="1"/>
            <p:nvPr/>
          </p:nvSpPr>
          <p:spPr>
            <a:xfrm>
              <a:off x="3427984" y="482284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289" name="CasellaDiTesto 288">
              <a:extLst>
                <a:ext uri="{FF2B5EF4-FFF2-40B4-BE49-F238E27FC236}">
                  <a16:creationId xmlns:a16="http://schemas.microsoft.com/office/drawing/2014/main" id="{C222407F-4762-1824-C583-F42B019B7272}"/>
                </a:ext>
              </a:extLst>
            </p:cNvPr>
            <p:cNvSpPr txBox="1"/>
            <p:nvPr/>
          </p:nvSpPr>
          <p:spPr>
            <a:xfrm>
              <a:off x="562766" y="4338611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290" name="CasellaDiTesto 289">
              <a:extLst>
                <a:ext uri="{FF2B5EF4-FFF2-40B4-BE49-F238E27FC236}">
                  <a16:creationId xmlns:a16="http://schemas.microsoft.com/office/drawing/2014/main" id="{F731573A-2605-1371-EE7A-1551FEB12B75}"/>
                </a:ext>
              </a:extLst>
            </p:cNvPr>
            <p:cNvSpPr txBox="1"/>
            <p:nvPr/>
          </p:nvSpPr>
          <p:spPr>
            <a:xfrm>
              <a:off x="780334" y="433861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291" name="CasellaDiTesto 290">
              <a:extLst>
                <a:ext uri="{FF2B5EF4-FFF2-40B4-BE49-F238E27FC236}">
                  <a16:creationId xmlns:a16="http://schemas.microsoft.com/office/drawing/2014/main" id="{42F44E22-81ED-51AD-B9E1-5601F3CE6C78}"/>
                </a:ext>
              </a:extLst>
            </p:cNvPr>
            <p:cNvSpPr txBox="1"/>
            <p:nvPr/>
          </p:nvSpPr>
          <p:spPr>
            <a:xfrm>
              <a:off x="1068047" y="433861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292" name="CasellaDiTesto 291">
              <a:extLst>
                <a:ext uri="{FF2B5EF4-FFF2-40B4-BE49-F238E27FC236}">
                  <a16:creationId xmlns:a16="http://schemas.microsoft.com/office/drawing/2014/main" id="{7D1C80D8-F04D-69D8-3BCD-AB6CD783E048}"/>
                </a:ext>
              </a:extLst>
            </p:cNvPr>
            <p:cNvSpPr txBox="1"/>
            <p:nvPr/>
          </p:nvSpPr>
          <p:spPr>
            <a:xfrm>
              <a:off x="1356524" y="433861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293" name="CasellaDiTesto 292">
              <a:extLst>
                <a:ext uri="{FF2B5EF4-FFF2-40B4-BE49-F238E27FC236}">
                  <a16:creationId xmlns:a16="http://schemas.microsoft.com/office/drawing/2014/main" id="{41DFEF6E-E633-47EE-E8E7-8B13E9291A5B}"/>
                </a:ext>
              </a:extLst>
            </p:cNvPr>
            <p:cNvSpPr txBox="1"/>
            <p:nvPr/>
          </p:nvSpPr>
          <p:spPr>
            <a:xfrm>
              <a:off x="1655152" y="433861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294" name="CasellaDiTesto 293">
              <a:extLst>
                <a:ext uri="{FF2B5EF4-FFF2-40B4-BE49-F238E27FC236}">
                  <a16:creationId xmlns:a16="http://schemas.microsoft.com/office/drawing/2014/main" id="{A1CAF033-806A-CFF1-0ECF-0A2D914EA3BE}"/>
                </a:ext>
              </a:extLst>
            </p:cNvPr>
            <p:cNvSpPr txBox="1"/>
            <p:nvPr/>
          </p:nvSpPr>
          <p:spPr>
            <a:xfrm>
              <a:off x="1580003" y="4085087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Log[GDC]</a:t>
              </a:r>
            </a:p>
          </p:txBody>
        </p:sp>
        <p:sp>
          <p:nvSpPr>
            <p:cNvPr id="295" name="CasellaDiTesto 294">
              <a:extLst>
                <a:ext uri="{FF2B5EF4-FFF2-40B4-BE49-F238E27FC236}">
                  <a16:creationId xmlns:a16="http://schemas.microsoft.com/office/drawing/2014/main" id="{232DA979-1A40-D156-4E1B-9DD283045A9D}"/>
                </a:ext>
              </a:extLst>
            </p:cNvPr>
            <p:cNvSpPr txBox="1"/>
            <p:nvPr/>
          </p:nvSpPr>
          <p:spPr>
            <a:xfrm>
              <a:off x="2822505" y="433861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296" name="CasellaDiTesto 295">
              <a:extLst>
                <a:ext uri="{FF2B5EF4-FFF2-40B4-BE49-F238E27FC236}">
                  <a16:creationId xmlns:a16="http://schemas.microsoft.com/office/drawing/2014/main" id="{262AF27D-F93E-2187-B500-B3E7D33E3715}"/>
                </a:ext>
              </a:extLst>
            </p:cNvPr>
            <p:cNvSpPr txBox="1"/>
            <p:nvPr/>
          </p:nvSpPr>
          <p:spPr>
            <a:xfrm>
              <a:off x="2503251" y="433861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297" name="CasellaDiTesto 296">
              <a:extLst>
                <a:ext uri="{FF2B5EF4-FFF2-40B4-BE49-F238E27FC236}">
                  <a16:creationId xmlns:a16="http://schemas.microsoft.com/office/drawing/2014/main" id="{5E5C6921-9BF6-2356-2570-555586662295}"/>
                </a:ext>
              </a:extLst>
            </p:cNvPr>
            <p:cNvSpPr txBox="1"/>
            <p:nvPr/>
          </p:nvSpPr>
          <p:spPr>
            <a:xfrm>
              <a:off x="2240432" y="433861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298" name="CasellaDiTesto 297">
              <a:extLst>
                <a:ext uri="{FF2B5EF4-FFF2-40B4-BE49-F238E27FC236}">
                  <a16:creationId xmlns:a16="http://schemas.microsoft.com/office/drawing/2014/main" id="{7EA580BF-1914-2AAE-C43D-030FBFB7C36C}"/>
                </a:ext>
              </a:extLst>
            </p:cNvPr>
            <p:cNvSpPr txBox="1"/>
            <p:nvPr/>
          </p:nvSpPr>
          <p:spPr>
            <a:xfrm>
              <a:off x="1915343" y="433861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299" name="CasellaDiTesto 298">
              <a:extLst>
                <a:ext uri="{FF2B5EF4-FFF2-40B4-BE49-F238E27FC236}">
                  <a16:creationId xmlns:a16="http://schemas.microsoft.com/office/drawing/2014/main" id="{75448694-38E9-1B5E-A7B9-ABE9E0C80723}"/>
                </a:ext>
              </a:extLst>
            </p:cNvPr>
            <p:cNvSpPr txBox="1"/>
            <p:nvPr/>
          </p:nvSpPr>
          <p:spPr>
            <a:xfrm>
              <a:off x="3084039" y="433861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300" name="Connettore diritto 299">
              <a:extLst>
                <a:ext uri="{FF2B5EF4-FFF2-40B4-BE49-F238E27FC236}">
                  <a16:creationId xmlns:a16="http://schemas.microsoft.com/office/drawing/2014/main" id="{DD2F8861-A343-121D-120E-FEEDB60DAFA4}"/>
                </a:ext>
              </a:extLst>
            </p:cNvPr>
            <p:cNvCxnSpPr>
              <a:cxnSpLocks/>
              <a:stCxn id="290" idx="0"/>
              <a:endCxn id="299" idx="0"/>
            </p:cNvCxnSpPr>
            <p:nvPr/>
          </p:nvCxnSpPr>
          <p:spPr>
            <a:xfrm>
              <a:off x="974458" y="4338611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1" name="CasellaDiTesto 300">
              <a:extLst>
                <a:ext uri="{FF2B5EF4-FFF2-40B4-BE49-F238E27FC236}">
                  <a16:creationId xmlns:a16="http://schemas.microsoft.com/office/drawing/2014/main" id="{E6A026FA-BD6A-E8DE-CFDA-2FB2AE48BE95}"/>
                </a:ext>
              </a:extLst>
            </p:cNvPr>
            <p:cNvSpPr txBox="1"/>
            <p:nvPr/>
          </p:nvSpPr>
          <p:spPr>
            <a:xfrm>
              <a:off x="3406517" y="5690526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02" name="CasellaDiTesto 301">
              <a:extLst>
                <a:ext uri="{FF2B5EF4-FFF2-40B4-BE49-F238E27FC236}">
                  <a16:creationId xmlns:a16="http://schemas.microsoft.com/office/drawing/2014/main" id="{A4F8FFA9-6714-C95A-3677-78570A3EA227}"/>
                </a:ext>
              </a:extLst>
            </p:cNvPr>
            <p:cNvSpPr txBox="1"/>
            <p:nvPr/>
          </p:nvSpPr>
          <p:spPr>
            <a:xfrm>
              <a:off x="3406517" y="5965358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303" name="CasellaDiTesto 302">
              <a:extLst>
                <a:ext uri="{FF2B5EF4-FFF2-40B4-BE49-F238E27FC236}">
                  <a16:creationId xmlns:a16="http://schemas.microsoft.com/office/drawing/2014/main" id="{A2D5932B-0693-1538-5FD1-8840106F9410}"/>
                </a:ext>
              </a:extLst>
            </p:cNvPr>
            <p:cNvSpPr txBox="1"/>
            <p:nvPr/>
          </p:nvSpPr>
          <p:spPr>
            <a:xfrm>
              <a:off x="3406517" y="511961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304" name="CasellaDiTesto 303">
              <a:extLst>
                <a:ext uri="{FF2B5EF4-FFF2-40B4-BE49-F238E27FC236}">
                  <a16:creationId xmlns:a16="http://schemas.microsoft.com/office/drawing/2014/main" id="{FBAE8E48-90F3-262F-C04D-5F2D54EF21A9}"/>
                </a:ext>
              </a:extLst>
            </p:cNvPr>
            <p:cNvSpPr txBox="1"/>
            <p:nvPr/>
          </p:nvSpPr>
          <p:spPr>
            <a:xfrm>
              <a:off x="3406517" y="539827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305" name="Gruppo 304">
              <a:extLst>
                <a:ext uri="{FF2B5EF4-FFF2-40B4-BE49-F238E27FC236}">
                  <a16:creationId xmlns:a16="http://schemas.microsoft.com/office/drawing/2014/main" id="{35FCD2CA-E39D-6EAC-88B5-F7FA1A697DBE}"/>
                </a:ext>
              </a:extLst>
            </p:cNvPr>
            <p:cNvGrpSpPr/>
            <p:nvPr/>
          </p:nvGrpSpPr>
          <p:grpSpPr>
            <a:xfrm>
              <a:off x="270865" y="4685101"/>
              <a:ext cx="276999" cy="425116"/>
              <a:chOff x="5844541" y="3134998"/>
              <a:chExt cx="276999" cy="425116"/>
            </a:xfrm>
          </p:grpSpPr>
          <p:cxnSp>
            <p:nvCxnSpPr>
              <p:cNvPr id="317" name="Connettore diritto 316">
                <a:extLst>
                  <a:ext uri="{FF2B5EF4-FFF2-40B4-BE49-F238E27FC236}">
                    <a16:creationId xmlns:a16="http://schemas.microsoft.com/office/drawing/2014/main" id="{17382CDE-94CE-832F-83B2-E6C4B9260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8" name="CasellaDiTesto 317">
                <a:extLst>
                  <a:ext uri="{FF2B5EF4-FFF2-40B4-BE49-F238E27FC236}">
                    <a16:creationId xmlns:a16="http://schemas.microsoft.com/office/drawing/2014/main" id="{17FA7111-97C4-D08F-803A-CC85AADC1C50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306" name="Gruppo 305">
              <a:extLst>
                <a:ext uri="{FF2B5EF4-FFF2-40B4-BE49-F238E27FC236}">
                  <a16:creationId xmlns:a16="http://schemas.microsoft.com/office/drawing/2014/main" id="{CE03312A-3960-277A-75A2-00743414C2A6}"/>
                </a:ext>
              </a:extLst>
            </p:cNvPr>
            <p:cNvGrpSpPr/>
            <p:nvPr/>
          </p:nvGrpSpPr>
          <p:grpSpPr>
            <a:xfrm>
              <a:off x="270865" y="5131454"/>
              <a:ext cx="276999" cy="619080"/>
              <a:chOff x="5844541" y="3636768"/>
              <a:chExt cx="276999" cy="619080"/>
            </a:xfrm>
          </p:grpSpPr>
          <p:cxnSp>
            <p:nvCxnSpPr>
              <p:cNvPr id="315" name="Connettore diritto 314">
                <a:extLst>
                  <a:ext uri="{FF2B5EF4-FFF2-40B4-BE49-F238E27FC236}">
                    <a16:creationId xmlns:a16="http://schemas.microsoft.com/office/drawing/2014/main" id="{E86DAE1D-8D59-676B-0104-FB1E0CD62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6" name="CasellaDiTesto 315">
                <a:extLst>
                  <a:ext uri="{FF2B5EF4-FFF2-40B4-BE49-F238E27FC236}">
                    <a16:creationId xmlns:a16="http://schemas.microsoft.com/office/drawing/2014/main" id="{137C4242-F375-EC5A-A96D-44638116861B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307" name="Gruppo 306">
              <a:extLst>
                <a:ext uri="{FF2B5EF4-FFF2-40B4-BE49-F238E27FC236}">
                  <a16:creationId xmlns:a16="http://schemas.microsoft.com/office/drawing/2014/main" id="{28CEC338-C3BF-7D86-EB00-9EC40346F48E}"/>
                </a:ext>
              </a:extLst>
            </p:cNvPr>
            <p:cNvGrpSpPr/>
            <p:nvPr/>
          </p:nvGrpSpPr>
          <p:grpSpPr>
            <a:xfrm>
              <a:off x="270865" y="5627422"/>
              <a:ext cx="276999" cy="644728"/>
              <a:chOff x="5844541" y="3623944"/>
              <a:chExt cx="276999" cy="644728"/>
            </a:xfrm>
          </p:grpSpPr>
          <p:cxnSp>
            <p:nvCxnSpPr>
              <p:cNvPr id="313" name="Connettore diritto 312">
                <a:extLst>
                  <a:ext uri="{FF2B5EF4-FFF2-40B4-BE49-F238E27FC236}">
                    <a16:creationId xmlns:a16="http://schemas.microsoft.com/office/drawing/2014/main" id="{91480A8A-A488-B888-A1BC-2976F63F73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4" name="CasellaDiTesto 313">
                <a:extLst>
                  <a:ext uri="{FF2B5EF4-FFF2-40B4-BE49-F238E27FC236}">
                    <a16:creationId xmlns:a16="http://schemas.microsoft.com/office/drawing/2014/main" id="{9B10FD60-8669-4F49-E2F9-B6B81CD54049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308" name="Immagine 307">
              <a:extLst>
                <a:ext uri="{FF2B5EF4-FFF2-40B4-BE49-F238E27FC236}">
                  <a16:creationId xmlns:a16="http://schemas.microsoft.com/office/drawing/2014/main" id="{853AB243-62C4-26E1-668D-28D0DEDD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984" y="4585484"/>
              <a:ext cx="2880000" cy="2172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09" name="Immagine 308">
              <a:extLst>
                <a:ext uri="{FF2B5EF4-FFF2-40B4-BE49-F238E27FC236}">
                  <a16:creationId xmlns:a16="http://schemas.microsoft.com/office/drawing/2014/main" id="{4F158550-D185-90F0-0C6F-659EE1393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984" y="5161598"/>
              <a:ext cx="2880000" cy="2172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0" name="Immagine 309">
              <a:extLst>
                <a:ext uri="{FF2B5EF4-FFF2-40B4-BE49-F238E27FC236}">
                  <a16:creationId xmlns:a16="http://schemas.microsoft.com/office/drawing/2014/main" id="{45AF4024-C2AC-27B6-902A-1EECC50A4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984" y="5732505"/>
              <a:ext cx="2880000" cy="2172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1" name="Immagine 310">
              <a:extLst>
                <a:ext uri="{FF2B5EF4-FFF2-40B4-BE49-F238E27FC236}">
                  <a16:creationId xmlns:a16="http://schemas.microsoft.com/office/drawing/2014/main" id="{55EB0D62-395E-83C9-87F1-E775133B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7984" y="4864823"/>
              <a:ext cx="2880000" cy="2172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2" name="Immagine 311">
              <a:extLst>
                <a:ext uri="{FF2B5EF4-FFF2-40B4-BE49-F238E27FC236}">
                  <a16:creationId xmlns:a16="http://schemas.microsoft.com/office/drawing/2014/main" id="{74066397-6D70-7ED6-FFC3-25A77803D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7984" y="5440253"/>
              <a:ext cx="2880000" cy="2172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D62F1B81-26CE-7E03-AEB4-4105AEC5D1E4}"/>
              </a:ext>
            </a:extLst>
          </p:cNvPr>
          <p:cNvGrpSpPr/>
          <p:nvPr/>
        </p:nvGrpSpPr>
        <p:grpSpPr>
          <a:xfrm>
            <a:off x="158728" y="7040235"/>
            <a:ext cx="2595134" cy="2130854"/>
            <a:chOff x="158728" y="7040235"/>
            <a:chExt cx="2595134" cy="213085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C69FE9F-7C4B-77EB-F99C-A2244D413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3909" y="7548914"/>
              <a:ext cx="1708767" cy="1188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F959C7A-5DC7-618D-E9E3-9721C76A6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735" y="7109190"/>
              <a:ext cx="197152" cy="442099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97476A41-CFC3-21A6-475C-A65BE9CE2FD5}"/>
                </a:ext>
              </a:extLst>
            </p:cNvPr>
            <p:cNvSpPr txBox="1"/>
            <p:nvPr/>
          </p:nvSpPr>
          <p:spPr>
            <a:xfrm>
              <a:off x="1161060" y="7040235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642D43C-B68B-6630-41B8-D22322054C3C}"/>
                </a:ext>
              </a:extLst>
            </p:cNvPr>
            <p:cNvSpPr txBox="1"/>
            <p:nvPr/>
          </p:nvSpPr>
          <p:spPr>
            <a:xfrm rot="16200000">
              <a:off x="-510109" y="7887542"/>
              <a:ext cx="1799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(GDC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CF1A325-E5E0-F5D9-FD13-DFD747F7DE7B}"/>
                </a:ext>
              </a:extLst>
            </p:cNvPr>
            <p:cNvSpPr txBox="1"/>
            <p:nvPr/>
          </p:nvSpPr>
          <p:spPr>
            <a:xfrm>
              <a:off x="466536" y="85479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-15.0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037371F-CDF0-C024-E7C0-345CAC6BBE84}"/>
                </a:ext>
              </a:extLst>
            </p:cNvPr>
            <p:cNvSpPr txBox="1"/>
            <p:nvPr/>
          </p:nvSpPr>
          <p:spPr>
            <a:xfrm>
              <a:off x="1322292" y="8894090"/>
              <a:ext cx="910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[GDC]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74B5D39-D72E-9636-ED14-77C6811165E3}"/>
                </a:ext>
              </a:extLst>
            </p:cNvPr>
            <p:cNvSpPr txBox="1"/>
            <p:nvPr/>
          </p:nvSpPr>
          <p:spPr>
            <a:xfrm>
              <a:off x="1161060" y="719217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A4B474B-0765-178C-EC1E-7E639C20770A}"/>
                </a:ext>
              </a:extLst>
            </p:cNvPr>
            <p:cNvSpPr txBox="1"/>
            <p:nvPr/>
          </p:nvSpPr>
          <p:spPr>
            <a:xfrm>
              <a:off x="1161060" y="7344577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A6F9C96-0FBA-4A54-B46B-1727B2B4D327}"/>
                </a:ext>
              </a:extLst>
            </p:cNvPr>
            <p:cNvSpPr txBox="1"/>
            <p:nvPr/>
          </p:nvSpPr>
          <p:spPr>
            <a:xfrm>
              <a:off x="1028423" y="866166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E483DB74-997F-C6B5-E159-969390DE1795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22" y="8913024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C337B14-4305-2C5E-F7A1-0EC6C3FDA869}"/>
                </a:ext>
              </a:extLst>
            </p:cNvPr>
            <p:cNvSpPr txBox="1"/>
            <p:nvPr/>
          </p:nvSpPr>
          <p:spPr>
            <a:xfrm>
              <a:off x="466536" y="8244308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-10.0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B4029E8-1B86-9B10-761E-C91C632C7FF1}"/>
                </a:ext>
              </a:extLst>
            </p:cNvPr>
            <p:cNvSpPr txBox="1"/>
            <p:nvPr/>
          </p:nvSpPr>
          <p:spPr>
            <a:xfrm>
              <a:off x="602791" y="771479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A2887488-9F22-8AA7-90EA-E7B6144CB768}"/>
                </a:ext>
              </a:extLst>
            </p:cNvPr>
            <p:cNvSpPr txBox="1"/>
            <p:nvPr/>
          </p:nvSpPr>
          <p:spPr>
            <a:xfrm>
              <a:off x="551495" y="7988925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-5.0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0DE9687E-3CDA-FD09-9FB8-968EB0390F0F}"/>
                </a:ext>
              </a:extLst>
            </p:cNvPr>
            <p:cNvSpPr txBox="1"/>
            <p:nvPr/>
          </p:nvSpPr>
          <p:spPr>
            <a:xfrm>
              <a:off x="2432940" y="866166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D915215-C230-A7BA-78F3-1CFEA990FA64}"/>
                </a:ext>
              </a:extLst>
            </p:cNvPr>
            <p:cNvSpPr txBox="1"/>
            <p:nvPr/>
          </p:nvSpPr>
          <p:spPr>
            <a:xfrm>
              <a:off x="1882993" y="866166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E3B853E-912D-94B7-1DC0-49DB0CA72A29}"/>
                </a:ext>
              </a:extLst>
            </p:cNvPr>
            <p:cNvSpPr txBox="1"/>
            <p:nvPr/>
          </p:nvSpPr>
          <p:spPr>
            <a:xfrm>
              <a:off x="1561620" y="866166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60F6F5F-661C-EB48-5CDB-147F3EF3BE86}"/>
                </a:ext>
              </a:extLst>
            </p:cNvPr>
            <p:cNvSpPr txBox="1"/>
            <p:nvPr/>
          </p:nvSpPr>
          <p:spPr>
            <a:xfrm>
              <a:off x="1297403" y="8661663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856D2ECD-B2C8-F224-81C3-1F18A8205EF4}"/>
                </a:ext>
              </a:extLst>
            </p:cNvPr>
            <p:cNvSpPr txBox="1"/>
            <p:nvPr/>
          </p:nvSpPr>
          <p:spPr>
            <a:xfrm>
              <a:off x="2148224" y="8661663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984F9FCD-9CB4-616E-A420-AEE22BFDB906}"/>
                </a:ext>
              </a:extLst>
            </p:cNvPr>
            <p:cNvSpPr txBox="1"/>
            <p:nvPr/>
          </p:nvSpPr>
          <p:spPr>
            <a:xfrm>
              <a:off x="602791" y="743356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5.0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DCDC9AFF-3C83-CAED-6259-45DCA95C524A}"/>
              </a:ext>
            </a:extLst>
          </p:cNvPr>
          <p:cNvGrpSpPr/>
          <p:nvPr/>
        </p:nvGrpSpPr>
        <p:grpSpPr>
          <a:xfrm>
            <a:off x="4121711" y="4540215"/>
            <a:ext cx="2459435" cy="2119305"/>
            <a:chOff x="4281933" y="2726491"/>
            <a:chExt cx="2459435" cy="2119305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0EE78F22-F746-BD1A-1C55-053D116C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76108" y="3274421"/>
              <a:ext cx="1724516" cy="1188000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BDE4BEA1-A666-BF25-D002-ABB340D34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938434" y="2820846"/>
              <a:ext cx="197152" cy="448915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894C2636-B1AA-851C-5C33-4A9807776EDD}"/>
                </a:ext>
              </a:extLst>
            </p:cNvPr>
            <p:cNvSpPr txBox="1"/>
            <p:nvPr/>
          </p:nvSpPr>
          <p:spPr>
            <a:xfrm>
              <a:off x="5069759" y="2726491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8E1B6491-65B0-56A4-F066-389FAFD0EC53}"/>
                </a:ext>
              </a:extLst>
            </p:cNvPr>
            <p:cNvSpPr txBox="1"/>
            <p:nvPr/>
          </p:nvSpPr>
          <p:spPr>
            <a:xfrm rot="16200000">
              <a:off x="4014873" y="3620669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1FFCCD69-FCB4-950A-84C3-1F83EA2EE74F}"/>
                </a:ext>
              </a:extLst>
            </p:cNvPr>
            <p:cNvSpPr txBox="1"/>
            <p:nvPr/>
          </p:nvSpPr>
          <p:spPr>
            <a:xfrm>
              <a:off x="5305965" y="4568797"/>
              <a:ext cx="910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[GDC]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EC616BA-BBB8-FDA0-7A0D-783E54B96F9A}"/>
                </a:ext>
              </a:extLst>
            </p:cNvPr>
            <p:cNvSpPr txBox="1"/>
            <p:nvPr/>
          </p:nvSpPr>
          <p:spPr>
            <a:xfrm>
              <a:off x="5069759" y="2891133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4730C160-F1FD-4CC0-7FED-719D08A38F6F}"/>
                </a:ext>
              </a:extLst>
            </p:cNvPr>
            <p:cNvSpPr txBox="1"/>
            <p:nvPr/>
          </p:nvSpPr>
          <p:spPr>
            <a:xfrm>
              <a:off x="6420446" y="438717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51589607-183F-E6B1-8BBE-46DB9A6F0F89}"/>
                </a:ext>
              </a:extLst>
            </p:cNvPr>
            <p:cNvSpPr txBox="1"/>
            <p:nvPr/>
          </p:nvSpPr>
          <p:spPr>
            <a:xfrm>
              <a:off x="6179795" y="4387170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B979DE93-BC18-24AF-4738-5DBC81C1011A}"/>
                </a:ext>
              </a:extLst>
            </p:cNvPr>
            <p:cNvSpPr txBox="1"/>
            <p:nvPr/>
          </p:nvSpPr>
          <p:spPr>
            <a:xfrm>
              <a:off x="5882468" y="43871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6E3DB2A4-EE5A-5C74-F958-BAFC53408F92}"/>
                </a:ext>
              </a:extLst>
            </p:cNvPr>
            <p:cNvSpPr txBox="1"/>
            <p:nvPr/>
          </p:nvSpPr>
          <p:spPr>
            <a:xfrm>
              <a:off x="5546436" y="43871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641DD6D2-6113-7A1B-ED42-8B6512B2FABD}"/>
                </a:ext>
              </a:extLst>
            </p:cNvPr>
            <p:cNvSpPr txBox="1"/>
            <p:nvPr/>
          </p:nvSpPr>
          <p:spPr>
            <a:xfrm>
              <a:off x="4698059" y="426483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459F33A8-4994-EB7D-FB30-FA3D2C97D433}"/>
                </a:ext>
              </a:extLst>
            </p:cNvPr>
            <p:cNvSpPr txBox="1"/>
            <p:nvPr/>
          </p:nvSpPr>
          <p:spPr>
            <a:xfrm>
              <a:off x="4528141" y="3149886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AC1688B7-2AEA-BAD1-CA03-FF45980D8D94}"/>
                </a:ext>
              </a:extLst>
            </p:cNvPr>
            <p:cNvSpPr txBox="1"/>
            <p:nvPr/>
          </p:nvSpPr>
          <p:spPr>
            <a:xfrm>
              <a:off x="4613101" y="370310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5B949426-153E-A410-9080-AC580166A9B0}"/>
                </a:ext>
              </a:extLst>
            </p:cNvPr>
            <p:cNvSpPr txBox="1"/>
            <p:nvPr/>
          </p:nvSpPr>
          <p:spPr>
            <a:xfrm>
              <a:off x="5260686" y="43871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69032A34-276C-6623-D5DD-A3D937EFFA84}"/>
                </a:ext>
              </a:extLst>
            </p:cNvPr>
            <p:cNvSpPr txBox="1"/>
            <p:nvPr/>
          </p:nvSpPr>
          <p:spPr>
            <a:xfrm>
              <a:off x="5069759" y="3056233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F52B3A50-5FB7-D5D5-5FDA-94B8717B2075}"/>
                </a:ext>
              </a:extLst>
            </p:cNvPr>
            <p:cNvSpPr txBox="1"/>
            <p:nvPr/>
          </p:nvSpPr>
          <p:spPr>
            <a:xfrm>
              <a:off x="4974936" y="4387170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E47E7142-8343-F190-B150-FBBF0A77FB11}"/>
                </a:ext>
              </a:extLst>
            </p:cNvPr>
            <p:cNvCxnSpPr>
              <a:cxnSpLocks/>
            </p:cNvCxnSpPr>
            <p:nvPr/>
          </p:nvCxnSpPr>
          <p:spPr>
            <a:xfrm>
              <a:off x="5177876" y="4613369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96AA7F8B-C879-09AE-922D-E25ABFC363E1}"/>
              </a:ext>
            </a:extLst>
          </p:cNvPr>
          <p:cNvGrpSpPr/>
          <p:nvPr/>
        </p:nvGrpSpPr>
        <p:grpSpPr>
          <a:xfrm>
            <a:off x="52049" y="4512051"/>
            <a:ext cx="3840319" cy="2213733"/>
            <a:chOff x="220458" y="2698327"/>
            <a:chExt cx="3840319" cy="2213733"/>
          </a:xfrm>
        </p:grpSpPr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3FDECDC4-AB55-E545-661A-48949B96A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7577" y="4325326"/>
              <a:ext cx="2880000" cy="249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1F966DA5-3226-81FE-E37E-E9D599C69CD0}"/>
                </a:ext>
              </a:extLst>
            </p:cNvPr>
            <p:cNvSpPr txBox="1"/>
            <p:nvPr/>
          </p:nvSpPr>
          <p:spPr>
            <a:xfrm>
              <a:off x="3377577" y="315352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6902F5D6-A0A1-05F7-ED9B-1B7A8C4CB2CC}"/>
                </a:ext>
              </a:extLst>
            </p:cNvPr>
            <p:cNvSpPr txBox="1"/>
            <p:nvPr/>
          </p:nvSpPr>
          <p:spPr>
            <a:xfrm>
              <a:off x="3377577" y="3448514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24BC35DE-0E3F-CBC0-1AC9-7BAC6EDCD834}"/>
                </a:ext>
              </a:extLst>
            </p:cNvPr>
            <p:cNvSpPr txBox="1"/>
            <p:nvPr/>
          </p:nvSpPr>
          <p:spPr>
            <a:xfrm>
              <a:off x="512359" y="2951851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51E7A1AF-1338-5269-289C-428BDE18FA25}"/>
                </a:ext>
              </a:extLst>
            </p:cNvPr>
            <p:cNvSpPr txBox="1"/>
            <p:nvPr/>
          </p:nvSpPr>
          <p:spPr>
            <a:xfrm>
              <a:off x="729927" y="295185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AB2DE253-2AAD-4F01-F1AE-B3D904EC8FCD}"/>
                </a:ext>
              </a:extLst>
            </p:cNvPr>
            <p:cNvSpPr txBox="1"/>
            <p:nvPr/>
          </p:nvSpPr>
          <p:spPr>
            <a:xfrm>
              <a:off x="1017640" y="295185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FD023C0B-F722-0DB2-51E2-75CDE2A4BDC3}"/>
                </a:ext>
              </a:extLst>
            </p:cNvPr>
            <p:cNvSpPr txBox="1"/>
            <p:nvPr/>
          </p:nvSpPr>
          <p:spPr>
            <a:xfrm>
              <a:off x="1306117" y="295185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38F3725E-3D3C-8F9D-11E2-5D620F155C59}"/>
                </a:ext>
              </a:extLst>
            </p:cNvPr>
            <p:cNvSpPr txBox="1"/>
            <p:nvPr/>
          </p:nvSpPr>
          <p:spPr>
            <a:xfrm>
              <a:off x="1604745" y="295185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9269B131-DE5F-5A00-0457-96654EE137E0}"/>
                </a:ext>
              </a:extLst>
            </p:cNvPr>
            <p:cNvSpPr txBox="1"/>
            <p:nvPr/>
          </p:nvSpPr>
          <p:spPr>
            <a:xfrm>
              <a:off x="1494506" y="2698327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Log[GDC]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6459E68E-5624-C4E9-E068-B712793691F0}"/>
                </a:ext>
              </a:extLst>
            </p:cNvPr>
            <p:cNvSpPr txBox="1"/>
            <p:nvPr/>
          </p:nvSpPr>
          <p:spPr>
            <a:xfrm>
              <a:off x="2772098" y="295185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AECEBC85-EA03-BCE1-2FE4-FDEAE87C3E97}"/>
                </a:ext>
              </a:extLst>
            </p:cNvPr>
            <p:cNvSpPr txBox="1"/>
            <p:nvPr/>
          </p:nvSpPr>
          <p:spPr>
            <a:xfrm>
              <a:off x="2452844" y="295185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9E2A2B19-9EE0-D2FD-77A2-46A8819D1675}"/>
                </a:ext>
              </a:extLst>
            </p:cNvPr>
            <p:cNvSpPr txBox="1"/>
            <p:nvPr/>
          </p:nvSpPr>
          <p:spPr>
            <a:xfrm>
              <a:off x="2190025" y="295185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FB7E1A8D-014E-658F-F860-82D8C9102C3B}"/>
                </a:ext>
              </a:extLst>
            </p:cNvPr>
            <p:cNvSpPr txBox="1"/>
            <p:nvPr/>
          </p:nvSpPr>
          <p:spPr>
            <a:xfrm>
              <a:off x="1864936" y="2951851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F95B5761-6EE0-35D2-624A-5EB30F2856D5}"/>
                </a:ext>
              </a:extLst>
            </p:cNvPr>
            <p:cNvSpPr txBox="1"/>
            <p:nvPr/>
          </p:nvSpPr>
          <p:spPr>
            <a:xfrm>
              <a:off x="3033632" y="2951851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0797C589-471D-A003-425F-7C71B2CED029}"/>
                </a:ext>
              </a:extLst>
            </p:cNvPr>
            <p:cNvCxnSpPr>
              <a:stCxn id="50" idx="0"/>
              <a:endCxn id="59" idx="0"/>
            </p:cNvCxnSpPr>
            <p:nvPr/>
          </p:nvCxnSpPr>
          <p:spPr>
            <a:xfrm>
              <a:off x="924051" y="2951851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42A70F5C-25E8-20C3-B62A-B4866217866E}"/>
                </a:ext>
              </a:extLst>
            </p:cNvPr>
            <p:cNvSpPr txBox="1"/>
            <p:nvPr/>
          </p:nvSpPr>
          <p:spPr>
            <a:xfrm>
              <a:off x="3356110" y="4311414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1521AC3D-DE3A-8456-EEE7-8D4327CC30A4}"/>
                </a:ext>
              </a:extLst>
            </p:cNvPr>
            <p:cNvSpPr txBox="1"/>
            <p:nvPr/>
          </p:nvSpPr>
          <p:spPr>
            <a:xfrm>
              <a:off x="3356110" y="4593708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D31E1B01-FBB4-56B3-8485-B41773B7645A}"/>
                </a:ext>
              </a:extLst>
            </p:cNvPr>
            <p:cNvSpPr txBox="1"/>
            <p:nvPr/>
          </p:nvSpPr>
          <p:spPr>
            <a:xfrm>
              <a:off x="3356110" y="3736706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28" name="CasellaDiTesto 127">
              <a:extLst>
                <a:ext uri="{FF2B5EF4-FFF2-40B4-BE49-F238E27FC236}">
                  <a16:creationId xmlns:a16="http://schemas.microsoft.com/office/drawing/2014/main" id="{701F7EE8-F0A0-CD5B-42EB-B2AA22301684}"/>
                </a:ext>
              </a:extLst>
            </p:cNvPr>
            <p:cNvSpPr txBox="1"/>
            <p:nvPr/>
          </p:nvSpPr>
          <p:spPr>
            <a:xfrm>
              <a:off x="3356110" y="4027446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29" name="Gruppo 128">
              <a:extLst>
                <a:ext uri="{FF2B5EF4-FFF2-40B4-BE49-F238E27FC236}">
                  <a16:creationId xmlns:a16="http://schemas.microsoft.com/office/drawing/2014/main" id="{7ACEAB27-3D57-6DCB-1B52-FDCAB447059C}"/>
                </a:ext>
              </a:extLst>
            </p:cNvPr>
            <p:cNvGrpSpPr/>
            <p:nvPr/>
          </p:nvGrpSpPr>
          <p:grpSpPr>
            <a:xfrm>
              <a:off x="220458" y="3111336"/>
              <a:ext cx="276999" cy="654346"/>
              <a:chOff x="5844541" y="3020383"/>
              <a:chExt cx="276999" cy="654346"/>
            </a:xfrm>
          </p:grpSpPr>
          <p:cxnSp>
            <p:nvCxnSpPr>
              <p:cNvPr id="141" name="Connettore diritto 140">
                <a:extLst>
                  <a:ext uri="{FF2B5EF4-FFF2-40B4-BE49-F238E27FC236}">
                    <a16:creationId xmlns:a16="http://schemas.microsoft.com/office/drawing/2014/main" id="{8FCCCFEF-883B-7D78-BA22-CEF4590F38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2" name="CasellaDiTesto 141">
                <a:extLst>
                  <a:ext uri="{FF2B5EF4-FFF2-40B4-BE49-F238E27FC236}">
                    <a16:creationId xmlns:a16="http://schemas.microsoft.com/office/drawing/2014/main" id="{4F3E07B2-AEDF-AD0E-2094-DFE00394D4E6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130" name="Gruppo 129">
              <a:extLst>
                <a:ext uri="{FF2B5EF4-FFF2-40B4-BE49-F238E27FC236}">
                  <a16:creationId xmlns:a16="http://schemas.microsoft.com/office/drawing/2014/main" id="{CF148D5C-E270-44C6-EBF2-C7C36564B9BF}"/>
                </a:ext>
              </a:extLst>
            </p:cNvPr>
            <p:cNvGrpSpPr/>
            <p:nvPr/>
          </p:nvGrpSpPr>
          <p:grpSpPr>
            <a:xfrm>
              <a:off x="220458" y="3718024"/>
              <a:ext cx="276999" cy="619080"/>
              <a:chOff x="5844541" y="3636768"/>
              <a:chExt cx="276999" cy="619080"/>
            </a:xfrm>
          </p:grpSpPr>
          <p:cxnSp>
            <p:nvCxnSpPr>
              <p:cNvPr id="139" name="Connettore diritto 138">
                <a:extLst>
                  <a:ext uri="{FF2B5EF4-FFF2-40B4-BE49-F238E27FC236}">
                    <a16:creationId xmlns:a16="http://schemas.microsoft.com/office/drawing/2014/main" id="{48BCB6D4-55D4-4859-C9A2-9C68B9FF6E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0" name="CasellaDiTesto 139">
                <a:extLst>
                  <a:ext uri="{FF2B5EF4-FFF2-40B4-BE49-F238E27FC236}">
                    <a16:creationId xmlns:a16="http://schemas.microsoft.com/office/drawing/2014/main" id="{EF2780D4-309E-149A-F7C0-C75C372A1ECF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31" name="Gruppo 130">
              <a:extLst>
                <a:ext uri="{FF2B5EF4-FFF2-40B4-BE49-F238E27FC236}">
                  <a16:creationId xmlns:a16="http://schemas.microsoft.com/office/drawing/2014/main" id="{7ED62B35-AA37-4D8C-72B8-3A3A2909979F}"/>
                </a:ext>
              </a:extLst>
            </p:cNvPr>
            <p:cNvGrpSpPr/>
            <p:nvPr/>
          </p:nvGrpSpPr>
          <p:grpSpPr>
            <a:xfrm>
              <a:off x="220458" y="4267332"/>
              <a:ext cx="276999" cy="644728"/>
              <a:chOff x="5844541" y="3623944"/>
              <a:chExt cx="276999" cy="644728"/>
            </a:xfrm>
          </p:grpSpPr>
          <p:cxnSp>
            <p:nvCxnSpPr>
              <p:cNvPr id="137" name="Connettore diritto 136">
                <a:extLst>
                  <a:ext uri="{FF2B5EF4-FFF2-40B4-BE49-F238E27FC236}">
                    <a16:creationId xmlns:a16="http://schemas.microsoft.com/office/drawing/2014/main" id="{1714E455-7C1E-DDB9-F64E-2B6B5AA08D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8" name="CasellaDiTesto 137">
                <a:extLst>
                  <a:ext uri="{FF2B5EF4-FFF2-40B4-BE49-F238E27FC236}">
                    <a16:creationId xmlns:a16="http://schemas.microsoft.com/office/drawing/2014/main" id="{AE91DE0D-3183-7192-5EF7-A424372E1443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132" name="Immagine 131">
              <a:extLst>
                <a:ext uri="{FF2B5EF4-FFF2-40B4-BE49-F238E27FC236}">
                  <a16:creationId xmlns:a16="http://schemas.microsoft.com/office/drawing/2014/main" id="{83DAD041-5483-6C8D-26D2-024CF2D17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7577" y="3167432"/>
              <a:ext cx="2880000" cy="249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3" name="Immagine 132">
              <a:extLst>
                <a:ext uri="{FF2B5EF4-FFF2-40B4-BE49-F238E27FC236}">
                  <a16:creationId xmlns:a16="http://schemas.microsoft.com/office/drawing/2014/main" id="{5678A7E7-9DB3-54A7-DD13-57846533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7577" y="3750618"/>
              <a:ext cx="2880000" cy="249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4" name="Immagine 133">
              <a:extLst>
                <a:ext uri="{FF2B5EF4-FFF2-40B4-BE49-F238E27FC236}">
                  <a16:creationId xmlns:a16="http://schemas.microsoft.com/office/drawing/2014/main" id="{562B39E7-5E88-C984-A169-F4944A00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7577" y="3462426"/>
              <a:ext cx="2880000" cy="249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5" name="Immagine 134">
              <a:extLst>
                <a:ext uri="{FF2B5EF4-FFF2-40B4-BE49-F238E27FC236}">
                  <a16:creationId xmlns:a16="http://schemas.microsoft.com/office/drawing/2014/main" id="{5442BD9C-4BF4-6FF5-210C-020FD20E9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7577" y="4041358"/>
              <a:ext cx="2880000" cy="249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6" name="Immagine 135">
              <a:extLst>
                <a:ext uri="{FF2B5EF4-FFF2-40B4-BE49-F238E27FC236}">
                  <a16:creationId xmlns:a16="http://schemas.microsoft.com/office/drawing/2014/main" id="{1CB37B77-764F-2139-05AA-8AB5DFDC4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7577" y="4607620"/>
              <a:ext cx="2880000" cy="249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38" name="Gruppo 237">
            <a:extLst>
              <a:ext uri="{FF2B5EF4-FFF2-40B4-BE49-F238E27FC236}">
                <a16:creationId xmlns:a16="http://schemas.microsoft.com/office/drawing/2014/main" id="{21E369E4-2A49-B440-1626-D018F42F0C12}"/>
              </a:ext>
            </a:extLst>
          </p:cNvPr>
          <p:cNvGrpSpPr/>
          <p:nvPr/>
        </p:nvGrpSpPr>
        <p:grpSpPr>
          <a:xfrm>
            <a:off x="4028150" y="6960610"/>
            <a:ext cx="2646557" cy="2167750"/>
            <a:chOff x="3921248" y="6683878"/>
            <a:chExt cx="2646557" cy="2167750"/>
          </a:xfrm>
        </p:grpSpPr>
        <p:pic>
          <p:nvPicPr>
            <p:cNvPr id="237" name="Immagine 236">
              <a:extLst>
                <a:ext uri="{FF2B5EF4-FFF2-40B4-BE49-F238E27FC236}">
                  <a16:creationId xmlns:a16="http://schemas.microsoft.com/office/drawing/2014/main" id="{2DB45560-CDA8-73B9-87E3-699D4CF59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17852" y="7229453"/>
              <a:ext cx="1729507" cy="11880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88BC1E5F-A0B2-9664-18DA-D8B920493FE2}"/>
                </a:ext>
              </a:extLst>
            </p:cNvPr>
            <p:cNvSpPr txBox="1"/>
            <p:nvPr/>
          </p:nvSpPr>
          <p:spPr>
            <a:xfrm rot="16200000">
              <a:off x="3525948" y="7594751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3BBDFE73-2300-92BB-E833-3E929ACA19D6}"/>
                </a:ext>
              </a:extLst>
            </p:cNvPr>
            <p:cNvSpPr txBox="1"/>
            <p:nvPr/>
          </p:nvSpPr>
          <p:spPr>
            <a:xfrm>
              <a:off x="4402969" y="8219738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6E7B1243-D64A-2685-4B4E-7FC8D0900699}"/>
                </a:ext>
              </a:extLst>
            </p:cNvPr>
            <p:cNvSpPr txBox="1"/>
            <p:nvPr/>
          </p:nvSpPr>
          <p:spPr>
            <a:xfrm>
              <a:off x="5161510" y="8574629"/>
              <a:ext cx="910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[GDC]</a:t>
              </a:r>
            </a:p>
          </p:txBody>
        </p:sp>
        <p:pic>
          <p:nvPicPr>
            <p:cNvPr id="224" name="Immagine 223">
              <a:extLst>
                <a:ext uri="{FF2B5EF4-FFF2-40B4-BE49-F238E27FC236}">
                  <a16:creationId xmlns:a16="http://schemas.microsoft.com/office/drawing/2014/main" id="{A65F90DD-F7CF-95B6-E308-BD5A00E71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4755457" y="6787758"/>
              <a:ext cx="197152" cy="467106"/>
            </a:xfrm>
            <a:prstGeom prst="rect">
              <a:avLst/>
            </a:prstGeom>
          </p:spPr>
        </p:pic>
        <p:sp>
          <p:nvSpPr>
            <p:cNvPr id="225" name="CasellaDiTesto 224">
              <a:extLst>
                <a:ext uri="{FF2B5EF4-FFF2-40B4-BE49-F238E27FC236}">
                  <a16:creationId xmlns:a16="http://schemas.microsoft.com/office/drawing/2014/main" id="{6DD62EB2-29D7-1474-6CE4-545F3588ACB5}"/>
                </a:ext>
              </a:extLst>
            </p:cNvPr>
            <p:cNvSpPr txBox="1"/>
            <p:nvPr/>
          </p:nvSpPr>
          <p:spPr>
            <a:xfrm>
              <a:off x="4886782" y="6683878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26" name="CasellaDiTesto 225">
              <a:extLst>
                <a:ext uri="{FF2B5EF4-FFF2-40B4-BE49-F238E27FC236}">
                  <a16:creationId xmlns:a16="http://schemas.microsoft.com/office/drawing/2014/main" id="{24D8C404-8E8C-02D5-9623-63D2889AB2D3}"/>
                </a:ext>
              </a:extLst>
            </p:cNvPr>
            <p:cNvSpPr txBox="1"/>
            <p:nvPr/>
          </p:nvSpPr>
          <p:spPr>
            <a:xfrm>
              <a:off x="4886782" y="6861220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227" name="CasellaDiTesto 226">
              <a:extLst>
                <a:ext uri="{FF2B5EF4-FFF2-40B4-BE49-F238E27FC236}">
                  <a16:creationId xmlns:a16="http://schemas.microsoft.com/office/drawing/2014/main" id="{82BDB97C-6449-54B3-F41A-BF90982CAEAE}"/>
                </a:ext>
              </a:extLst>
            </p:cNvPr>
            <p:cNvSpPr txBox="1"/>
            <p:nvPr/>
          </p:nvSpPr>
          <p:spPr>
            <a:xfrm>
              <a:off x="4842366" y="834220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28" name="Connettore diritto 227">
              <a:extLst>
                <a:ext uri="{FF2B5EF4-FFF2-40B4-BE49-F238E27FC236}">
                  <a16:creationId xmlns:a16="http://schemas.microsoft.com/office/drawing/2014/main" id="{CB2E161E-4418-FA94-FEC1-A6AECC7277A6}"/>
                </a:ext>
              </a:extLst>
            </p:cNvPr>
            <p:cNvCxnSpPr>
              <a:cxnSpLocks/>
            </p:cNvCxnSpPr>
            <p:nvPr/>
          </p:nvCxnSpPr>
          <p:spPr>
            <a:xfrm>
              <a:off x="5071665" y="8593563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9" name="CasellaDiTesto 228">
              <a:extLst>
                <a:ext uri="{FF2B5EF4-FFF2-40B4-BE49-F238E27FC236}">
                  <a16:creationId xmlns:a16="http://schemas.microsoft.com/office/drawing/2014/main" id="{B5C1451A-3B36-CDC7-D99B-D57ED2BF293F}"/>
                </a:ext>
              </a:extLst>
            </p:cNvPr>
            <p:cNvSpPr txBox="1"/>
            <p:nvPr/>
          </p:nvSpPr>
          <p:spPr>
            <a:xfrm>
              <a:off x="4318011" y="767106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230" name="CasellaDiTesto 229">
              <a:extLst>
                <a:ext uri="{FF2B5EF4-FFF2-40B4-BE49-F238E27FC236}">
                  <a16:creationId xmlns:a16="http://schemas.microsoft.com/office/drawing/2014/main" id="{2097AFC2-9C89-9A82-8B91-FF52B3D43742}"/>
                </a:ext>
              </a:extLst>
            </p:cNvPr>
            <p:cNvSpPr txBox="1"/>
            <p:nvPr/>
          </p:nvSpPr>
          <p:spPr>
            <a:xfrm>
              <a:off x="6246883" y="834220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31" name="CasellaDiTesto 230">
              <a:extLst>
                <a:ext uri="{FF2B5EF4-FFF2-40B4-BE49-F238E27FC236}">
                  <a16:creationId xmlns:a16="http://schemas.microsoft.com/office/drawing/2014/main" id="{2CE47412-01CA-3687-12E0-60B069E1DC17}"/>
                </a:ext>
              </a:extLst>
            </p:cNvPr>
            <p:cNvSpPr txBox="1"/>
            <p:nvPr/>
          </p:nvSpPr>
          <p:spPr>
            <a:xfrm>
              <a:off x="5696936" y="834220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32" name="CasellaDiTesto 231">
              <a:extLst>
                <a:ext uri="{FF2B5EF4-FFF2-40B4-BE49-F238E27FC236}">
                  <a16:creationId xmlns:a16="http://schemas.microsoft.com/office/drawing/2014/main" id="{D435460F-1D12-DF40-AFB9-03F4FFB153B2}"/>
                </a:ext>
              </a:extLst>
            </p:cNvPr>
            <p:cNvSpPr txBox="1"/>
            <p:nvPr/>
          </p:nvSpPr>
          <p:spPr>
            <a:xfrm>
              <a:off x="5375563" y="834220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33" name="CasellaDiTesto 232">
              <a:extLst>
                <a:ext uri="{FF2B5EF4-FFF2-40B4-BE49-F238E27FC236}">
                  <a16:creationId xmlns:a16="http://schemas.microsoft.com/office/drawing/2014/main" id="{63065125-E8C9-F335-EC94-1572BB1D2208}"/>
                </a:ext>
              </a:extLst>
            </p:cNvPr>
            <p:cNvSpPr txBox="1"/>
            <p:nvPr/>
          </p:nvSpPr>
          <p:spPr>
            <a:xfrm>
              <a:off x="5111346" y="8342202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34" name="CasellaDiTesto 233">
              <a:extLst>
                <a:ext uri="{FF2B5EF4-FFF2-40B4-BE49-F238E27FC236}">
                  <a16:creationId xmlns:a16="http://schemas.microsoft.com/office/drawing/2014/main" id="{46B10F69-DFE7-D298-8A38-EBBEDD6FE93A}"/>
                </a:ext>
              </a:extLst>
            </p:cNvPr>
            <p:cNvSpPr txBox="1"/>
            <p:nvPr/>
          </p:nvSpPr>
          <p:spPr>
            <a:xfrm>
              <a:off x="5962167" y="834220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35" name="CasellaDiTesto 234">
              <a:extLst>
                <a:ext uri="{FF2B5EF4-FFF2-40B4-BE49-F238E27FC236}">
                  <a16:creationId xmlns:a16="http://schemas.microsoft.com/office/drawing/2014/main" id="{607276BB-2C8D-5A50-603D-1D93D9BD0C90}"/>
                </a:ext>
              </a:extLst>
            </p:cNvPr>
            <p:cNvSpPr txBox="1"/>
            <p:nvPr/>
          </p:nvSpPr>
          <p:spPr>
            <a:xfrm>
              <a:off x="4233051" y="7132968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236" name="CasellaDiTesto 235">
              <a:extLst>
                <a:ext uri="{FF2B5EF4-FFF2-40B4-BE49-F238E27FC236}">
                  <a16:creationId xmlns:a16="http://schemas.microsoft.com/office/drawing/2014/main" id="{BC01B3C3-5330-C7B9-9F6B-EB6DFEFF5C75}"/>
                </a:ext>
              </a:extLst>
            </p:cNvPr>
            <p:cNvSpPr txBox="1"/>
            <p:nvPr/>
          </p:nvSpPr>
          <p:spPr>
            <a:xfrm>
              <a:off x="4886782" y="7013620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228EE333-51BE-FECC-BDD7-C45787C446BF}"/>
              </a:ext>
            </a:extLst>
          </p:cNvPr>
          <p:cNvGrpSpPr/>
          <p:nvPr/>
        </p:nvGrpSpPr>
        <p:grpSpPr>
          <a:xfrm>
            <a:off x="4121712" y="2342062"/>
            <a:ext cx="2459434" cy="2119305"/>
            <a:chOff x="4121712" y="2342062"/>
            <a:chExt cx="2459434" cy="2119305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93A4DF1-7DE3-A403-8EDC-C815C9B3E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61843" y="2877960"/>
              <a:ext cx="1727000" cy="1188000"/>
            </a:xfrm>
            <a:prstGeom prst="rect">
              <a:avLst/>
            </a:prstGeom>
          </p:spPr>
        </p:pic>
        <p:pic>
          <p:nvPicPr>
            <p:cNvPr id="239" name="Immagine 238">
              <a:extLst>
                <a:ext uri="{FF2B5EF4-FFF2-40B4-BE49-F238E27FC236}">
                  <a16:creationId xmlns:a16="http://schemas.microsoft.com/office/drawing/2014/main" id="{A19B73CD-F4A8-2762-3DE8-9FB2EFDA9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78212" y="2436417"/>
              <a:ext cx="197152" cy="448915"/>
            </a:xfrm>
            <a:prstGeom prst="rect">
              <a:avLst/>
            </a:prstGeom>
          </p:spPr>
        </p:pic>
        <p:sp>
          <p:nvSpPr>
            <p:cNvPr id="240" name="CasellaDiTesto 239">
              <a:extLst>
                <a:ext uri="{FF2B5EF4-FFF2-40B4-BE49-F238E27FC236}">
                  <a16:creationId xmlns:a16="http://schemas.microsoft.com/office/drawing/2014/main" id="{ABF276D8-BAF1-B286-9B63-7350B9461405}"/>
                </a:ext>
              </a:extLst>
            </p:cNvPr>
            <p:cNvSpPr txBox="1"/>
            <p:nvPr/>
          </p:nvSpPr>
          <p:spPr>
            <a:xfrm>
              <a:off x="4909537" y="2342062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241" name="CasellaDiTesto 240">
              <a:extLst>
                <a:ext uri="{FF2B5EF4-FFF2-40B4-BE49-F238E27FC236}">
                  <a16:creationId xmlns:a16="http://schemas.microsoft.com/office/drawing/2014/main" id="{409E5A60-F0D9-72BD-8B88-1EB5DCD208BF}"/>
                </a:ext>
              </a:extLst>
            </p:cNvPr>
            <p:cNvSpPr txBox="1"/>
            <p:nvPr/>
          </p:nvSpPr>
          <p:spPr>
            <a:xfrm rot="16200000">
              <a:off x="3748052" y="3236240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/>
                <a:t>ERE-</a:t>
              </a:r>
              <a:r>
                <a:rPr lang="it-IT" sz="1200" dirty="0" err="1"/>
                <a:t>NLuc</a:t>
              </a:r>
              <a:endParaRPr lang="it-IT" sz="1200" dirty="0"/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242" name="CasellaDiTesto 241">
              <a:extLst>
                <a:ext uri="{FF2B5EF4-FFF2-40B4-BE49-F238E27FC236}">
                  <a16:creationId xmlns:a16="http://schemas.microsoft.com/office/drawing/2014/main" id="{F1C6F2AE-7B20-D74B-B786-B85DCBD529C8}"/>
                </a:ext>
              </a:extLst>
            </p:cNvPr>
            <p:cNvSpPr txBox="1"/>
            <p:nvPr/>
          </p:nvSpPr>
          <p:spPr>
            <a:xfrm>
              <a:off x="5190391" y="4184368"/>
              <a:ext cx="910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[GDC]</a:t>
              </a:r>
            </a:p>
          </p:txBody>
        </p:sp>
        <p:sp>
          <p:nvSpPr>
            <p:cNvPr id="243" name="CasellaDiTesto 242">
              <a:extLst>
                <a:ext uri="{FF2B5EF4-FFF2-40B4-BE49-F238E27FC236}">
                  <a16:creationId xmlns:a16="http://schemas.microsoft.com/office/drawing/2014/main" id="{75F93CE4-AD68-98DF-E2F6-186C704DD3B7}"/>
                </a:ext>
              </a:extLst>
            </p:cNvPr>
            <p:cNvSpPr txBox="1"/>
            <p:nvPr/>
          </p:nvSpPr>
          <p:spPr>
            <a:xfrm>
              <a:off x="4909537" y="2506704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244" name="CasellaDiTesto 243">
              <a:extLst>
                <a:ext uri="{FF2B5EF4-FFF2-40B4-BE49-F238E27FC236}">
                  <a16:creationId xmlns:a16="http://schemas.microsoft.com/office/drawing/2014/main" id="{6343E283-0D68-1A94-4A60-AD8E348371BD}"/>
                </a:ext>
              </a:extLst>
            </p:cNvPr>
            <p:cNvSpPr txBox="1"/>
            <p:nvPr/>
          </p:nvSpPr>
          <p:spPr>
            <a:xfrm>
              <a:off x="6260224" y="400274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45" name="CasellaDiTesto 244">
              <a:extLst>
                <a:ext uri="{FF2B5EF4-FFF2-40B4-BE49-F238E27FC236}">
                  <a16:creationId xmlns:a16="http://schemas.microsoft.com/office/drawing/2014/main" id="{BF154147-40F8-A322-5082-053DB35F746E}"/>
                </a:ext>
              </a:extLst>
            </p:cNvPr>
            <p:cNvSpPr txBox="1"/>
            <p:nvPr/>
          </p:nvSpPr>
          <p:spPr>
            <a:xfrm>
              <a:off x="6019573" y="400274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46" name="CasellaDiTesto 245">
              <a:extLst>
                <a:ext uri="{FF2B5EF4-FFF2-40B4-BE49-F238E27FC236}">
                  <a16:creationId xmlns:a16="http://schemas.microsoft.com/office/drawing/2014/main" id="{2A206E83-08C5-905E-9DB2-D9F014B551A6}"/>
                </a:ext>
              </a:extLst>
            </p:cNvPr>
            <p:cNvSpPr txBox="1"/>
            <p:nvPr/>
          </p:nvSpPr>
          <p:spPr>
            <a:xfrm>
              <a:off x="5722246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247" name="CasellaDiTesto 246">
              <a:extLst>
                <a:ext uri="{FF2B5EF4-FFF2-40B4-BE49-F238E27FC236}">
                  <a16:creationId xmlns:a16="http://schemas.microsoft.com/office/drawing/2014/main" id="{04984C9B-C866-C11D-BC32-A1ADB4F10C53}"/>
                </a:ext>
              </a:extLst>
            </p:cNvPr>
            <p:cNvSpPr txBox="1"/>
            <p:nvPr/>
          </p:nvSpPr>
          <p:spPr>
            <a:xfrm>
              <a:off x="5386214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248" name="CasellaDiTesto 247">
              <a:extLst>
                <a:ext uri="{FF2B5EF4-FFF2-40B4-BE49-F238E27FC236}">
                  <a16:creationId xmlns:a16="http://schemas.microsoft.com/office/drawing/2014/main" id="{A2E96EDB-7AC7-281E-63A3-534F39E954C7}"/>
                </a:ext>
              </a:extLst>
            </p:cNvPr>
            <p:cNvSpPr txBox="1"/>
            <p:nvPr/>
          </p:nvSpPr>
          <p:spPr>
            <a:xfrm>
              <a:off x="4537837" y="388040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67" name="CasellaDiTesto 266">
              <a:extLst>
                <a:ext uri="{FF2B5EF4-FFF2-40B4-BE49-F238E27FC236}">
                  <a16:creationId xmlns:a16="http://schemas.microsoft.com/office/drawing/2014/main" id="{1C107E28-F09D-ABD5-F39B-DCE4CB4B8A95}"/>
                </a:ext>
              </a:extLst>
            </p:cNvPr>
            <p:cNvSpPr txBox="1"/>
            <p:nvPr/>
          </p:nvSpPr>
          <p:spPr>
            <a:xfrm>
              <a:off x="4367919" y="276545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268" name="CasellaDiTesto 267">
              <a:extLst>
                <a:ext uri="{FF2B5EF4-FFF2-40B4-BE49-F238E27FC236}">
                  <a16:creationId xmlns:a16="http://schemas.microsoft.com/office/drawing/2014/main" id="{92314E07-BD69-A19A-D8A4-0EEC68621047}"/>
                </a:ext>
              </a:extLst>
            </p:cNvPr>
            <p:cNvSpPr txBox="1"/>
            <p:nvPr/>
          </p:nvSpPr>
          <p:spPr>
            <a:xfrm>
              <a:off x="4452879" y="3318673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269" name="CasellaDiTesto 268">
              <a:extLst>
                <a:ext uri="{FF2B5EF4-FFF2-40B4-BE49-F238E27FC236}">
                  <a16:creationId xmlns:a16="http://schemas.microsoft.com/office/drawing/2014/main" id="{5A7BB577-12D6-9EEA-353B-29D90021949A}"/>
                </a:ext>
              </a:extLst>
            </p:cNvPr>
            <p:cNvSpPr txBox="1"/>
            <p:nvPr/>
          </p:nvSpPr>
          <p:spPr>
            <a:xfrm>
              <a:off x="5100464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270" name="CasellaDiTesto 269">
              <a:extLst>
                <a:ext uri="{FF2B5EF4-FFF2-40B4-BE49-F238E27FC236}">
                  <a16:creationId xmlns:a16="http://schemas.microsoft.com/office/drawing/2014/main" id="{B96EF201-E9FB-85DF-40A3-C25AF1002E7D}"/>
                </a:ext>
              </a:extLst>
            </p:cNvPr>
            <p:cNvSpPr txBox="1"/>
            <p:nvPr/>
          </p:nvSpPr>
          <p:spPr>
            <a:xfrm>
              <a:off x="4909537" y="2671804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271" name="CasellaDiTesto 270">
              <a:extLst>
                <a:ext uri="{FF2B5EF4-FFF2-40B4-BE49-F238E27FC236}">
                  <a16:creationId xmlns:a16="http://schemas.microsoft.com/office/drawing/2014/main" id="{DF8F8970-9F97-CF40-086D-46425C41FF46}"/>
                </a:ext>
              </a:extLst>
            </p:cNvPr>
            <p:cNvSpPr txBox="1"/>
            <p:nvPr/>
          </p:nvSpPr>
          <p:spPr>
            <a:xfrm>
              <a:off x="4814714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272" name="Connettore diritto 271">
              <a:extLst>
                <a:ext uri="{FF2B5EF4-FFF2-40B4-BE49-F238E27FC236}">
                  <a16:creationId xmlns:a16="http://schemas.microsoft.com/office/drawing/2014/main" id="{23849F5E-A77A-1B4D-6F0D-BBDCC261B4C1}"/>
                </a:ext>
              </a:extLst>
            </p:cNvPr>
            <p:cNvCxnSpPr>
              <a:cxnSpLocks/>
            </p:cNvCxnSpPr>
            <p:nvPr/>
          </p:nvCxnSpPr>
          <p:spPr>
            <a:xfrm>
              <a:off x="5017654" y="4228940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3" name="CasellaDiTesto 272">
            <a:extLst>
              <a:ext uri="{FF2B5EF4-FFF2-40B4-BE49-F238E27FC236}">
                <a16:creationId xmlns:a16="http://schemas.microsoft.com/office/drawing/2014/main" id="{760E9B60-0F0C-3342-BE17-0E09707289BB}"/>
              </a:ext>
            </a:extLst>
          </p:cNvPr>
          <p:cNvSpPr txBox="1"/>
          <p:nvPr/>
        </p:nvSpPr>
        <p:spPr>
          <a:xfrm>
            <a:off x="2862766" y="-58490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8</a:t>
            </a:r>
          </a:p>
        </p:txBody>
      </p:sp>
      <p:sp>
        <p:nvSpPr>
          <p:cNvPr id="274" name="CasellaDiTesto 273">
            <a:extLst>
              <a:ext uri="{FF2B5EF4-FFF2-40B4-BE49-F238E27FC236}">
                <a16:creationId xmlns:a16="http://schemas.microsoft.com/office/drawing/2014/main" id="{D6755A3B-A0BF-22B4-A0FF-E9B8B5936A99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275" name="CasellaDiTesto 274">
            <a:extLst>
              <a:ext uri="{FF2B5EF4-FFF2-40B4-BE49-F238E27FC236}">
                <a16:creationId xmlns:a16="http://schemas.microsoft.com/office/drawing/2014/main" id="{D6280295-92BB-0D1B-A6F4-E306F404297C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276" name="CasellaDiTesto 275">
            <a:extLst>
              <a:ext uri="{FF2B5EF4-FFF2-40B4-BE49-F238E27FC236}">
                <a16:creationId xmlns:a16="http://schemas.microsoft.com/office/drawing/2014/main" id="{B5B1F19E-5AA8-F936-47DC-8035316CB86F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277" name="CasellaDiTesto 276">
            <a:extLst>
              <a:ext uri="{FF2B5EF4-FFF2-40B4-BE49-F238E27FC236}">
                <a16:creationId xmlns:a16="http://schemas.microsoft.com/office/drawing/2014/main" id="{6D45B841-533B-981F-283A-1CD33E9A485F}"/>
              </a:ext>
            </a:extLst>
          </p:cNvPr>
          <p:cNvSpPr txBox="1"/>
          <p:nvPr/>
        </p:nvSpPr>
        <p:spPr>
          <a:xfrm>
            <a:off x="62502" y="44891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278" name="CasellaDiTesto 277">
            <a:extLst>
              <a:ext uri="{FF2B5EF4-FFF2-40B4-BE49-F238E27FC236}">
                <a16:creationId xmlns:a16="http://schemas.microsoft.com/office/drawing/2014/main" id="{AEA6A533-4C83-68EE-8D7F-52EA9E62B328}"/>
              </a:ext>
            </a:extLst>
          </p:cNvPr>
          <p:cNvSpPr txBox="1"/>
          <p:nvPr/>
        </p:nvSpPr>
        <p:spPr>
          <a:xfrm>
            <a:off x="3992197" y="448915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279" name="CasellaDiTesto 278">
            <a:extLst>
              <a:ext uri="{FF2B5EF4-FFF2-40B4-BE49-F238E27FC236}">
                <a16:creationId xmlns:a16="http://schemas.microsoft.com/office/drawing/2014/main" id="{0EE69598-7473-D15F-6D23-887A671679BF}"/>
              </a:ext>
            </a:extLst>
          </p:cNvPr>
          <p:cNvSpPr txBox="1"/>
          <p:nvPr/>
        </p:nvSpPr>
        <p:spPr>
          <a:xfrm>
            <a:off x="62502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280" name="CasellaDiTesto 279">
            <a:extLst>
              <a:ext uri="{FF2B5EF4-FFF2-40B4-BE49-F238E27FC236}">
                <a16:creationId xmlns:a16="http://schemas.microsoft.com/office/drawing/2014/main" id="{13C44988-ACDA-371B-F3E5-F123C5A6B88F}"/>
              </a:ext>
            </a:extLst>
          </p:cNvPr>
          <p:cNvSpPr txBox="1"/>
          <p:nvPr/>
        </p:nvSpPr>
        <p:spPr>
          <a:xfrm>
            <a:off x="3992197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47001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>
            <a:extLst>
              <a:ext uri="{FF2B5EF4-FFF2-40B4-BE49-F238E27FC236}">
                <a16:creationId xmlns:a16="http://schemas.microsoft.com/office/drawing/2014/main" id="{2B427889-FD3F-5B11-4666-253F67E74ECF}"/>
              </a:ext>
            </a:extLst>
          </p:cNvPr>
          <p:cNvGrpSpPr/>
          <p:nvPr/>
        </p:nvGrpSpPr>
        <p:grpSpPr>
          <a:xfrm>
            <a:off x="3738735" y="6987850"/>
            <a:ext cx="2646557" cy="2167750"/>
            <a:chOff x="3738735" y="6987850"/>
            <a:chExt cx="2646557" cy="2167750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FD978798-AA6E-2A80-6682-76A747F5F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5339" y="7533425"/>
              <a:ext cx="1748692" cy="1188000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C946ADA3-211B-7DCD-EF5C-4122D1D6E147}"/>
                </a:ext>
              </a:extLst>
            </p:cNvPr>
            <p:cNvSpPr txBox="1"/>
            <p:nvPr/>
          </p:nvSpPr>
          <p:spPr>
            <a:xfrm rot="16200000">
              <a:off x="3343435" y="7898723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ERE-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Nluc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 0)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113BE753-604A-1CB4-701D-78C2F31B2A1B}"/>
                </a:ext>
              </a:extLst>
            </p:cNvPr>
            <p:cNvSpPr txBox="1"/>
            <p:nvPr/>
          </p:nvSpPr>
          <p:spPr>
            <a:xfrm>
              <a:off x="4220456" y="8517360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0.0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9D480BE-1DA7-526D-AE7C-4DCA71BAA8E9}"/>
                </a:ext>
              </a:extLst>
            </p:cNvPr>
            <p:cNvSpPr txBox="1"/>
            <p:nvPr/>
          </p:nvSpPr>
          <p:spPr>
            <a:xfrm>
              <a:off x="5124655" y="8878601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Imlu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3034EB0-4971-49A7-022B-A6F7D01D0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5656"/>
            <a:stretch/>
          </p:blipFill>
          <p:spPr>
            <a:xfrm>
              <a:off x="4572944" y="7091730"/>
              <a:ext cx="197152" cy="467106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AAA1A38-7259-3CF0-DFBC-A841B6630A95}"/>
                </a:ext>
              </a:extLst>
            </p:cNvPr>
            <p:cNvSpPr txBox="1"/>
            <p:nvPr/>
          </p:nvSpPr>
          <p:spPr>
            <a:xfrm>
              <a:off x="4704269" y="6987850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8DCE613-430E-ED93-4ACE-AD602F4AA49A}"/>
                </a:ext>
              </a:extLst>
            </p:cNvPr>
            <p:cNvSpPr txBox="1"/>
            <p:nvPr/>
          </p:nvSpPr>
          <p:spPr>
            <a:xfrm>
              <a:off x="4704269" y="7165192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5F2E8D3-0FDB-0DC3-8420-B56C4A2584CC}"/>
                </a:ext>
              </a:extLst>
            </p:cNvPr>
            <p:cNvSpPr txBox="1"/>
            <p:nvPr/>
          </p:nvSpPr>
          <p:spPr>
            <a:xfrm>
              <a:off x="4659853" y="86461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2CDB2EC7-4BCC-8057-8CBC-EED3E9FECF1F}"/>
                </a:ext>
              </a:extLst>
            </p:cNvPr>
            <p:cNvCxnSpPr>
              <a:cxnSpLocks/>
            </p:cNvCxnSpPr>
            <p:nvPr/>
          </p:nvCxnSpPr>
          <p:spPr>
            <a:xfrm>
              <a:off x="4889152" y="8897535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3A01F0F-E0B8-37E8-C4DF-474DB960DE66}"/>
                </a:ext>
              </a:extLst>
            </p:cNvPr>
            <p:cNvSpPr txBox="1"/>
            <p:nvPr/>
          </p:nvSpPr>
          <p:spPr>
            <a:xfrm>
              <a:off x="4135498" y="7968682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60.0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B5A2A0F3-9352-4FCF-D226-0768AC5EF084}"/>
                </a:ext>
              </a:extLst>
            </p:cNvPr>
            <p:cNvSpPr txBox="1"/>
            <p:nvPr/>
          </p:nvSpPr>
          <p:spPr>
            <a:xfrm>
              <a:off x="6064370" y="864617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4B7E37E-8B4C-E21C-6EFD-5648514919E5}"/>
                </a:ext>
              </a:extLst>
            </p:cNvPr>
            <p:cNvSpPr txBox="1"/>
            <p:nvPr/>
          </p:nvSpPr>
          <p:spPr>
            <a:xfrm>
              <a:off x="5514423" y="864617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C679908-C920-8645-00CF-50FCD6C3826C}"/>
                </a:ext>
              </a:extLst>
            </p:cNvPr>
            <p:cNvSpPr txBox="1"/>
            <p:nvPr/>
          </p:nvSpPr>
          <p:spPr>
            <a:xfrm>
              <a:off x="5193050" y="86461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9C1CCB2-1C8C-D244-8C01-328F7393D360}"/>
                </a:ext>
              </a:extLst>
            </p:cNvPr>
            <p:cNvSpPr txBox="1"/>
            <p:nvPr/>
          </p:nvSpPr>
          <p:spPr>
            <a:xfrm>
              <a:off x="4928833" y="8646174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7FA4AA6-AF15-C1FC-93F8-1B2C63C5FAD3}"/>
                </a:ext>
              </a:extLst>
            </p:cNvPr>
            <p:cNvSpPr txBox="1"/>
            <p:nvPr/>
          </p:nvSpPr>
          <p:spPr>
            <a:xfrm>
              <a:off x="5779654" y="8646174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AE601EDD-FA4C-6FB5-DC94-6CC7343B5923}"/>
                </a:ext>
              </a:extLst>
            </p:cNvPr>
            <p:cNvSpPr txBox="1"/>
            <p:nvPr/>
          </p:nvSpPr>
          <p:spPr>
            <a:xfrm>
              <a:off x="4050538" y="7417890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120.0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9F6810B7-4759-5EB0-CDF2-09B304CE7532}"/>
                </a:ext>
              </a:extLst>
            </p:cNvPr>
            <p:cNvSpPr txBox="1"/>
            <p:nvPr/>
          </p:nvSpPr>
          <p:spPr>
            <a:xfrm>
              <a:off x="4704269" y="7317592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</p:grp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AEE89774-D681-7A55-8CE4-C8DB3A020BA4}"/>
              </a:ext>
            </a:extLst>
          </p:cNvPr>
          <p:cNvGrpSpPr/>
          <p:nvPr/>
        </p:nvGrpSpPr>
        <p:grpSpPr>
          <a:xfrm>
            <a:off x="4183675" y="4390248"/>
            <a:ext cx="2497535" cy="2119305"/>
            <a:chOff x="4183675" y="4390248"/>
            <a:chExt cx="2497535" cy="2119305"/>
          </a:xfrm>
        </p:grpSpPr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7505A6BC-AC96-F7C9-11F2-3E67E68BB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950" y="4938178"/>
              <a:ext cx="1727000" cy="1188000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8CE6FAF-9B11-6128-B693-E2C566F5B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878276" y="4484603"/>
              <a:ext cx="197152" cy="448915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F61B30C-B716-2370-1F4D-1AD29A6A8731}"/>
                </a:ext>
              </a:extLst>
            </p:cNvPr>
            <p:cNvSpPr txBox="1"/>
            <p:nvPr/>
          </p:nvSpPr>
          <p:spPr>
            <a:xfrm>
              <a:off x="5009601" y="4390248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24C54842-3133-9B3B-3C90-38004F54D5CD}"/>
                </a:ext>
              </a:extLst>
            </p:cNvPr>
            <p:cNvSpPr txBox="1"/>
            <p:nvPr/>
          </p:nvSpPr>
          <p:spPr>
            <a:xfrm rot="16200000">
              <a:off x="3916615" y="5284426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356186FB-F25E-7864-6222-0A114440E525}"/>
                </a:ext>
              </a:extLst>
            </p:cNvPr>
            <p:cNvSpPr txBox="1"/>
            <p:nvPr/>
          </p:nvSpPr>
          <p:spPr>
            <a:xfrm>
              <a:off x="5376339" y="6232554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Imlu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423EDE0-2EB2-E001-3F8C-24132126532A}"/>
                </a:ext>
              </a:extLst>
            </p:cNvPr>
            <p:cNvSpPr txBox="1"/>
            <p:nvPr/>
          </p:nvSpPr>
          <p:spPr>
            <a:xfrm>
              <a:off x="5009601" y="4554890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1E554C4-A97F-4D9A-F3FF-2EA9C82C66DD}"/>
                </a:ext>
              </a:extLst>
            </p:cNvPr>
            <p:cNvSpPr txBox="1"/>
            <p:nvPr/>
          </p:nvSpPr>
          <p:spPr>
            <a:xfrm>
              <a:off x="6360288" y="605092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4107EF00-A51B-A4E4-2898-15598FB8EBFB}"/>
                </a:ext>
              </a:extLst>
            </p:cNvPr>
            <p:cNvSpPr txBox="1"/>
            <p:nvPr/>
          </p:nvSpPr>
          <p:spPr>
            <a:xfrm>
              <a:off x="6119637" y="6050927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95D0952B-A880-BEDB-4CAF-1B4814B8D26C}"/>
                </a:ext>
              </a:extLst>
            </p:cNvPr>
            <p:cNvSpPr txBox="1"/>
            <p:nvPr/>
          </p:nvSpPr>
          <p:spPr>
            <a:xfrm>
              <a:off x="5822310" y="6050927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CA1DF104-E3E1-73BB-F292-9F818818336E}"/>
                </a:ext>
              </a:extLst>
            </p:cNvPr>
            <p:cNvSpPr txBox="1"/>
            <p:nvPr/>
          </p:nvSpPr>
          <p:spPr>
            <a:xfrm>
              <a:off x="5486278" y="6050927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33D525CA-51C2-2D5B-3AB5-149D51D0AA17}"/>
                </a:ext>
              </a:extLst>
            </p:cNvPr>
            <p:cNvSpPr txBox="1"/>
            <p:nvPr/>
          </p:nvSpPr>
          <p:spPr>
            <a:xfrm>
              <a:off x="4637901" y="592859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532C857E-EF16-F290-A105-9AC8B745D4BB}"/>
                </a:ext>
              </a:extLst>
            </p:cNvPr>
            <p:cNvSpPr txBox="1"/>
            <p:nvPr/>
          </p:nvSpPr>
          <p:spPr>
            <a:xfrm>
              <a:off x="4467983" y="4813643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35592570-5C33-12CB-83AE-3F53341FB5C4}"/>
                </a:ext>
              </a:extLst>
            </p:cNvPr>
            <p:cNvSpPr txBox="1"/>
            <p:nvPr/>
          </p:nvSpPr>
          <p:spPr>
            <a:xfrm>
              <a:off x="4552943" y="536860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769EC10C-6943-AE07-0681-4E1EC2373CF6}"/>
                </a:ext>
              </a:extLst>
            </p:cNvPr>
            <p:cNvSpPr txBox="1"/>
            <p:nvPr/>
          </p:nvSpPr>
          <p:spPr>
            <a:xfrm>
              <a:off x="5200528" y="6050927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2C852B11-1AC8-6463-CDE4-2739A46DE09D}"/>
                </a:ext>
              </a:extLst>
            </p:cNvPr>
            <p:cNvSpPr txBox="1"/>
            <p:nvPr/>
          </p:nvSpPr>
          <p:spPr>
            <a:xfrm>
              <a:off x="5009601" y="4719990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DD597B8D-59B7-BB39-2534-A7AB9DE0A94E}"/>
                </a:ext>
              </a:extLst>
            </p:cNvPr>
            <p:cNvSpPr txBox="1"/>
            <p:nvPr/>
          </p:nvSpPr>
          <p:spPr>
            <a:xfrm>
              <a:off x="4914778" y="6050927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C7CA5956-8B4F-B6E6-5AF1-1491D734F784}"/>
                </a:ext>
              </a:extLst>
            </p:cNvPr>
            <p:cNvCxnSpPr>
              <a:cxnSpLocks/>
            </p:cNvCxnSpPr>
            <p:nvPr/>
          </p:nvCxnSpPr>
          <p:spPr>
            <a:xfrm>
              <a:off x="5117718" y="6277126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928EA8E9-398D-CA26-01E2-48064A44E2B9}"/>
              </a:ext>
            </a:extLst>
          </p:cNvPr>
          <p:cNvGrpSpPr/>
          <p:nvPr/>
        </p:nvGrpSpPr>
        <p:grpSpPr>
          <a:xfrm>
            <a:off x="344115" y="6932347"/>
            <a:ext cx="2595135" cy="2130854"/>
            <a:chOff x="344115" y="6932347"/>
            <a:chExt cx="2595135" cy="2130854"/>
          </a:xfrm>
        </p:grpSpPr>
        <p:pic>
          <p:nvPicPr>
            <p:cNvPr id="93" name="Immagine 92">
              <a:extLst>
                <a:ext uri="{FF2B5EF4-FFF2-40B4-BE49-F238E27FC236}">
                  <a16:creationId xmlns:a16="http://schemas.microsoft.com/office/drawing/2014/main" id="{A53E6792-8B46-7522-A0A0-1ED69F62D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9297" y="7441026"/>
              <a:ext cx="1716606" cy="1188000"/>
            </a:xfrm>
            <a:prstGeom prst="rect">
              <a:avLst/>
            </a:prstGeom>
          </p:spPr>
        </p:pic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C2038A0B-97B4-DC49-88F2-A19D490F7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5123" y="7001302"/>
              <a:ext cx="197152" cy="442099"/>
            </a:xfrm>
            <a:prstGeom prst="rect">
              <a:avLst/>
            </a:prstGeom>
          </p:spPr>
        </p:pic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7B4D7457-63BD-5720-D38C-076F46B2803D}"/>
                </a:ext>
              </a:extLst>
            </p:cNvPr>
            <p:cNvSpPr txBox="1"/>
            <p:nvPr/>
          </p:nvSpPr>
          <p:spPr>
            <a:xfrm>
              <a:off x="1346448" y="6932347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MCF-7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1342D2C0-FF60-2651-3FA9-2D39E6DC3041}"/>
                </a:ext>
              </a:extLst>
            </p:cNvPr>
            <p:cNvSpPr txBox="1"/>
            <p:nvPr/>
          </p:nvSpPr>
          <p:spPr>
            <a:xfrm rot="16200000">
              <a:off x="-299074" y="7779654"/>
              <a:ext cx="1748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Normalized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CI</a:t>
              </a:r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Imlu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CTR MAX)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212D9460-471A-FD79-19DB-0E89838C7C5A}"/>
                </a:ext>
              </a:extLst>
            </p:cNvPr>
            <p:cNvSpPr txBox="1"/>
            <p:nvPr/>
          </p:nvSpPr>
          <p:spPr>
            <a:xfrm>
              <a:off x="651924" y="820216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-15.0</a:t>
              </a: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B8DFADE6-7B35-D586-6742-F631E5E9F7B5}"/>
                </a:ext>
              </a:extLst>
            </p:cNvPr>
            <p:cNvSpPr txBox="1"/>
            <p:nvPr/>
          </p:nvSpPr>
          <p:spPr>
            <a:xfrm>
              <a:off x="1681556" y="8786202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Imlu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1FAA9E16-51EB-0904-AE6D-83AEF48B6593}"/>
                </a:ext>
              </a:extLst>
            </p:cNvPr>
            <p:cNvSpPr txBox="1"/>
            <p:nvPr/>
          </p:nvSpPr>
          <p:spPr>
            <a:xfrm>
              <a:off x="1346448" y="7084289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L370F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CA34A39E-9B35-5E66-56AF-33CAD2C07412}"/>
                </a:ext>
              </a:extLst>
            </p:cNvPr>
            <p:cNvSpPr txBox="1"/>
            <p:nvPr/>
          </p:nvSpPr>
          <p:spPr>
            <a:xfrm>
              <a:off x="1346448" y="7236689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Y537S</a:t>
              </a:r>
            </a:p>
          </p:txBody>
        </p:sp>
        <p:cxnSp>
          <p:nvCxnSpPr>
            <p:cNvPr id="82" name="Connettore diritto 81">
              <a:extLst>
                <a:ext uri="{FF2B5EF4-FFF2-40B4-BE49-F238E27FC236}">
                  <a16:creationId xmlns:a16="http://schemas.microsoft.com/office/drawing/2014/main" id="{D5CAA744-BA27-0F32-C51C-756E1E040611}"/>
                </a:ext>
              </a:extLst>
            </p:cNvPr>
            <p:cNvCxnSpPr>
              <a:cxnSpLocks/>
            </p:cNvCxnSpPr>
            <p:nvPr/>
          </p:nvCxnSpPr>
          <p:spPr>
            <a:xfrm>
              <a:off x="1443110" y="8805136"/>
              <a:ext cx="13444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64151F5A-33B3-DCAC-DBAF-46F068A0DC9C}"/>
                </a:ext>
              </a:extLst>
            </p:cNvPr>
            <p:cNvSpPr txBox="1"/>
            <p:nvPr/>
          </p:nvSpPr>
          <p:spPr>
            <a:xfrm>
              <a:off x="651924" y="799444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-10.0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FE448BEB-CB88-1E75-25BE-1BAA60D649CC}"/>
                </a:ext>
              </a:extLst>
            </p:cNvPr>
            <p:cNvSpPr txBox="1"/>
            <p:nvPr/>
          </p:nvSpPr>
          <p:spPr>
            <a:xfrm>
              <a:off x="788179" y="7548803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3D9412F5-79DF-2DD5-AA13-0CCA4847ABCA}"/>
                </a:ext>
              </a:extLst>
            </p:cNvPr>
            <p:cNvSpPr txBox="1"/>
            <p:nvPr/>
          </p:nvSpPr>
          <p:spPr>
            <a:xfrm>
              <a:off x="736883" y="777054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-5.0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B92B9EDA-7BD2-69D0-D82C-7962E58B27FB}"/>
                </a:ext>
              </a:extLst>
            </p:cNvPr>
            <p:cNvSpPr txBox="1"/>
            <p:nvPr/>
          </p:nvSpPr>
          <p:spPr>
            <a:xfrm>
              <a:off x="2618328" y="855377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9C20425D-0747-86A7-0946-E546C7B98197}"/>
                </a:ext>
              </a:extLst>
            </p:cNvPr>
            <p:cNvSpPr txBox="1"/>
            <p:nvPr/>
          </p:nvSpPr>
          <p:spPr>
            <a:xfrm>
              <a:off x="1958838" y="855377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ED9A776A-C352-FE87-7D4D-80A81C0124BB}"/>
                </a:ext>
              </a:extLst>
            </p:cNvPr>
            <p:cNvSpPr txBox="1"/>
            <p:nvPr/>
          </p:nvSpPr>
          <p:spPr>
            <a:xfrm>
              <a:off x="1580315" y="8553775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EFE0CD80-37F5-E51F-3F64-634415463466}"/>
                </a:ext>
              </a:extLst>
            </p:cNvPr>
            <p:cNvSpPr txBox="1"/>
            <p:nvPr/>
          </p:nvSpPr>
          <p:spPr>
            <a:xfrm>
              <a:off x="1268472" y="8553775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6AA31C9B-04E2-1A5E-A356-2EBAB4809B48}"/>
                </a:ext>
              </a:extLst>
            </p:cNvPr>
            <p:cNvSpPr txBox="1"/>
            <p:nvPr/>
          </p:nvSpPr>
          <p:spPr>
            <a:xfrm>
              <a:off x="2266934" y="8553775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378FEEC9-DC29-A7D2-4E0F-145D91159453}"/>
                </a:ext>
              </a:extLst>
            </p:cNvPr>
            <p:cNvSpPr txBox="1"/>
            <p:nvPr/>
          </p:nvSpPr>
          <p:spPr>
            <a:xfrm>
              <a:off x="788179" y="732567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5.0</a:t>
              </a:r>
            </a:p>
          </p:txBody>
        </p: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A75D7C48-5760-0AC3-7DAB-620CB1904EE6}"/>
                </a:ext>
              </a:extLst>
            </p:cNvPr>
            <p:cNvSpPr txBox="1"/>
            <p:nvPr/>
          </p:nvSpPr>
          <p:spPr>
            <a:xfrm>
              <a:off x="651924" y="841559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-20.0</a:t>
              </a:r>
            </a:p>
          </p:txBody>
        </p:sp>
      </p:grpSp>
      <p:grpSp>
        <p:nvGrpSpPr>
          <p:cNvPr id="146" name="Gruppo 145">
            <a:extLst>
              <a:ext uri="{FF2B5EF4-FFF2-40B4-BE49-F238E27FC236}">
                <a16:creationId xmlns:a16="http://schemas.microsoft.com/office/drawing/2014/main" id="{39498593-091C-C70B-0CAC-9FA84EA7CB92}"/>
              </a:ext>
            </a:extLst>
          </p:cNvPr>
          <p:cNvGrpSpPr/>
          <p:nvPr/>
        </p:nvGrpSpPr>
        <p:grpSpPr>
          <a:xfrm>
            <a:off x="4121711" y="207966"/>
            <a:ext cx="2459435" cy="2119305"/>
            <a:chOff x="4121711" y="108430"/>
            <a:chExt cx="2459435" cy="2119305"/>
          </a:xfrm>
        </p:grpSpPr>
        <p:pic>
          <p:nvPicPr>
            <p:cNvPr id="145" name="Immagine 144">
              <a:extLst>
                <a:ext uri="{FF2B5EF4-FFF2-40B4-BE49-F238E27FC236}">
                  <a16:creationId xmlns:a16="http://schemas.microsoft.com/office/drawing/2014/main" id="{24468148-DEDD-C1DA-D795-26AC7F64E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72338" y="656360"/>
              <a:ext cx="1705707" cy="1188000"/>
            </a:xfrm>
            <a:prstGeom prst="rect">
              <a:avLst/>
            </a:prstGeom>
          </p:spPr>
        </p:pic>
        <p:pic>
          <p:nvPicPr>
            <p:cNvPr id="95" name="Immagine 94">
              <a:extLst>
                <a:ext uri="{FF2B5EF4-FFF2-40B4-BE49-F238E27FC236}">
                  <a16:creationId xmlns:a16="http://schemas.microsoft.com/office/drawing/2014/main" id="{BECE0A8B-72B9-023A-1B65-167F0D4AF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78212" y="202785"/>
              <a:ext cx="197152" cy="448915"/>
            </a:xfrm>
            <a:prstGeom prst="rect">
              <a:avLst/>
            </a:prstGeom>
          </p:spPr>
        </p:pic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E1EDDB6F-CB26-D32B-0E86-26F016579EE9}"/>
                </a:ext>
              </a:extLst>
            </p:cNvPr>
            <p:cNvSpPr txBox="1"/>
            <p:nvPr/>
          </p:nvSpPr>
          <p:spPr>
            <a:xfrm>
              <a:off x="4909537" y="108430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DD9DA6CB-9BF8-2C5C-9EFB-85AE5CDD814B}"/>
                </a:ext>
              </a:extLst>
            </p:cNvPr>
            <p:cNvSpPr txBox="1"/>
            <p:nvPr/>
          </p:nvSpPr>
          <p:spPr>
            <a:xfrm rot="16200000">
              <a:off x="3854651" y="1002608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Levels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(% on CTR)</a:t>
              </a: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6A50404D-B2DF-703E-ACED-AAE4DB7BC86A}"/>
                </a:ext>
              </a:extLst>
            </p:cNvPr>
            <p:cNvSpPr txBox="1"/>
            <p:nvPr/>
          </p:nvSpPr>
          <p:spPr>
            <a:xfrm>
              <a:off x="5053231" y="1950736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Imlu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A2937D95-C492-CDB1-10B4-6637E548383A}"/>
                </a:ext>
              </a:extLst>
            </p:cNvPr>
            <p:cNvSpPr txBox="1"/>
            <p:nvPr/>
          </p:nvSpPr>
          <p:spPr>
            <a:xfrm>
              <a:off x="4909537" y="273072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D5252CDB-3E52-C778-98C6-ABF99E597795}"/>
                </a:ext>
              </a:extLst>
            </p:cNvPr>
            <p:cNvSpPr txBox="1"/>
            <p:nvPr/>
          </p:nvSpPr>
          <p:spPr>
            <a:xfrm>
              <a:off x="6260224" y="1769109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F0C94D8C-4CE5-59DF-301B-2EB0CE9DF0BF}"/>
                </a:ext>
              </a:extLst>
            </p:cNvPr>
            <p:cNvSpPr txBox="1"/>
            <p:nvPr/>
          </p:nvSpPr>
          <p:spPr>
            <a:xfrm>
              <a:off x="6019573" y="1769109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FDF594AF-E019-69E7-9242-DA255FF2F6DF}"/>
                </a:ext>
              </a:extLst>
            </p:cNvPr>
            <p:cNvSpPr txBox="1"/>
            <p:nvPr/>
          </p:nvSpPr>
          <p:spPr>
            <a:xfrm>
              <a:off x="5722246" y="176910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D72D6E97-D43C-4F12-04F8-AD2FB67293A9}"/>
                </a:ext>
              </a:extLst>
            </p:cNvPr>
            <p:cNvSpPr txBox="1"/>
            <p:nvPr/>
          </p:nvSpPr>
          <p:spPr>
            <a:xfrm>
              <a:off x="5386214" y="176910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710F5E97-45C2-CB26-DD2A-94EC391103C8}"/>
                </a:ext>
              </a:extLst>
            </p:cNvPr>
            <p:cNvSpPr txBox="1"/>
            <p:nvPr/>
          </p:nvSpPr>
          <p:spPr>
            <a:xfrm>
              <a:off x="4537837" y="164677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042BE99A-ACCB-C5D1-D9F5-876FB8B9AEAC}"/>
                </a:ext>
              </a:extLst>
            </p:cNvPr>
            <p:cNvSpPr txBox="1"/>
            <p:nvPr/>
          </p:nvSpPr>
          <p:spPr>
            <a:xfrm>
              <a:off x="4367919" y="53182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79DF8677-A2D5-20CA-DEA0-B5EB4B74E3FA}"/>
                </a:ext>
              </a:extLst>
            </p:cNvPr>
            <p:cNvSpPr txBox="1"/>
            <p:nvPr/>
          </p:nvSpPr>
          <p:spPr>
            <a:xfrm>
              <a:off x="4452879" y="1085041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8A793893-3343-77B7-7327-7A3376623371}"/>
                </a:ext>
              </a:extLst>
            </p:cNvPr>
            <p:cNvSpPr txBox="1"/>
            <p:nvPr/>
          </p:nvSpPr>
          <p:spPr>
            <a:xfrm>
              <a:off x="5100464" y="176910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9AE50D77-1C58-4497-2135-8520C7405EB0}"/>
                </a:ext>
              </a:extLst>
            </p:cNvPr>
            <p:cNvSpPr txBox="1"/>
            <p:nvPr/>
          </p:nvSpPr>
          <p:spPr>
            <a:xfrm>
              <a:off x="4909537" y="438172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A1A1D8F4-426F-6DF9-E60A-66BC7929F0CA}"/>
                </a:ext>
              </a:extLst>
            </p:cNvPr>
            <p:cNvSpPr txBox="1"/>
            <p:nvPr/>
          </p:nvSpPr>
          <p:spPr>
            <a:xfrm>
              <a:off x="4814714" y="1769109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10" name="Connettore diritto 109">
              <a:extLst>
                <a:ext uri="{FF2B5EF4-FFF2-40B4-BE49-F238E27FC236}">
                  <a16:creationId xmlns:a16="http://schemas.microsoft.com/office/drawing/2014/main" id="{83B7406A-11A7-63FF-8A2A-8C8549B0A8D6}"/>
                </a:ext>
              </a:extLst>
            </p:cNvPr>
            <p:cNvCxnSpPr>
              <a:cxnSpLocks/>
            </p:cNvCxnSpPr>
            <p:nvPr/>
          </p:nvCxnSpPr>
          <p:spPr>
            <a:xfrm>
              <a:off x="5017654" y="1995308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3" name="Gruppo 152">
            <a:extLst>
              <a:ext uri="{FF2B5EF4-FFF2-40B4-BE49-F238E27FC236}">
                <a16:creationId xmlns:a16="http://schemas.microsoft.com/office/drawing/2014/main" id="{09923EEE-F602-4974-63AF-EC59DD60D970}"/>
              </a:ext>
            </a:extLst>
          </p:cNvPr>
          <p:cNvGrpSpPr/>
          <p:nvPr/>
        </p:nvGrpSpPr>
        <p:grpSpPr>
          <a:xfrm>
            <a:off x="270865" y="74551"/>
            <a:ext cx="3840319" cy="2386134"/>
            <a:chOff x="270865" y="74551"/>
            <a:chExt cx="3840319" cy="2386134"/>
          </a:xfrm>
        </p:grpSpPr>
        <p:pic>
          <p:nvPicPr>
            <p:cNvPr id="151" name="Immagine 150">
              <a:extLst>
                <a:ext uri="{FF2B5EF4-FFF2-40B4-BE49-F238E27FC236}">
                  <a16:creationId xmlns:a16="http://schemas.microsoft.com/office/drawing/2014/main" id="{5D39F062-755E-44D4-8A4E-5E162F3F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984" y="1919075"/>
              <a:ext cx="2880000" cy="1664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74AE9C57-8F51-A500-DA32-D369F2875B4C}"/>
                </a:ext>
              </a:extLst>
            </p:cNvPr>
            <p:cNvSpPr txBox="1"/>
            <p:nvPr/>
          </p:nvSpPr>
          <p:spPr>
            <a:xfrm>
              <a:off x="3427984" y="5663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6C73BD64-7581-F594-93F4-7817508438E8}"/>
                </a:ext>
              </a:extLst>
            </p:cNvPr>
            <p:cNvSpPr txBox="1"/>
            <p:nvPr/>
          </p:nvSpPr>
          <p:spPr>
            <a:xfrm>
              <a:off x="3427984" y="893338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/>
                <a:t>Vinculin</a:t>
              </a:r>
              <a:endParaRPr lang="it-IT" sz="1200" dirty="0"/>
            </a:p>
          </p:txBody>
        </p:sp>
        <p:sp>
          <p:nvSpPr>
            <p:cNvPr id="115" name="CasellaDiTesto 114">
              <a:extLst>
                <a:ext uri="{FF2B5EF4-FFF2-40B4-BE49-F238E27FC236}">
                  <a16:creationId xmlns:a16="http://schemas.microsoft.com/office/drawing/2014/main" id="{D67BC808-4F7A-6F0B-F530-9E643EBE7868}"/>
                </a:ext>
              </a:extLst>
            </p:cNvPr>
            <p:cNvSpPr txBox="1"/>
            <p:nvPr/>
          </p:nvSpPr>
          <p:spPr>
            <a:xfrm>
              <a:off x="562766" y="328075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116" name="CasellaDiTesto 115">
              <a:extLst>
                <a:ext uri="{FF2B5EF4-FFF2-40B4-BE49-F238E27FC236}">
                  <a16:creationId xmlns:a16="http://schemas.microsoft.com/office/drawing/2014/main" id="{6C7A34CB-532D-E2B7-CBFF-225D3150BBD1}"/>
                </a:ext>
              </a:extLst>
            </p:cNvPr>
            <p:cNvSpPr txBox="1"/>
            <p:nvPr/>
          </p:nvSpPr>
          <p:spPr>
            <a:xfrm>
              <a:off x="780334" y="32807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-14</a:t>
              </a:r>
            </a:p>
          </p:txBody>
        </p:sp>
        <p:sp>
          <p:nvSpPr>
            <p:cNvPr id="117" name="CasellaDiTesto 116">
              <a:extLst>
                <a:ext uri="{FF2B5EF4-FFF2-40B4-BE49-F238E27FC236}">
                  <a16:creationId xmlns:a16="http://schemas.microsoft.com/office/drawing/2014/main" id="{26C109B7-D95C-70FF-A53A-FBE44A402B0C}"/>
                </a:ext>
              </a:extLst>
            </p:cNvPr>
            <p:cNvSpPr txBox="1"/>
            <p:nvPr/>
          </p:nvSpPr>
          <p:spPr>
            <a:xfrm>
              <a:off x="1068047" y="32807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-13</a:t>
              </a:r>
            </a:p>
          </p:txBody>
        </p:sp>
        <p:sp>
          <p:nvSpPr>
            <p:cNvPr id="118" name="CasellaDiTesto 117">
              <a:extLst>
                <a:ext uri="{FF2B5EF4-FFF2-40B4-BE49-F238E27FC236}">
                  <a16:creationId xmlns:a16="http://schemas.microsoft.com/office/drawing/2014/main" id="{7B1D1540-09F5-5558-5722-EE4B84A3FD3B}"/>
                </a:ext>
              </a:extLst>
            </p:cNvPr>
            <p:cNvSpPr txBox="1"/>
            <p:nvPr/>
          </p:nvSpPr>
          <p:spPr>
            <a:xfrm>
              <a:off x="1356524" y="32807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-12</a:t>
              </a:r>
            </a:p>
          </p:txBody>
        </p:sp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413F9BCA-2832-681B-9DD1-B8615E6EED15}"/>
                </a:ext>
              </a:extLst>
            </p:cNvPr>
            <p:cNvSpPr txBox="1"/>
            <p:nvPr/>
          </p:nvSpPr>
          <p:spPr>
            <a:xfrm>
              <a:off x="1655152" y="32807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-11</a:t>
              </a:r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11BA0E01-A2B8-AB1F-F4E7-BECA73BCFC69}"/>
                </a:ext>
              </a:extLst>
            </p:cNvPr>
            <p:cNvSpPr txBox="1"/>
            <p:nvPr/>
          </p:nvSpPr>
          <p:spPr>
            <a:xfrm>
              <a:off x="1591433" y="74551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</a:t>
              </a:r>
              <a:r>
                <a:rPr lang="it-IT" sz="1200" dirty="0" err="1"/>
                <a:t>Imlu</a:t>
              </a:r>
              <a:r>
                <a:rPr lang="it-IT" sz="1200" dirty="0"/>
                <a:t>]</a:t>
              </a:r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B0D0A9A4-86EF-C34F-D23E-839CACF2052D}"/>
                </a:ext>
              </a:extLst>
            </p:cNvPr>
            <p:cNvSpPr txBox="1"/>
            <p:nvPr/>
          </p:nvSpPr>
          <p:spPr>
            <a:xfrm>
              <a:off x="2822505" y="32807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2DA2131F-0A2E-A3D2-6EDD-C4746C39FF76}"/>
                </a:ext>
              </a:extLst>
            </p:cNvPr>
            <p:cNvSpPr txBox="1"/>
            <p:nvPr/>
          </p:nvSpPr>
          <p:spPr>
            <a:xfrm>
              <a:off x="2503251" y="32807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F18F79B4-850C-0DCE-262F-22044C61B872}"/>
                </a:ext>
              </a:extLst>
            </p:cNvPr>
            <p:cNvSpPr txBox="1"/>
            <p:nvPr/>
          </p:nvSpPr>
          <p:spPr>
            <a:xfrm>
              <a:off x="2240432" y="32807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2278D4E8-360F-9407-6D63-8E3205FC8E7D}"/>
                </a:ext>
              </a:extLst>
            </p:cNvPr>
            <p:cNvSpPr txBox="1"/>
            <p:nvPr/>
          </p:nvSpPr>
          <p:spPr>
            <a:xfrm>
              <a:off x="1915343" y="328075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-10</a:t>
              </a:r>
            </a:p>
          </p:txBody>
        </p:sp>
        <p:sp>
          <p:nvSpPr>
            <p:cNvPr id="125" name="CasellaDiTesto 124">
              <a:extLst>
                <a:ext uri="{FF2B5EF4-FFF2-40B4-BE49-F238E27FC236}">
                  <a16:creationId xmlns:a16="http://schemas.microsoft.com/office/drawing/2014/main" id="{0551AD21-5C39-A31F-903E-291B4EF56506}"/>
                </a:ext>
              </a:extLst>
            </p:cNvPr>
            <p:cNvSpPr txBox="1"/>
            <p:nvPr/>
          </p:nvSpPr>
          <p:spPr>
            <a:xfrm>
              <a:off x="3084039" y="328075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126" name="Connettore diritto 125">
              <a:extLst>
                <a:ext uri="{FF2B5EF4-FFF2-40B4-BE49-F238E27FC236}">
                  <a16:creationId xmlns:a16="http://schemas.microsoft.com/office/drawing/2014/main" id="{1F78E4F0-7A82-78A9-9C30-C3A7A71251D2}"/>
                </a:ext>
              </a:extLst>
            </p:cNvPr>
            <p:cNvCxnSpPr>
              <a:cxnSpLocks/>
              <a:stCxn id="116" idx="0"/>
              <a:endCxn id="125" idx="0"/>
            </p:cNvCxnSpPr>
            <p:nvPr/>
          </p:nvCxnSpPr>
          <p:spPr>
            <a:xfrm>
              <a:off x="974458" y="328075"/>
              <a:ext cx="22644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CasellaDiTesto 126">
              <a:extLst>
                <a:ext uri="{FF2B5EF4-FFF2-40B4-BE49-F238E27FC236}">
                  <a16:creationId xmlns:a16="http://schemas.microsoft.com/office/drawing/2014/main" id="{8DA44BA8-F866-226C-54A8-1C1895F13378}"/>
                </a:ext>
              </a:extLst>
            </p:cNvPr>
            <p:cNvSpPr txBox="1"/>
            <p:nvPr/>
          </p:nvSpPr>
          <p:spPr>
            <a:xfrm>
              <a:off x="3406517" y="186382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28" name="CasellaDiTesto 127">
              <a:extLst>
                <a:ext uri="{FF2B5EF4-FFF2-40B4-BE49-F238E27FC236}">
                  <a16:creationId xmlns:a16="http://schemas.microsoft.com/office/drawing/2014/main" id="{AD519E51-962F-C81E-F916-17657D003A48}"/>
                </a:ext>
              </a:extLst>
            </p:cNvPr>
            <p:cNvSpPr txBox="1"/>
            <p:nvPr/>
          </p:nvSpPr>
          <p:spPr>
            <a:xfrm>
              <a:off x="3406517" y="209293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129" name="CasellaDiTesto 128">
              <a:extLst>
                <a:ext uri="{FF2B5EF4-FFF2-40B4-BE49-F238E27FC236}">
                  <a16:creationId xmlns:a16="http://schemas.microsoft.com/office/drawing/2014/main" id="{5AD3B23D-67F5-FA22-2E1E-5D96091A36D2}"/>
                </a:ext>
              </a:extLst>
            </p:cNvPr>
            <p:cNvSpPr txBox="1"/>
            <p:nvPr/>
          </p:nvSpPr>
          <p:spPr>
            <a:xfrm>
              <a:off x="3406517" y="123773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130" name="CasellaDiTesto 129">
              <a:extLst>
                <a:ext uri="{FF2B5EF4-FFF2-40B4-BE49-F238E27FC236}">
                  <a16:creationId xmlns:a16="http://schemas.microsoft.com/office/drawing/2014/main" id="{F85287A2-D992-5170-72AA-9F5C52D5DE39}"/>
                </a:ext>
              </a:extLst>
            </p:cNvPr>
            <p:cNvSpPr txBox="1"/>
            <p:nvPr/>
          </p:nvSpPr>
          <p:spPr>
            <a:xfrm>
              <a:off x="3406517" y="1573607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131" name="Gruppo 130">
              <a:extLst>
                <a:ext uri="{FF2B5EF4-FFF2-40B4-BE49-F238E27FC236}">
                  <a16:creationId xmlns:a16="http://schemas.microsoft.com/office/drawing/2014/main" id="{431FF79A-D7A7-6D1E-383D-F5F337516332}"/>
                </a:ext>
              </a:extLst>
            </p:cNvPr>
            <p:cNvGrpSpPr/>
            <p:nvPr/>
          </p:nvGrpSpPr>
          <p:grpSpPr>
            <a:xfrm>
              <a:off x="270865" y="660276"/>
              <a:ext cx="276999" cy="425116"/>
              <a:chOff x="5844541" y="3134998"/>
              <a:chExt cx="276999" cy="425116"/>
            </a:xfrm>
          </p:grpSpPr>
          <p:cxnSp>
            <p:nvCxnSpPr>
              <p:cNvPr id="143" name="Connettore diritto 142">
                <a:extLst>
                  <a:ext uri="{FF2B5EF4-FFF2-40B4-BE49-F238E27FC236}">
                    <a16:creationId xmlns:a16="http://schemas.microsoft.com/office/drawing/2014/main" id="{0B88013D-5C79-BCB7-057C-1A2351D496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4" name="CasellaDiTesto 143">
                <a:extLst>
                  <a:ext uri="{FF2B5EF4-FFF2-40B4-BE49-F238E27FC236}">
                    <a16:creationId xmlns:a16="http://schemas.microsoft.com/office/drawing/2014/main" id="{8ED915D0-077F-24E9-F7B1-7861E954E19C}"/>
                  </a:ext>
                </a:extLst>
              </p:cNvPr>
              <p:cNvSpPr txBox="1"/>
              <p:nvPr/>
            </p:nvSpPr>
            <p:spPr>
              <a:xfrm rot="16200000">
                <a:off x="5770483" y="3209056"/>
                <a:ext cx="425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WT</a:t>
                </a:r>
              </a:p>
            </p:txBody>
          </p:sp>
        </p:grpSp>
        <p:grpSp>
          <p:nvGrpSpPr>
            <p:cNvPr id="132" name="Gruppo 131">
              <a:extLst>
                <a:ext uri="{FF2B5EF4-FFF2-40B4-BE49-F238E27FC236}">
                  <a16:creationId xmlns:a16="http://schemas.microsoft.com/office/drawing/2014/main" id="{1D6C5AE1-0D5D-7EA9-654C-5DF24C6FC321}"/>
                </a:ext>
              </a:extLst>
            </p:cNvPr>
            <p:cNvGrpSpPr/>
            <p:nvPr/>
          </p:nvGrpSpPr>
          <p:grpSpPr>
            <a:xfrm>
              <a:off x="270865" y="1235222"/>
              <a:ext cx="276999" cy="619080"/>
              <a:chOff x="5844541" y="3636768"/>
              <a:chExt cx="276999" cy="619080"/>
            </a:xfrm>
          </p:grpSpPr>
          <p:cxnSp>
            <p:nvCxnSpPr>
              <p:cNvPr id="141" name="Connettore diritto 140">
                <a:extLst>
                  <a:ext uri="{FF2B5EF4-FFF2-40B4-BE49-F238E27FC236}">
                    <a16:creationId xmlns:a16="http://schemas.microsoft.com/office/drawing/2014/main" id="{73F41A57-6274-C682-3E33-D154C09955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2" name="CasellaDiTesto 141">
                <a:extLst>
                  <a:ext uri="{FF2B5EF4-FFF2-40B4-BE49-F238E27FC236}">
                    <a16:creationId xmlns:a16="http://schemas.microsoft.com/office/drawing/2014/main" id="{FD09932D-0478-F0AF-976B-28E98CB5F35A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133" name="Gruppo 132">
              <a:extLst>
                <a:ext uri="{FF2B5EF4-FFF2-40B4-BE49-F238E27FC236}">
                  <a16:creationId xmlns:a16="http://schemas.microsoft.com/office/drawing/2014/main" id="{6EBE6006-819A-87FD-7FBA-9B547130E42D}"/>
                </a:ext>
              </a:extLst>
            </p:cNvPr>
            <p:cNvGrpSpPr/>
            <p:nvPr/>
          </p:nvGrpSpPr>
          <p:grpSpPr>
            <a:xfrm>
              <a:off x="270865" y="1815957"/>
              <a:ext cx="276999" cy="644728"/>
              <a:chOff x="5844541" y="3623944"/>
              <a:chExt cx="276999" cy="644728"/>
            </a:xfrm>
          </p:grpSpPr>
          <p:cxnSp>
            <p:nvCxnSpPr>
              <p:cNvPr id="139" name="Connettore diritto 138">
                <a:extLst>
                  <a:ext uri="{FF2B5EF4-FFF2-40B4-BE49-F238E27FC236}">
                    <a16:creationId xmlns:a16="http://schemas.microsoft.com/office/drawing/2014/main" id="{9C001AA5-F0F3-FFB9-8BB4-FFBD4668D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0" name="CasellaDiTesto 139">
                <a:extLst>
                  <a:ext uri="{FF2B5EF4-FFF2-40B4-BE49-F238E27FC236}">
                    <a16:creationId xmlns:a16="http://schemas.microsoft.com/office/drawing/2014/main" id="{E9060B1F-AE4C-B53C-C870-FF65CF26CC8C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147" name="Immagine 146">
              <a:extLst>
                <a:ext uri="{FF2B5EF4-FFF2-40B4-BE49-F238E27FC236}">
                  <a16:creationId xmlns:a16="http://schemas.microsoft.com/office/drawing/2014/main" id="{4211EF1D-DD13-4E33-C117-334D28AD5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7984" y="558722"/>
              <a:ext cx="2880000" cy="2922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148" name="Immagine 147">
              <a:extLst>
                <a:ext uri="{FF2B5EF4-FFF2-40B4-BE49-F238E27FC236}">
                  <a16:creationId xmlns:a16="http://schemas.microsoft.com/office/drawing/2014/main" id="{A6DA6F63-F9CF-9B7F-4FB1-5A9E380D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7984" y="885688"/>
              <a:ext cx="2880000" cy="2922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149" name="Immagine 148">
              <a:extLst>
                <a:ext uri="{FF2B5EF4-FFF2-40B4-BE49-F238E27FC236}">
                  <a16:creationId xmlns:a16="http://schemas.microsoft.com/office/drawing/2014/main" id="{DE7B1BCD-05E7-59C6-C6A8-D78F3B1A2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7984" y="1230088"/>
              <a:ext cx="2880000" cy="2922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150" name="Immagine 149">
              <a:extLst>
                <a:ext uri="{FF2B5EF4-FFF2-40B4-BE49-F238E27FC236}">
                  <a16:creationId xmlns:a16="http://schemas.microsoft.com/office/drawing/2014/main" id="{69D19CEA-0936-D963-F413-24E56123F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7984" y="1558307"/>
              <a:ext cx="2880000" cy="2922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152" name="Immagine 151">
              <a:extLst>
                <a:ext uri="{FF2B5EF4-FFF2-40B4-BE49-F238E27FC236}">
                  <a16:creationId xmlns:a16="http://schemas.microsoft.com/office/drawing/2014/main" id="{63BF222F-9EC5-AE85-D407-BCAF99F2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7984" y="2148187"/>
              <a:ext cx="2880000" cy="1664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74EAA200-7D5E-34CB-2A66-92A18E4D2FC3}"/>
              </a:ext>
            </a:extLst>
          </p:cNvPr>
          <p:cNvGrpSpPr/>
          <p:nvPr/>
        </p:nvGrpSpPr>
        <p:grpSpPr>
          <a:xfrm>
            <a:off x="4121712" y="2342062"/>
            <a:ext cx="2459434" cy="2119305"/>
            <a:chOff x="4121712" y="2342062"/>
            <a:chExt cx="2459434" cy="211930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901071B-4431-47E5-C85F-8E888A059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61843" y="2877960"/>
              <a:ext cx="1722056" cy="1188000"/>
            </a:xfrm>
            <a:prstGeom prst="rect">
              <a:avLst/>
            </a:prstGeom>
          </p:spPr>
        </p:pic>
        <p:pic>
          <p:nvPicPr>
            <p:cNvPr id="111" name="Immagine 110">
              <a:extLst>
                <a:ext uri="{FF2B5EF4-FFF2-40B4-BE49-F238E27FC236}">
                  <a16:creationId xmlns:a16="http://schemas.microsoft.com/office/drawing/2014/main" id="{81548664-8236-E99D-24B9-95BC377D8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1543"/>
            <a:stretch/>
          </p:blipFill>
          <p:spPr>
            <a:xfrm>
              <a:off x="4778212" y="2436417"/>
              <a:ext cx="197152" cy="448915"/>
            </a:xfrm>
            <a:prstGeom prst="rect">
              <a:avLst/>
            </a:prstGeom>
          </p:spPr>
        </p:pic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F681C0F9-02AF-A546-9B1B-89E8C38866F7}"/>
                </a:ext>
              </a:extLst>
            </p:cNvPr>
            <p:cNvSpPr txBox="1"/>
            <p:nvPr/>
          </p:nvSpPr>
          <p:spPr>
            <a:xfrm>
              <a:off x="4909537" y="2342062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HEK293-WT</a:t>
              </a:r>
            </a:p>
          </p:txBody>
        </p: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A1ACEA7C-4AA3-A522-7437-7CF792A0DFB9}"/>
                </a:ext>
              </a:extLst>
            </p:cNvPr>
            <p:cNvSpPr txBox="1"/>
            <p:nvPr/>
          </p:nvSpPr>
          <p:spPr>
            <a:xfrm rot="16200000">
              <a:off x="3748052" y="3236240"/>
              <a:ext cx="1208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/>
                <a:t>ERE-</a:t>
              </a:r>
              <a:r>
                <a:rPr lang="it-IT" sz="1200" dirty="0" err="1"/>
                <a:t>NLuc</a:t>
              </a:r>
              <a:endParaRPr lang="it-IT" sz="1200" dirty="0"/>
            </a:p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(RLU - % on 0)</a:t>
              </a: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BA905A97-1B76-BBE6-BF5B-A3F5CA76009D}"/>
                </a:ext>
              </a:extLst>
            </p:cNvPr>
            <p:cNvSpPr txBox="1"/>
            <p:nvPr/>
          </p:nvSpPr>
          <p:spPr>
            <a:xfrm>
              <a:off x="5293261" y="4184368"/>
              <a:ext cx="8595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Log [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Imlu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289AE1A7-00E4-1920-B01E-D1FB52B06258}"/>
                </a:ext>
              </a:extLst>
            </p:cNvPr>
            <p:cNvSpPr txBox="1"/>
            <p:nvPr/>
          </p:nvSpPr>
          <p:spPr>
            <a:xfrm>
              <a:off x="4909537" y="2506704"/>
              <a:ext cx="1241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HEK293-L370F</a:t>
              </a:r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0A903D52-5E1E-7EF5-D432-E3A1E18CF950}"/>
                </a:ext>
              </a:extLst>
            </p:cNvPr>
            <p:cNvSpPr txBox="1"/>
            <p:nvPr/>
          </p:nvSpPr>
          <p:spPr>
            <a:xfrm>
              <a:off x="6260224" y="400274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0F917D6E-B82B-309F-2B98-5755420F273F}"/>
                </a:ext>
              </a:extLst>
            </p:cNvPr>
            <p:cNvSpPr txBox="1"/>
            <p:nvPr/>
          </p:nvSpPr>
          <p:spPr>
            <a:xfrm>
              <a:off x="6019573" y="400274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-6</a:t>
              </a:r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B8000ADA-336B-F904-1F99-F2E920545300}"/>
                </a:ext>
              </a:extLst>
            </p:cNvPr>
            <p:cNvSpPr txBox="1"/>
            <p:nvPr/>
          </p:nvSpPr>
          <p:spPr>
            <a:xfrm>
              <a:off x="5722246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345C01C6-EBF5-65CE-A26A-3886A323B32D}"/>
                </a:ext>
              </a:extLst>
            </p:cNvPr>
            <p:cNvSpPr txBox="1"/>
            <p:nvPr/>
          </p:nvSpPr>
          <p:spPr>
            <a:xfrm>
              <a:off x="5386214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-10</a:t>
              </a: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C641A7F0-A4A0-8310-FB61-ABEC5D61AE20}"/>
                </a:ext>
              </a:extLst>
            </p:cNvPr>
            <p:cNvSpPr txBox="1"/>
            <p:nvPr/>
          </p:nvSpPr>
          <p:spPr>
            <a:xfrm>
              <a:off x="4537837" y="388040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C8BBE980-8FCE-EBB6-FF57-F8E9630DFE94}"/>
                </a:ext>
              </a:extLst>
            </p:cNvPr>
            <p:cNvSpPr txBox="1"/>
            <p:nvPr/>
          </p:nvSpPr>
          <p:spPr>
            <a:xfrm>
              <a:off x="4367919" y="276545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3620AFD3-FC1E-78A0-A2FB-A0EE400E54F1}"/>
                </a:ext>
              </a:extLst>
            </p:cNvPr>
            <p:cNvSpPr txBox="1"/>
            <p:nvPr/>
          </p:nvSpPr>
          <p:spPr>
            <a:xfrm>
              <a:off x="4452879" y="3318673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5821A445-14EB-17F8-1B67-48F2FFAC4371}"/>
                </a:ext>
              </a:extLst>
            </p:cNvPr>
            <p:cNvSpPr txBox="1"/>
            <p:nvPr/>
          </p:nvSpPr>
          <p:spPr>
            <a:xfrm>
              <a:off x="5100464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160" name="CasellaDiTesto 159">
              <a:extLst>
                <a:ext uri="{FF2B5EF4-FFF2-40B4-BE49-F238E27FC236}">
                  <a16:creationId xmlns:a16="http://schemas.microsoft.com/office/drawing/2014/main" id="{BB678912-28F2-A1DB-8D7A-A090C4655437}"/>
                </a:ext>
              </a:extLst>
            </p:cNvPr>
            <p:cNvSpPr txBox="1"/>
            <p:nvPr/>
          </p:nvSpPr>
          <p:spPr>
            <a:xfrm>
              <a:off x="4909537" y="2671804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HEK293-Y537S</a:t>
              </a:r>
            </a:p>
          </p:txBody>
        </p:sp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94C2F795-A7DE-AC0F-06F5-E24ABB9E9573}"/>
                </a:ext>
              </a:extLst>
            </p:cNvPr>
            <p:cNvSpPr txBox="1"/>
            <p:nvPr/>
          </p:nvSpPr>
          <p:spPr>
            <a:xfrm>
              <a:off x="4814714" y="4002741"/>
              <a:ext cx="4058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-14</a:t>
              </a:r>
            </a:p>
          </p:txBody>
        </p:sp>
        <p:cxnSp>
          <p:nvCxnSpPr>
            <p:cNvPr id="162" name="Connettore diritto 161">
              <a:extLst>
                <a:ext uri="{FF2B5EF4-FFF2-40B4-BE49-F238E27FC236}">
                  <a16:creationId xmlns:a16="http://schemas.microsoft.com/office/drawing/2014/main" id="{C1C68E1D-97C0-70E8-ECDF-5599D06A3340}"/>
                </a:ext>
              </a:extLst>
            </p:cNvPr>
            <p:cNvCxnSpPr>
              <a:cxnSpLocks/>
            </p:cNvCxnSpPr>
            <p:nvPr/>
          </p:nvCxnSpPr>
          <p:spPr>
            <a:xfrm>
              <a:off x="5017654" y="4228940"/>
              <a:ext cx="140303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3" name="CasellaDiTesto 162">
            <a:extLst>
              <a:ext uri="{FF2B5EF4-FFF2-40B4-BE49-F238E27FC236}">
                <a16:creationId xmlns:a16="http://schemas.microsoft.com/office/drawing/2014/main" id="{31648EF0-BA93-D6B1-F78E-E46E37C8495B}"/>
              </a:ext>
            </a:extLst>
          </p:cNvPr>
          <p:cNvSpPr txBox="1"/>
          <p:nvPr/>
        </p:nvSpPr>
        <p:spPr>
          <a:xfrm>
            <a:off x="2862766" y="-58490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/>
              <a:t>Supplementary</a:t>
            </a:r>
            <a:r>
              <a:rPr lang="it-IT" sz="1200" b="1" dirty="0"/>
              <a:t> Figure 9</a:t>
            </a:r>
          </a:p>
        </p:txBody>
      </p:sp>
      <p:sp>
        <p:nvSpPr>
          <p:cNvPr id="164" name="CasellaDiTesto 163">
            <a:extLst>
              <a:ext uri="{FF2B5EF4-FFF2-40B4-BE49-F238E27FC236}">
                <a16:creationId xmlns:a16="http://schemas.microsoft.com/office/drawing/2014/main" id="{00FD6FE9-7911-E549-02FC-2EDF9F1049CF}"/>
              </a:ext>
            </a:extLst>
          </p:cNvPr>
          <p:cNvSpPr txBox="1"/>
          <p:nvPr/>
        </p:nvSpPr>
        <p:spPr>
          <a:xfrm>
            <a:off x="62502" y="27910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</a:t>
            </a:r>
          </a:p>
        </p:txBody>
      </p:sp>
      <p:sp>
        <p:nvSpPr>
          <p:cNvPr id="165" name="CasellaDiTesto 164">
            <a:extLst>
              <a:ext uri="{FF2B5EF4-FFF2-40B4-BE49-F238E27FC236}">
                <a16:creationId xmlns:a16="http://schemas.microsoft.com/office/drawing/2014/main" id="{02530CA1-2555-7A10-BA45-5867D30986F1}"/>
              </a:ext>
            </a:extLst>
          </p:cNvPr>
          <p:cNvSpPr txBox="1"/>
          <p:nvPr/>
        </p:nvSpPr>
        <p:spPr>
          <a:xfrm>
            <a:off x="3992197" y="27910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A’</a:t>
            </a:r>
          </a:p>
        </p:txBody>
      </p:sp>
      <p:sp>
        <p:nvSpPr>
          <p:cNvPr id="166" name="CasellaDiTesto 165">
            <a:extLst>
              <a:ext uri="{FF2B5EF4-FFF2-40B4-BE49-F238E27FC236}">
                <a16:creationId xmlns:a16="http://schemas.microsoft.com/office/drawing/2014/main" id="{9D15A2A9-E8A1-68CB-81A8-A909817FA4B1}"/>
              </a:ext>
            </a:extLst>
          </p:cNvPr>
          <p:cNvSpPr txBox="1"/>
          <p:nvPr/>
        </p:nvSpPr>
        <p:spPr>
          <a:xfrm>
            <a:off x="3992197" y="23174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B</a:t>
            </a:r>
          </a:p>
        </p:txBody>
      </p:sp>
      <p:sp>
        <p:nvSpPr>
          <p:cNvPr id="167" name="CasellaDiTesto 166">
            <a:extLst>
              <a:ext uri="{FF2B5EF4-FFF2-40B4-BE49-F238E27FC236}">
                <a16:creationId xmlns:a16="http://schemas.microsoft.com/office/drawing/2014/main" id="{F935B608-5BFD-854B-60AB-49A2DD171EB4}"/>
              </a:ext>
            </a:extLst>
          </p:cNvPr>
          <p:cNvSpPr txBox="1"/>
          <p:nvPr/>
        </p:nvSpPr>
        <p:spPr>
          <a:xfrm>
            <a:off x="62502" y="438628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</a:t>
            </a:r>
          </a:p>
        </p:txBody>
      </p: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F72234BF-2E86-6E86-5B3C-01BEE967C8E3}"/>
              </a:ext>
            </a:extLst>
          </p:cNvPr>
          <p:cNvSpPr txBox="1"/>
          <p:nvPr/>
        </p:nvSpPr>
        <p:spPr>
          <a:xfrm>
            <a:off x="3992197" y="438628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C’</a:t>
            </a:r>
          </a:p>
        </p:txBody>
      </p:sp>
      <p:sp>
        <p:nvSpPr>
          <p:cNvPr id="169" name="CasellaDiTesto 168">
            <a:extLst>
              <a:ext uri="{FF2B5EF4-FFF2-40B4-BE49-F238E27FC236}">
                <a16:creationId xmlns:a16="http://schemas.microsoft.com/office/drawing/2014/main" id="{4CEA511D-0967-7F39-8AAF-9DDF99BDD33F}"/>
              </a:ext>
            </a:extLst>
          </p:cNvPr>
          <p:cNvSpPr txBox="1"/>
          <p:nvPr/>
        </p:nvSpPr>
        <p:spPr>
          <a:xfrm>
            <a:off x="62502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D</a:t>
            </a:r>
          </a:p>
        </p:txBody>
      </p:sp>
      <p:sp>
        <p:nvSpPr>
          <p:cNvPr id="170" name="CasellaDiTesto 169">
            <a:extLst>
              <a:ext uri="{FF2B5EF4-FFF2-40B4-BE49-F238E27FC236}">
                <a16:creationId xmlns:a16="http://schemas.microsoft.com/office/drawing/2014/main" id="{AB003774-6AB4-86BF-8548-FBB0DB0439F2}"/>
              </a:ext>
            </a:extLst>
          </p:cNvPr>
          <p:cNvSpPr txBox="1"/>
          <p:nvPr/>
        </p:nvSpPr>
        <p:spPr>
          <a:xfrm>
            <a:off x="3992197" y="7041855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/>
              <a:t>E</a:t>
            </a:r>
          </a:p>
        </p:txBody>
      </p:sp>
      <p:grpSp>
        <p:nvGrpSpPr>
          <p:cNvPr id="171" name="Gruppo 170">
            <a:extLst>
              <a:ext uri="{FF2B5EF4-FFF2-40B4-BE49-F238E27FC236}">
                <a16:creationId xmlns:a16="http://schemas.microsoft.com/office/drawing/2014/main" id="{22FF7F4A-7449-B94A-3E86-47F6A8867FB9}"/>
              </a:ext>
            </a:extLst>
          </p:cNvPr>
          <p:cNvGrpSpPr/>
          <p:nvPr/>
        </p:nvGrpSpPr>
        <p:grpSpPr>
          <a:xfrm>
            <a:off x="196090" y="4373514"/>
            <a:ext cx="3818852" cy="2190873"/>
            <a:chOff x="196090" y="4373514"/>
            <a:chExt cx="3818852" cy="2190873"/>
          </a:xfrm>
        </p:grpSpPr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75AD1A65-1C23-5515-C10E-2D22A46D3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3209" y="4863377"/>
              <a:ext cx="2880000" cy="2338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EC873AEB-30D0-F88C-6AA1-DCAF8B3C5835}"/>
                </a:ext>
              </a:extLst>
            </p:cNvPr>
            <p:cNvSpPr txBox="1"/>
            <p:nvPr/>
          </p:nvSpPr>
          <p:spPr>
            <a:xfrm>
              <a:off x="3331742" y="4841789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1FCADA50-C728-CF86-A229-3594A3FED18E}"/>
                </a:ext>
              </a:extLst>
            </p:cNvPr>
            <p:cNvSpPr txBox="1"/>
            <p:nvPr/>
          </p:nvSpPr>
          <p:spPr>
            <a:xfrm>
              <a:off x="3331742" y="514408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1BE97619-729F-DDB6-3518-F6999C73A987}"/>
                </a:ext>
              </a:extLst>
            </p:cNvPr>
            <p:cNvSpPr txBox="1"/>
            <p:nvPr/>
          </p:nvSpPr>
          <p:spPr>
            <a:xfrm>
              <a:off x="487991" y="4627038"/>
              <a:ext cx="23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4C0900EC-A81D-7237-605F-DB6FD8324A97}"/>
                </a:ext>
              </a:extLst>
            </p:cNvPr>
            <p:cNvSpPr txBox="1"/>
            <p:nvPr/>
          </p:nvSpPr>
          <p:spPr>
            <a:xfrm>
              <a:off x="750009" y="462703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-14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314EA47D-7B67-781E-4379-1CCEEEEFF901}"/>
                </a:ext>
              </a:extLst>
            </p:cNvPr>
            <p:cNvSpPr txBox="1"/>
            <p:nvPr/>
          </p:nvSpPr>
          <p:spPr>
            <a:xfrm>
              <a:off x="1256349" y="462703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-12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B4EC576D-B536-3091-6833-311933F8F0F9}"/>
                </a:ext>
              </a:extLst>
            </p:cNvPr>
            <p:cNvSpPr txBox="1"/>
            <p:nvPr/>
          </p:nvSpPr>
          <p:spPr>
            <a:xfrm>
              <a:off x="1542277" y="462703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-11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03C65B6C-4ADF-3C64-0D7F-88FE04257B79}"/>
                </a:ext>
              </a:extLst>
            </p:cNvPr>
            <p:cNvSpPr txBox="1"/>
            <p:nvPr/>
          </p:nvSpPr>
          <p:spPr>
            <a:xfrm>
              <a:off x="1665049" y="4373514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Log[</a:t>
              </a:r>
              <a:r>
                <a:rPr lang="it-IT" sz="1200" dirty="0" err="1"/>
                <a:t>Imlu</a:t>
              </a:r>
              <a:r>
                <a:rPr lang="it-IT" sz="1200" dirty="0"/>
                <a:t>]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C8944FA2-AD56-CC9D-D3F3-FEA890BAAA27}"/>
                </a:ext>
              </a:extLst>
            </p:cNvPr>
            <p:cNvSpPr txBox="1"/>
            <p:nvPr/>
          </p:nvSpPr>
          <p:spPr>
            <a:xfrm>
              <a:off x="2747730" y="462703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-7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AD79B628-FA16-5296-3747-CE920E550E8E}"/>
                </a:ext>
              </a:extLst>
            </p:cNvPr>
            <p:cNvSpPr txBox="1"/>
            <p:nvPr/>
          </p:nvSpPr>
          <p:spPr>
            <a:xfrm>
              <a:off x="2415776" y="462703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-8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8E03E726-7724-7B71-A192-7BA621FD38C7}"/>
                </a:ext>
              </a:extLst>
            </p:cNvPr>
            <p:cNvSpPr txBox="1"/>
            <p:nvPr/>
          </p:nvSpPr>
          <p:spPr>
            <a:xfrm>
              <a:off x="2146607" y="462703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-9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7CFAC98C-1D61-D128-96BA-398D6CA9954B}"/>
                </a:ext>
              </a:extLst>
            </p:cNvPr>
            <p:cNvSpPr txBox="1"/>
            <p:nvPr/>
          </p:nvSpPr>
          <p:spPr>
            <a:xfrm>
              <a:off x="1815168" y="4627038"/>
              <a:ext cx="388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-10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0ECDCBB5-BC75-5170-3033-74D95ADFD512}"/>
                </a:ext>
              </a:extLst>
            </p:cNvPr>
            <p:cNvSpPr txBox="1"/>
            <p:nvPr/>
          </p:nvSpPr>
          <p:spPr>
            <a:xfrm>
              <a:off x="3015614" y="4627038"/>
              <a:ext cx="309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-6</a:t>
              </a:r>
            </a:p>
          </p:txBody>
        </p: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9849F52E-48C3-87B3-911B-07FDFE6D5D62}"/>
                </a:ext>
              </a:extLst>
            </p:cNvPr>
            <p:cNvCxnSpPr>
              <a:cxnSpLocks/>
            </p:cNvCxnSpPr>
            <p:nvPr/>
          </p:nvCxnSpPr>
          <p:spPr>
            <a:xfrm>
              <a:off x="963183" y="4627038"/>
              <a:ext cx="221998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07BC5B6C-3401-80E6-4321-B1C9B573C746}"/>
                </a:ext>
              </a:extLst>
            </p:cNvPr>
            <p:cNvSpPr txBox="1"/>
            <p:nvPr/>
          </p:nvSpPr>
          <p:spPr>
            <a:xfrm>
              <a:off x="3331742" y="5972376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ER</a:t>
              </a:r>
              <a:r>
                <a:rPr lang="el-GR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/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77319516-BC76-632B-3477-D9BE58C89C97}"/>
                </a:ext>
              </a:extLst>
            </p:cNvPr>
            <p:cNvSpPr txBox="1"/>
            <p:nvPr/>
          </p:nvSpPr>
          <p:spPr>
            <a:xfrm>
              <a:off x="3331742" y="6252385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780F04DC-2852-40D5-2D80-477F6DBC2EF3}"/>
                </a:ext>
              </a:extLst>
            </p:cNvPr>
            <p:cNvSpPr txBox="1"/>
            <p:nvPr/>
          </p:nvSpPr>
          <p:spPr>
            <a:xfrm>
              <a:off x="3331742" y="542388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ER</a:t>
              </a:r>
              <a:r>
                <a:rPr lang="el-G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it-IT" sz="1200" dirty="0"/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3251E5E3-45BA-7B6F-22FE-C31AEE752286}"/>
                </a:ext>
              </a:extLst>
            </p:cNvPr>
            <p:cNvSpPr txBox="1"/>
            <p:nvPr/>
          </p:nvSpPr>
          <p:spPr>
            <a:xfrm>
              <a:off x="3331742" y="5695013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Vinculin</a:t>
              </a:r>
              <a:endParaRPr lang="it-IT" sz="1200"/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0E91350A-A40D-F0BA-2D5D-5BF531051F17}"/>
                </a:ext>
              </a:extLst>
            </p:cNvPr>
            <p:cNvGrpSpPr/>
            <p:nvPr/>
          </p:nvGrpSpPr>
          <p:grpSpPr>
            <a:xfrm>
              <a:off x="196090" y="4809383"/>
              <a:ext cx="276999" cy="654346"/>
              <a:chOff x="5844541" y="3020383"/>
              <a:chExt cx="276999" cy="654346"/>
            </a:xfrm>
          </p:grpSpPr>
          <p:cxnSp>
            <p:nvCxnSpPr>
              <p:cNvPr id="70" name="Connettore diritto 69">
                <a:extLst>
                  <a:ext uri="{FF2B5EF4-FFF2-40B4-BE49-F238E27FC236}">
                    <a16:creationId xmlns:a16="http://schemas.microsoft.com/office/drawing/2014/main" id="{693D31C4-0DC8-25F7-0C24-F75A2071F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15659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3ECE3999-F466-692F-75BF-B0BEC37DFA88}"/>
                  </a:ext>
                </a:extLst>
              </p:cNvPr>
              <p:cNvSpPr txBox="1"/>
              <p:nvPr/>
            </p:nvSpPr>
            <p:spPr>
              <a:xfrm rot="16200000">
                <a:off x="5655868" y="3209056"/>
                <a:ext cx="6543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>
                    <a:latin typeface="Arial" panose="020B0604020202020204" pitchFamily="34" charset="0"/>
                    <a:cs typeface="Arial" panose="020B0604020202020204" pitchFamily="34" charset="0"/>
                  </a:rPr>
                  <a:t>MCF-7</a:t>
                </a:r>
              </a:p>
            </p:txBody>
          </p:sp>
        </p:grpSp>
        <p:grpSp>
          <p:nvGrpSpPr>
            <p:cNvPr id="59" name="Gruppo 58">
              <a:extLst>
                <a:ext uri="{FF2B5EF4-FFF2-40B4-BE49-F238E27FC236}">
                  <a16:creationId xmlns:a16="http://schemas.microsoft.com/office/drawing/2014/main" id="{1F64B3DB-D8E4-ACC0-6A5D-3027AE925C2F}"/>
                </a:ext>
              </a:extLst>
            </p:cNvPr>
            <p:cNvGrpSpPr/>
            <p:nvPr/>
          </p:nvGrpSpPr>
          <p:grpSpPr>
            <a:xfrm>
              <a:off x="196090" y="5390671"/>
              <a:ext cx="276999" cy="619080"/>
              <a:chOff x="5844541" y="3636768"/>
              <a:chExt cx="276999" cy="619080"/>
            </a:xfrm>
          </p:grpSpPr>
          <p:cxnSp>
            <p:nvCxnSpPr>
              <p:cNvPr id="68" name="Connettore diritto 67">
                <a:extLst>
                  <a:ext uri="{FF2B5EF4-FFF2-40B4-BE49-F238E27FC236}">
                    <a16:creationId xmlns:a16="http://schemas.microsoft.com/office/drawing/2014/main" id="{B4D2BE3D-2AB5-8BE6-BDC8-8BCF8079E9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24955549-79FB-51AB-E3A5-0087C441CD68}"/>
                  </a:ext>
                </a:extLst>
              </p:cNvPr>
              <p:cNvSpPr txBox="1"/>
              <p:nvPr/>
            </p:nvSpPr>
            <p:spPr>
              <a:xfrm rot="16200000">
                <a:off x="5673501" y="3807808"/>
                <a:ext cx="6190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L370F</a:t>
                </a:r>
              </a:p>
            </p:txBody>
          </p:sp>
        </p:grpSp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79F267D7-3F3C-D79C-073D-E4E1C230F707}"/>
                </a:ext>
              </a:extLst>
            </p:cNvPr>
            <p:cNvGrpSpPr/>
            <p:nvPr/>
          </p:nvGrpSpPr>
          <p:grpSpPr>
            <a:xfrm>
              <a:off x="196090" y="5919659"/>
              <a:ext cx="276999" cy="644728"/>
              <a:chOff x="5844541" y="3623944"/>
              <a:chExt cx="276999" cy="644728"/>
            </a:xfrm>
          </p:grpSpPr>
          <p:cxnSp>
            <p:nvCxnSpPr>
              <p:cNvPr id="66" name="Connettore diritto 65">
                <a:extLst>
                  <a:ext uri="{FF2B5EF4-FFF2-40B4-BE49-F238E27FC236}">
                    <a16:creationId xmlns:a16="http://schemas.microsoft.com/office/drawing/2014/main" id="{D3960493-3207-4D17-D306-08DFA9FF0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4095" y="3747148"/>
                <a:ext cx="0" cy="3841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CDCD4C93-0409-B932-44DC-2B2693F88FE7}"/>
                  </a:ext>
                </a:extLst>
              </p:cNvPr>
              <p:cNvSpPr txBox="1"/>
              <p:nvPr/>
            </p:nvSpPr>
            <p:spPr>
              <a:xfrm rot="16200000">
                <a:off x="5660677" y="3807808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Y537S</a:t>
                </a:r>
              </a:p>
            </p:txBody>
          </p:sp>
        </p:grpSp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55E10124-75DB-13F4-C573-6C42C20F3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3209" y="5165671"/>
              <a:ext cx="2880000" cy="2338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6" name="Immagine 75">
              <a:extLst>
                <a:ext uri="{FF2B5EF4-FFF2-40B4-BE49-F238E27FC236}">
                  <a16:creationId xmlns:a16="http://schemas.microsoft.com/office/drawing/2014/main" id="{AB22831D-FFB7-B3AF-8E4D-43A240444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3209" y="5445470"/>
              <a:ext cx="2880000" cy="2338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8" name="Immagine 77">
              <a:extLst>
                <a:ext uri="{FF2B5EF4-FFF2-40B4-BE49-F238E27FC236}">
                  <a16:creationId xmlns:a16="http://schemas.microsoft.com/office/drawing/2014/main" id="{28267D85-315D-AC0C-6EF4-CBF3AA69A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3209" y="5993964"/>
              <a:ext cx="2880000" cy="2338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9" name="Immagine 78">
              <a:extLst>
                <a:ext uri="{FF2B5EF4-FFF2-40B4-BE49-F238E27FC236}">
                  <a16:creationId xmlns:a16="http://schemas.microsoft.com/office/drawing/2014/main" id="{D533EC92-40D4-568E-C5DF-58110FA3E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3209" y="6273973"/>
              <a:ext cx="2880000" cy="2338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F734D464-5483-634B-3098-780DC1188FE5}"/>
                </a:ext>
              </a:extLst>
            </p:cNvPr>
            <p:cNvSpPr txBox="1"/>
            <p:nvPr/>
          </p:nvSpPr>
          <p:spPr>
            <a:xfrm>
              <a:off x="970089" y="4627038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-13</a:t>
              </a:r>
            </a:p>
          </p:txBody>
        </p: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9EEF1B57-8230-DFE1-A6F7-84147CA50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3209" y="5734792"/>
              <a:ext cx="2880000" cy="2156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9759124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fb4df68-f464-458c-a546-00fb3af66f6a}" enabled="0" method="" siteId="{ffb4df68-f464-458c-a546-00fb3af66f6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3514</Words>
  <Application>Microsoft Office PowerPoint</Application>
  <PresentationFormat>Presentazione su schermo (4:3)</PresentationFormat>
  <Paragraphs>1965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Default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Filippo Acconcia</dc:creator>
  <cp:lastModifiedBy>Filippo Acconcia</cp:lastModifiedBy>
  <cp:revision>14</cp:revision>
  <cp:lastPrinted>2016-12-30T08:51:21Z</cp:lastPrinted>
  <dcterms:created xsi:type="dcterms:W3CDTF">2014-12-18T14:53:45Z</dcterms:created>
  <dcterms:modified xsi:type="dcterms:W3CDTF">2026-05-21T09:32:38Z</dcterms:modified>
</cp:coreProperties>
</file>