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22" r:id="rId2"/>
  </p:sldIdLst>
  <p:sldSz cx="73152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746B"/>
    <a:srgbClr val="C77CFF"/>
    <a:srgbClr val="00BFC4"/>
    <a:srgbClr val="7CAE00"/>
    <a:srgbClr val="FF7373"/>
    <a:srgbClr val="FFFFFF"/>
    <a:srgbClr val="58D0C8"/>
    <a:srgbClr val="FF9797"/>
    <a:srgbClr val="83DCD6"/>
    <a:srgbClr val="F29B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9944" autoAdjust="0"/>
  </p:normalViewPr>
  <p:slideViewPr>
    <p:cSldViewPr snapToGrid="0">
      <p:cViewPr varScale="1">
        <p:scale>
          <a:sx n="66" d="100"/>
          <a:sy n="66" d="100"/>
        </p:scale>
        <p:origin x="30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377B7-3BE0-4A25-806B-B28F96F0F41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62050"/>
            <a:ext cx="22828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FB44D-A129-4584-A6B3-BC50A030A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FB44D-A129-4584-A6B3-BC50A030A9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5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5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1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5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2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9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1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5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9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3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59D9430-AEEA-3DB9-5EA2-016B6344B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6859" y="782348"/>
            <a:ext cx="4340728" cy="2548349"/>
          </a:xfrm>
          <a:prstGeom prst="rect">
            <a:avLst/>
          </a:prstGeom>
        </p:spPr>
      </p:pic>
      <p:sp>
        <p:nvSpPr>
          <p:cNvPr id="2" name="TextBox 9">
            <a:extLst>
              <a:ext uri="{FF2B5EF4-FFF2-40B4-BE49-F238E27FC236}">
                <a16:creationId xmlns:a16="http://schemas.microsoft.com/office/drawing/2014/main" id="{F8CEB459-B590-864C-6253-95B144BD4D56}"/>
              </a:ext>
            </a:extLst>
          </p:cNvPr>
          <p:cNvSpPr txBox="1"/>
          <p:nvPr/>
        </p:nvSpPr>
        <p:spPr>
          <a:xfrm>
            <a:off x="0" y="99457"/>
            <a:ext cx="3293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Fig</a:t>
            </a:r>
            <a:r>
              <a:rPr lang="en-US" dirty="0"/>
              <a:t>. S4</a:t>
            </a:r>
          </a:p>
        </p:txBody>
      </p:sp>
    </p:spTree>
    <p:extLst>
      <p:ext uri="{BB962C8B-B14F-4D97-AF65-F5344CB8AC3E}">
        <p14:creationId xmlns:p14="http://schemas.microsoft.com/office/powerpoint/2010/main" val="312737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46da4d3-ba20-4986-879c-49e262eff745}" enabled="1" method="Standard" siteId="{9f693e63-5e9e-4ced-98a4-8ab28f9d0c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222670</TotalTime>
  <Words>4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Bhagavan, Hema</dc:creator>
  <cp:lastModifiedBy>Bhagavan, Hema</cp:lastModifiedBy>
  <cp:revision>1964</cp:revision>
  <cp:lastPrinted>2023-09-14T21:04:13Z</cp:lastPrinted>
  <dcterms:created xsi:type="dcterms:W3CDTF">2023-02-16T00:15:15Z</dcterms:created>
  <dcterms:modified xsi:type="dcterms:W3CDTF">2026-05-18T20:51:12Z</dcterms:modified>
</cp:coreProperties>
</file>