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15" r:id="rId2"/>
  </p:sldIdLst>
  <p:sldSz cx="73152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46B"/>
    <a:srgbClr val="C77CFF"/>
    <a:srgbClr val="00BFC4"/>
    <a:srgbClr val="7CAE00"/>
    <a:srgbClr val="FF7373"/>
    <a:srgbClr val="FFFFFF"/>
    <a:srgbClr val="58D0C8"/>
    <a:srgbClr val="FF9797"/>
    <a:srgbClr val="83DCD6"/>
    <a:srgbClr val="F29B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9944" autoAdjust="0"/>
  </p:normalViewPr>
  <p:slideViewPr>
    <p:cSldViewPr snapToGrid="0">
      <p:cViewPr varScale="1">
        <p:scale>
          <a:sx n="66" d="100"/>
          <a:sy n="66" d="100"/>
        </p:scale>
        <p:origin x="30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377B7-3BE0-4A25-806B-B28F96F0F41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62050"/>
            <a:ext cx="22828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FB44D-A129-4584-A6B3-BC50A030A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1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5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9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1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9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45C835-C2AE-BC4E-C076-64CA0DD84074}"/>
              </a:ext>
            </a:extLst>
          </p:cNvPr>
          <p:cNvSpPr txBox="1"/>
          <p:nvPr/>
        </p:nvSpPr>
        <p:spPr>
          <a:xfrm>
            <a:off x="0" y="429008"/>
            <a:ext cx="331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E0159F-F259-C0E4-47E7-725AAEB62325}"/>
              </a:ext>
            </a:extLst>
          </p:cNvPr>
          <p:cNvSpPr txBox="1"/>
          <p:nvPr/>
        </p:nvSpPr>
        <p:spPr>
          <a:xfrm>
            <a:off x="3491697" y="429008"/>
            <a:ext cx="331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C0AFFF-CDED-6FB1-89E2-9A83035A4D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4" y="966363"/>
            <a:ext cx="3212870" cy="2987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86392D2-DF08-A168-4A28-3662EF470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264" y="1001468"/>
            <a:ext cx="3596952" cy="24508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8CEB459-B590-864C-6253-95B144BD4D56}"/>
              </a:ext>
            </a:extLst>
          </p:cNvPr>
          <p:cNvSpPr txBox="1"/>
          <p:nvPr/>
        </p:nvSpPr>
        <p:spPr>
          <a:xfrm>
            <a:off x="0" y="64310"/>
            <a:ext cx="3293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Fig</a:t>
            </a:r>
            <a:r>
              <a:rPr lang="en-US" dirty="0"/>
              <a:t>. S2</a:t>
            </a:r>
          </a:p>
        </p:txBody>
      </p:sp>
    </p:spTree>
    <p:extLst>
      <p:ext uri="{BB962C8B-B14F-4D97-AF65-F5344CB8AC3E}">
        <p14:creationId xmlns:p14="http://schemas.microsoft.com/office/powerpoint/2010/main" val="1979217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222669</TotalTime>
  <Words>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Bhagavan, Hema</dc:creator>
  <cp:lastModifiedBy>Bhagavan, Hema</cp:lastModifiedBy>
  <cp:revision>1962</cp:revision>
  <cp:lastPrinted>2023-09-14T21:04:13Z</cp:lastPrinted>
  <dcterms:created xsi:type="dcterms:W3CDTF">2023-02-16T00:15:15Z</dcterms:created>
  <dcterms:modified xsi:type="dcterms:W3CDTF">2026-05-18T20:50:40Z</dcterms:modified>
</cp:coreProperties>
</file>