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25" r:id="rId2"/>
  </p:sldIdLst>
  <p:sldSz cx="73152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746B"/>
    <a:srgbClr val="C77CFF"/>
    <a:srgbClr val="00BFC4"/>
    <a:srgbClr val="7CAE00"/>
    <a:srgbClr val="FF7373"/>
    <a:srgbClr val="FFFFFF"/>
    <a:srgbClr val="58D0C8"/>
    <a:srgbClr val="FF9797"/>
    <a:srgbClr val="83DCD6"/>
    <a:srgbClr val="F29B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28" autoAdjust="0"/>
    <p:restoredTop sz="89944" autoAdjust="0"/>
  </p:normalViewPr>
  <p:slideViewPr>
    <p:cSldViewPr snapToGrid="0">
      <p:cViewPr varScale="1">
        <p:scale>
          <a:sx n="66" d="100"/>
          <a:sy n="66" d="100"/>
        </p:scale>
        <p:origin x="30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D377B7-3BE0-4A25-806B-B28F96F0F41D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3788" y="1162050"/>
            <a:ext cx="228282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FFB44D-A129-4584-A6B3-BC50A030A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008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F6AE5-FC85-408D-70DA-B59FAFC9CF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9A4E48-8FAB-E765-D529-98AD276C88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389A12-79A6-18F9-D80E-EF3D01D3D4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AE245E-E255-2120-94D0-2CBC4D444F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FFB44D-A129-4584-A6B3-BC50A030A98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817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646133"/>
            <a:ext cx="6217920" cy="3501813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282989"/>
            <a:ext cx="5486400" cy="2428451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82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57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535517"/>
            <a:ext cx="1577340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5517"/>
            <a:ext cx="4640580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711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40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507618"/>
            <a:ext cx="6309360" cy="4184014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6731215"/>
            <a:ext cx="6309360" cy="2200274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/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857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677584"/>
            <a:ext cx="310896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677584"/>
            <a:ext cx="310896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926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535519"/>
            <a:ext cx="630936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2465706"/>
            <a:ext cx="3094672" cy="1208404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3674110"/>
            <a:ext cx="309467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465706"/>
            <a:ext cx="3109913" cy="1208404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3674110"/>
            <a:ext cx="3109913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496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34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013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448226"/>
            <a:ext cx="3703320" cy="7147983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3017520"/>
            <a:ext cx="2359342" cy="5590329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056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448226"/>
            <a:ext cx="3703320" cy="7147983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3017520"/>
            <a:ext cx="2359342" cy="5590329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599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35519"/>
            <a:ext cx="630936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677584"/>
            <a:ext cx="630936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9322649"/>
            <a:ext cx="164592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9322649"/>
            <a:ext cx="246888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9322649"/>
            <a:ext cx="164592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834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87DEDA-F930-08DA-71C7-9EBF6B77D2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graph&#10;&#10;AI-generated content may be incorrect.">
            <a:extLst>
              <a:ext uri="{FF2B5EF4-FFF2-40B4-BE49-F238E27FC236}">
                <a16:creationId xmlns:a16="http://schemas.microsoft.com/office/drawing/2014/main" id="{A332A702-7C28-08AC-527D-BC333F11B2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67"/>
          <a:stretch>
            <a:fillRect/>
          </a:stretch>
        </p:blipFill>
        <p:spPr>
          <a:xfrm>
            <a:off x="378371" y="1090001"/>
            <a:ext cx="6679103" cy="3700363"/>
          </a:xfrm>
          <a:prstGeom prst="rect">
            <a:avLst/>
          </a:prstGeom>
        </p:spPr>
      </p:pic>
      <p:sp>
        <p:nvSpPr>
          <p:cNvPr id="2" name="TextBox 9">
            <a:extLst>
              <a:ext uri="{FF2B5EF4-FFF2-40B4-BE49-F238E27FC236}">
                <a16:creationId xmlns:a16="http://schemas.microsoft.com/office/drawing/2014/main" id="{F8CEB459-B590-864C-6253-95B144BD4D56}"/>
              </a:ext>
            </a:extLst>
          </p:cNvPr>
          <p:cNvSpPr txBox="1"/>
          <p:nvPr/>
        </p:nvSpPr>
        <p:spPr>
          <a:xfrm>
            <a:off x="123883" y="243506"/>
            <a:ext cx="3293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Fig. S5</a:t>
            </a:r>
          </a:p>
        </p:txBody>
      </p:sp>
    </p:spTree>
    <p:extLst>
      <p:ext uri="{BB962C8B-B14F-4D97-AF65-F5344CB8AC3E}">
        <p14:creationId xmlns:p14="http://schemas.microsoft.com/office/powerpoint/2010/main" val="915060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046da4d3-ba20-4986-879c-49e262eff745}" enabled="1" method="Standard" siteId="{9f693e63-5e9e-4ced-98a4-8ab28f9d0c2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222670</TotalTime>
  <Words>4</Words>
  <Application>Microsoft Office PowerPoint</Application>
  <PresentationFormat>Custom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Bhagavan, Hema</dc:creator>
  <cp:lastModifiedBy>Bhagavan, Hema</cp:lastModifiedBy>
  <cp:revision>1963</cp:revision>
  <cp:lastPrinted>2023-09-14T21:04:13Z</cp:lastPrinted>
  <dcterms:created xsi:type="dcterms:W3CDTF">2023-02-16T00:15:15Z</dcterms:created>
  <dcterms:modified xsi:type="dcterms:W3CDTF">2026-05-18T20:51:32Z</dcterms:modified>
</cp:coreProperties>
</file>