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08" r:id="rId2"/>
  </p:sldIdLst>
  <p:sldSz cx="73152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746B"/>
    <a:srgbClr val="C77CFF"/>
    <a:srgbClr val="00BFC4"/>
    <a:srgbClr val="7CAE00"/>
    <a:srgbClr val="FF7373"/>
    <a:srgbClr val="FFFFFF"/>
    <a:srgbClr val="58D0C8"/>
    <a:srgbClr val="FF9797"/>
    <a:srgbClr val="83DCD6"/>
    <a:srgbClr val="F29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89944" autoAdjust="0"/>
  </p:normalViewPr>
  <p:slideViewPr>
    <p:cSldViewPr snapToGrid="0">
      <p:cViewPr varScale="1">
        <p:scale>
          <a:sx n="66" d="100"/>
          <a:sy n="66" d="100"/>
        </p:scale>
        <p:origin x="30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377B7-3BE0-4A25-806B-B28F96F0F41D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3788" y="1162050"/>
            <a:ext cx="2282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FB44D-A129-4584-A6B3-BC50A030A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0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FB44D-A129-4584-A6B3-BC50A030A9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38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646133"/>
            <a:ext cx="6217920" cy="35018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282989"/>
            <a:ext cx="5486400" cy="2428451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55A1-25ED-4692-9969-C115CA5CC5D7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489E-351D-451C-9DD9-807727D12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8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55A1-25ED-4692-9969-C115CA5CC5D7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489E-351D-451C-9DD9-807727D12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57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535517"/>
            <a:ext cx="1577340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5517"/>
            <a:ext cx="4640580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55A1-25ED-4692-9969-C115CA5CC5D7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489E-351D-451C-9DD9-807727D12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1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55A1-25ED-4692-9969-C115CA5CC5D7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489E-351D-451C-9DD9-807727D12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0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507618"/>
            <a:ext cx="6309360" cy="4184014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731215"/>
            <a:ext cx="6309360" cy="2200274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55A1-25ED-4692-9969-C115CA5CC5D7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489E-351D-451C-9DD9-807727D12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5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677584"/>
            <a:ext cx="310896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677584"/>
            <a:ext cx="310896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55A1-25ED-4692-9969-C115CA5CC5D7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489E-351D-451C-9DD9-807727D12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2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535519"/>
            <a:ext cx="630936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465706"/>
            <a:ext cx="3094672" cy="1208404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674110"/>
            <a:ext cx="309467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465706"/>
            <a:ext cx="3109913" cy="1208404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674110"/>
            <a:ext cx="310991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55A1-25ED-4692-9969-C115CA5CC5D7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489E-351D-451C-9DD9-807727D12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9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55A1-25ED-4692-9969-C115CA5CC5D7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489E-351D-451C-9DD9-807727D12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3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55A1-25ED-4692-9969-C115CA5CC5D7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489E-351D-451C-9DD9-807727D12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1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70560"/>
            <a:ext cx="2359342" cy="234696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448226"/>
            <a:ext cx="3703320" cy="7147983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3017520"/>
            <a:ext cx="2359342" cy="5590329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55A1-25ED-4692-9969-C115CA5CC5D7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489E-351D-451C-9DD9-807727D12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5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70560"/>
            <a:ext cx="2359342" cy="234696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448226"/>
            <a:ext cx="3703320" cy="7147983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3017520"/>
            <a:ext cx="2359342" cy="5590329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55A1-25ED-4692-9969-C115CA5CC5D7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489E-351D-451C-9DD9-807727D12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9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35519"/>
            <a:ext cx="630936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677584"/>
            <a:ext cx="630936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9322649"/>
            <a:ext cx="164592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C55A1-25ED-4692-9969-C115CA5CC5D7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9322649"/>
            <a:ext cx="24688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9322649"/>
            <a:ext cx="164592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1489E-351D-451C-9DD9-807727D12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3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graphs and diagrams&#10;&#10;AI-generated content may be incorrect.">
            <a:extLst>
              <a:ext uri="{FF2B5EF4-FFF2-40B4-BE49-F238E27FC236}">
                <a16:creationId xmlns:a16="http://schemas.microsoft.com/office/drawing/2014/main" id="{24646ED8-C09A-C37C-E3A3-B96340CF8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0"/>
          <a:stretch>
            <a:fillRect/>
          </a:stretch>
        </p:blipFill>
        <p:spPr>
          <a:xfrm>
            <a:off x="666899" y="525220"/>
            <a:ext cx="5632704" cy="3575280"/>
          </a:xfrm>
          <a:prstGeom prst="rect">
            <a:avLst/>
          </a:prstGeom>
        </p:spPr>
      </p:pic>
      <p:pic>
        <p:nvPicPr>
          <p:cNvPr id="7" name="Picture 6" descr="A group of graphs showing different types of numbers&#10;&#10;AI-generated content may be incorrect.">
            <a:extLst>
              <a:ext uri="{FF2B5EF4-FFF2-40B4-BE49-F238E27FC236}">
                <a16:creationId xmlns:a16="http://schemas.microsoft.com/office/drawing/2014/main" id="{ECAFEFA9-0474-9B4E-5ADB-2C3BCBAC6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670" y="6333958"/>
            <a:ext cx="4307834" cy="3694805"/>
          </a:xfrm>
          <a:prstGeom prst="rect">
            <a:avLst/>
          </a:prstGeom>
        </p:spPr>
      </p:pic>
      <p:pic>
        <p:nvPicPr>
          <p:cNvPr id="9" name="Picture 8" descr="A graph of a chat&#10;&#10;AI-generated content may be incorrect.">
            <a:extLst>
              <a:ext uri="{FF2B5EF4-FFF2-40B4-BE49-F238E27FC236}">
                <a16:creationId xmlns:a16="http://schemas.microsoft.com/office/drawing/2014/main" id="{FBFF8048-D862-EB9D-8741-30EA63EAA8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790" y="4406242"/>
            <a:ext cx="2114439" cy="1850134"/>
          </a:xfrm>
          <a:prstGeom prst="rect">
            <a:avLst/>
          </a:prstGeom>
        </p:spPr>
      </p:pic>
      <p:pic>
        <p:nvPicPr>
          <p:cNvPr id="18" name="Picture 17" descr="A graph of a chat&#10;&#10;AI-generated content may be incorrect.">
            <a:extLst>
              <a:ext uri="{FF2B5EF4-FFF2-40B4-BE49-F238E27FC236}">
                <a16:creationId xmlns:a16="http://schemas.microsoft.com/office/drawing/2014/main" id="{191228D2-BBBB-C063-8956-FFCE49956A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01" y="4406241"/>
            <a:ext cx="2114440" cy="18501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04E44BA-4A15-3E5F-3F52-51FA81E7A8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440" y="4291268"/>
            <a:ext cx="2629777" cy="19651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B243AB-0946-8435-1183-A85E0CB75D97}"/>
              </a:ext>
            </a:extLst>
          </p:cNvPr>
          <p:cNvSpPr txBox="1"/>
          <p:nvPr/>
        </p:nvSpPr>
        <p:spPr>
          <a:xfrm>
            <a:off x="197440" y="433642"/>
            <a:ext cx="27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751C8-6B91-C20B-62B5-93B050720FEF}"/>
              </a:ext>
            </a:extLst>
          </p:cNvPr>
          <p:cNvSpPr txBox="1"/>
          <p:nvPr/>
        </p:nvSpPr>
        <p:spPr>
          <a:xfrm>
            <a:off x="194459" y="4106602"/>
            <a:ext cx="27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0957B9-2926-AE04-3401-24C9FC032446}"/>
              </a:ext>
            </a:extLst>
          </p:cNvPr>
          <p:cNvSpPr txBox="1"/>
          <p:nvPr/>
        </p:nvSpPr>
        <p:spPr>
          <a:xfrm>
            <a:off x="2827217" y="4164089"/>
            <a:ext cx="27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BDD2F7-85A0-B2D0-7773-75B955A1AFAC}"/>
              </a:ext>
            </a:extLst>
          </p:cNvPr>
          <p:cNvSpPr txBox="1"/>
          <p:nvPr/>
        </p:nvSpPr>
        <p:spPr>
          <a:xfrm>
            <a:off x="58450" y="6208718"/>
            <a:ext cx="27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pic>
        <p:nvPicPr>
          <p:cNvPr id="10" name="Picture 9" descr="A diagram of a number of numbers and a number of dots&#10;&#10;AI-generated content may be incorrect.">
            <a:extLst>
              <a:ext uri="{FF2B5EF4-FFF2-40B4-BE49-F238E27FC236}">
                <a16:creationId xmlns:a16="http://schemas.microsoft.com/office/drawing/2014/main" id="{CC048540-4707-378A-A184-F2B2804E9D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3" b="1"/>
          <a:stretch>
            <a:fillRect/>
          </a:stretch>
        </p:blipFill>
        <p:spPr>
          <a:xfrm>
            <a:off x="2362" y="6728442"/>
            <a:ext cx="2974308" cy="17207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678036-5CE9-487F-4C9D-ACAEA07B7EBB}"/>
              </a:ext>
            </a:extLst>
          </p:cNvPr>
          <p:cNvSpPr txBox="1"/>
          <p:nvPr/>
        </p:nvSpPr>
        <p:spPr>
          <a:xfrm>
            <a:off x="2766177" y="6208718"/>
            <a:ext cx="27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</a:t>
            </a:r>
            <a:endParaRPr lang="en-US" dirty="0"/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F8CEB459-B590-864C-6253-95B144BD4D56}"/>
              </a:ext>
            </a:extLst>
          </p:cNvPr>
          <p:cNvSpPr txBox="1"/>
          <p:nvPr/>
        </p:nvSpPr>
        <p:spPr>
          <a:xfrm>
            <a:off x="58450" y="0"/>
            <a:ext cx="3293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Fig. S1</a:t>
            </a:r>
          </a:p>
        </p:txBody>
      </p:sp>
    </p:spTree>
    <p:extLst>
      <p:ext uri="{BB962C8B-B14F-4D97-AF65-F5344CB8AC3E}">
        <p14:creationId xmlns:p14="http://schemas.microsoft.com/office/powerpoint/2010/main" val="725401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46da4d3-ba20-4986-879c-49e262eff745}" enabled="1" method="Standard" siteId="{9f693e63-5e9e-4ced-98a4-8ab28f9d0c2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222669</TotalTime>
  <Words>9</Words>
  <Application>Microsoft Office PowerPoint</Application>
  <PresentationFormat>Custom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Bhagavan, Hema</dc:creator>
  <cp:lastModifiedBy>Bhagavan, Hema</cp:lastModifiedBy>
  <cp:revision>1963</cp:revision>
  <cp:lastPrinted>2023-09-14T21:04:13Z</cp:lastPrinted>
  <dcterms:created xsi:type="dcterms:W3CDTF">2023-02-16T00:15:15Z</dcterms:created>
  <dcterms:modified xsi:type="dcterms:W3CDTF">2026-05-18T20:50:25Z</dcterms:modified>
</cp:coreProperties>
</file>