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08788" cy="99409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300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2358-744F-4219-85BE-966774788080}" type="datetimeFigureOut">
              <a:rPr lang="fr-CH" smtClean="0"/>
              <a:t>16.10.2020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B7375-0456-4BD1-AFA1-B669304D155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57993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2358-744F-4219-85BE-966774788080}" type="datetimeFigureOut">
              <a:rPr lang="fr-CH" smtClean="0"/>
              <a:t>16.10.2020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B7375-0456-4BD1-AFA1-B669304D155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10619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2358-744F-4219-85BE-966774788080}" type="datetimeFigureOut">
              <a:rPr lang="fr-CH" smtClean="0"/>
              <a:t>16.10.2020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B7375-0456-4BD1-AFA1-B669304D155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76346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2358-744F-4219-85BE-966774788080}" type="datetimeFigureOut">
              <a:rPr lang="fr-CH" smtClean="0"/>
              <a:t>16.10.2020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B7375-0456-4BD1-AFA1-B669304D155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56190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2358-744F-4219-85BE-966774788080}" type="datetimeFigureOut">
              <a:rPr lang="fr-CH" smtClean="0"/>
              <a:t>16.10.2020</a:t>
            </a:fld>
            <a:endParaRPr lang="fr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B7375-0456-4BD1-AFA1-B669304D155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812968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2358-744F-4219-85BE-966774788080}" type="datetimeFigureOut">
              <a:rPr lang="fr-CH" smtClean="0"/>
              <a:t>16.10.2020</a:t>
            </a:fld>
            <a:endParaRPr lang="fr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B7375-0456-4BD1-AFA1-B669304D155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07540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2358-744F-4219-85BE-966774788080}" type="datetimeFigureOut">
              <a:rPr lang="fr-CH" smtClean="0"/>
              <a:t>16.10.2020</a:t>
            </a:fld>
            <a:endParaRPr lang="fr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B7375-0456-4BD1-AFA1-B669304D155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90316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2358-744F-4219-85BE-966774788080}" type="datetimeFigureOut">
              <a:rPr lang="fr-CH" smtClean="0"/>
              <a:t>16.10.2020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B7375-0456-4BD1-AFA1-B669304D155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149945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2358-744F-4219-85BE-966774788080}" type="datetimeFigureOut">
              <a:rPr lang="fr-CH" smtClean="0"/>
              <a:t>16.10.2020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B7375-0456-4BD1-AFA1-B669304D155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22318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2358-744F-4219-85BE-966774788080}" type="datetimeFigureOut">
              <a:rPr lang="fr-CH" smtClean="0"/>
              <a:t>16.10.2020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B7375-0456-4BD1-AFA1-B669304D155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40168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2358-744F-4219-85BE-966774788080}" type="datetimeFigureOut">
              <a:rPr lang="fr-CH" smtClean="0"/>
              <a:t>16.10.2020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B7375-0456-4BD1-AFA1-B669304D155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4379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62358-744F-4219-85BE-966774788080}" type="datetimeFigureOut">
              <a:rPr lang="fr-CH" smtClean="0"/>
              <a:t>16.10.2020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B7375-0456-4BD1-AFA1-B669304D155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897229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ige.ch/virology/en/krona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28688" y="1731455"/>
            <a:ext cx="54526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Krona, an </a:t>
            </a:r>
            <a:r>
              <a:rPr lang="fr-CH" sz="1400" dirty="0">
                <a:latin typeface="Arial" panose="020B0604020202020204" pitchFamily="34" charset="0"/>
                <a:cs typeface="Arial" panose="020B0604020202020204" pitchFamily="34" charset="0"/>
              </a:rPr>
              <a:t>interactive </a:t>
            </a:r>
            <a:r>
              <a:rPr lang="fr-CH" sz="1400" dirty="0" err="1">
                <a:latin typeface="Arial" panose="020B0604020202020204" pitchFamily="34" charset="0"/>
                <a:cs typeface="Arial" panose="020B0604020202020204" pitchFamily="34" charset="0"/>
              </a:rPr>
              <a:t>visualization</a:t>
            </a:r>
            <a:r>
              <a:rPr lang="fr-CH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1400" dirty="0" err="1">
                <a:latin typeface="Arial" panose="020B0604020202020204" pitchFamily="34" charset="0"/>
                <a:cs typeface="Arial" panose="020B0604020202020204" pitchFamily="34" charset="0"/>
              </a:rPr>
              <a:t>tool</a:t>
            </a:r>
            <a:r>
              <a:rPr lang="fr-CH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CH" sz="14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CH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1400" dirty="0" err="1"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  <a:r>
              <a:rPr lang="fr-CH" sz="1400" dirty="0">
                <a:latin typeface="Arial" panose="020B0604020202020204" pitchFamily="34" charset="0"/>
                <a:cs typeface="Arial" panose="020B0604020202020204" pitchFamily="34" charset="0"/>
              </a:rPr>
              <a:t> to show the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abundance of viruses detected by untargeted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mNGS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Please, refer to the following address: </a:t>
            </a:r>
            <a:r>
              <a:rPr lang="en-GB" sz="1400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https://www.unige.ch/virology/en/krona/</a:t>
            </a:r>
            <a:endParaRPr lang="fr-CH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98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</TotalTime>
  <Words>4</Words>
  <Application>Microsoft Office PowerPoint</Application>
  <PresentationFormat>Format A4 (210 x 297 mm)</PresentationFormat>
  <Paragraphs>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Hôpitaux Universitaires de Genève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admin</dc:creator>
  <cp:lastModifiedBy>admin</cp:lastModifiedBy>
  <cp:revision>24</cp:revision>
  <cp:lastPrinted>2020-10-02T10:35:32Z</cp:lastPrinted>
  <dcterms:created xsi:type="dcterms:W3CDTF">2020-10-02T09:17:05Z</dcterms:created>
  <dcterms:modified xsi:type="dcterms:W3CDTF">2020-10-16T09:00:53Z</dcterms:modified>
</cp:coreProperties>
</file>